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84" r:id="rId2"/>
    <p:sldId id="261" r:id="rId3"/>
    <p:sldId id="279" r:id="rId4"/>
    <p:sldId id="262" r:id="rId5"/>
    <p:sldId id="268" r:id="rId6"/>
    <p:sldId id="276" r:id="rId7"/>
    <p:sldId id="271" r:id="rId8"/>
    <p:sldId id="272" r:id="rId9"/>
    <p:sldId id="2335" r:id="rId10"/>
    <p:sldId id="264" r:id="rId11"/>
    <p:sldId id="265" r:id="rId12"/>
    <p:sldId id="266" r:id="rId13"/>
    <p:sldId id="270" r:id="rId14"/>
    <p:sldId id="263" r:id="rId15"/>
    <p:sldId id="2336" r:id="rId16"/>
    <p:sldId id="277" r:id="rId17"/>
    <p:sldId id="267" r:id="rId18"/>
    <p:sldId id="275" r:id="rId19"/>
    <p:sldId id="269" r:id="rId20"/>
    <p:sldId id="2337" r:id="rId21"/>
    <p:sldId id="273" r:id="rId22"/>
    <p:sldId id="278" r:id="rId23"/>
    <p:sldId id="274" r:id="rId24"/>
    <p:sldId id="233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3E4E"/>
    <a:srgbClr val="3566A7"/>
    <a:srgbClr val="534FFB"/>
    <a:srgbClr val="6933AB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8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07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占位符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9786084" flipH="1">
            <a:off x="-5461105" y="-1085910"/>
            <a:ext cx="24782757" cy="5219749"/>
          </a:xfrm>
          <a:custGeom>
            <a:avLst/>
            <a:gdLst>
              <a:gd name="T0" fmla="*/ 1471 w 1574"/>
              <a:gd name="T1" fmla="*/ 188 h 671"/>
              <a:gd name="T2" fmla="*/ 1456 w 1574"/>
              <a:gd name="T3" fmla="*/ 122 h 671"/>
              <a:gd name="T4" fmla="*/ 1235 w 1574"/>
              <a:gd name="T5" fmla="*/ 144 h 671"/>
              <a:gd name="T6" fmla="*/ 783 w 1574"/>
              <a:gd name="T7" fmla="*/ 241 h 671"/>
              <a:gd name="T8" fmla="*/ 618 w 1574"/>
              <a:gd name="T9" fmla="*/ 222 h 671"/>
              <a:gd name="T10" fmla="*/ 660 w 1574"/>
              <a:gd name="T11" fmla="*/ 280 h 671"/>
              <a:gd name="T12" fmla="*/ 652 w 1574"/>
              <a:gd name="T13" fmla="*/ 333 h 671"/>
              <a:gd name="T14" fmla="*/ 485 w 1574"/>
              <a:gd name="T15" fmla="*/ 297 h 671"/>
              <a:gd name="T16" fmla="*/ 502 w 1574"/>
              <a:gd name="T17" fmla="*/ 350 h 671"/>
              <a:gd name="T18" fmla="*/ 312 w 1574"/>
              <a:gd name="T19" fmla="*/ 300 h 671"/>
              <a:gd name="T20" fmla="*/ 367 w 1574"/>
              <a:gd name="T21" fmla="*/ 263 h 671"/>
              <a:gd name="T22" fmla="*/ 157 w 1574"/>
              <a:gd name="T23" fmla="*/ 158 h 671"/>
              <a:gd name="T24" fmla="*/ 184 w 1574"/>
              <a:gd name="T25" fmla="*/ 219 h 671"/>
              <a:gd name="T26" fmla="*/ 202 w 1574"/>
              <a:gd name="T27" fmla="*/ 276 h 671"/>
              <a:gd name="T28" fmla="*/ 149 w 1574"/>
              <a:gd name="T29" fmla="*/ 315 h 671"/>
              <a:gd name="T30" fmla="*/ 411 w 1574"/>
              <a:gd name="T31" fmla="*/ 448 h 671"/>
              <a:gd name="T32" fmla="*/ 477 w 1574"/>
              <a:gd name="T33" fmla="*/ 514 h 671"/>
              <a:gd name="T34" fmla="*/ 576 w 1574"/>
              <a:gd name="T35" fmla="*/ 547 h 671"/>
              <a:gd name="T36" fmla="*/ 747 w 1574"/>
              <a:gd name="T37" fmla="*/ 597 h 671"/>
              <a:gd name="T38" fmla="*/ 964 w 1574"/>
              <a:gd name="T39" fmla="*/ 623 h 671"/>
              <a:gd name="T40" fmla="*/ 975 w 1574"/>
              <a:gd name="T41" fmla="*/ 633 h 671"/>
              <a:gd name="T42" fmla="*/ 1317 w 1574"/>
              <a:gd name="T43" fmla="*/ 579 h 671"/>
              <a:gd name="T44" fmla="*/ 1566 w 1574"/>
              <a:gd name="T45" fmla="*/ 319 h 671"/>
              <a:gd name="T46" fmla="*/ 674 w 1574"/>
              <a:gd name="T47" fmla="*/ 566 h 671"/>
              <a:gd name="T48" fmla="*/ 377 w 1574"/>
              <a:gd name="T49" fmla="*/ 131 h 671"/>
              <a:gd name="T50" fmla="*/ 306 w 1574"/>
              <a:gd name="T51" fmla="*/ 140 h 671"/>
              <a:gd name="T52" fmla="*/ 435 w 1574"/>
              <a:gd name="T53" fmla="*/ 186 h 671"/>
              <a:gd name="T54" fmla="*/ 648 w 1574"/>
              <a:gd name="T55" fmla="*/ 213 h 671"/>
              <a:gd name="T56" fmla="*/ 633 w 1574"/>
              <a:gd name="T57" fmla="*/ 592 h 671"/>
              <a:gd name="T58" fmla="*/ 93 w 1574"/>
              <a:gd name="T59" fmla="*/ 183 h 671"/>
              <a:gd name="T60" fmla="*/ 467 w 1574"/>
              <a:gd name="T61" fmla="*/ 533 h 671"/>
              <a:gd name="T62" fmla="*/ 273 w 1574"/>
              <a:gd name="T63" fmla="*/ 91 h 671"/>
              <a:gd name="T64" fmla="*/ 857 w 1574"/>
              <a:gd name="T65" fmla="*/ 642 h 671"/>
              <a:gd name="T66" fmla="*/ 1467 w 1574"/>
              <a:gd name="T67" fmla="*/ 62 h 671"/>
              <a:gd name="T68" fmla="*/ 421 w 1574"/>
              <a:gd name="T69" fmla="*/ 159 h 671"/>
              <a:gd name="T70" fmla="*/ 50 w 1574"/>
              <a:gd name="T71" fmla="*/ 399 h 671"/>
              <a:gd name="T72" fmla="*/ 1008 w 1574"/>
              <a:gd name="T73" fmla="*/ 665 h 671"/>
              <a:gd name="T74" fmla="*/ 373 w 1574"/>
              <a:gd name="T75" fmla="*/ 449 h 671"/>
              <a:gd name="T76" fmla="*/ 449 w 1574"/>
              <a:gd name="T77" fmla="*/ 282 h 671"/>
              <a:gd name="T78" fmla="*/ 323 w 1574"/>
              <a:gd name="T79" fmla="*/ 454 h 671"/>
              <a:gd name="T80" fmla="*/ 330 w 1574"/>
              <a:gd name="T81" fmla="*/ 261 h 671"/>
              <a:gd name="T82" fmla="*/ 788 w 1574"/>
              <a:gd name="T83" fmla="*/ 643 h 671"/>
              <a:gd name="T84" fmla="*/ 999 w 1574"/>
              <a:gd name="T85" fmla="*/ 208 h 671"/>
              <a:gd name="T86" fmla="*/ 256 w 1574"/>
              <a:gd name="T87" fmla="*/ 135 h 671"/>
              <a:gd name="T88" fmla="*/ 577 w 1574"/>
              <a:gd name="T89" fmla="*/ 581 h 671"/>
              <a:gd name="T90" fmla="*/ 405 w 1574"/>
              <a:gd name="T91" fmla="*/ 141 h 671"/>
              <a:gd name="T92" fmla="*/ 477 w 1574"/>
              <a:gd name="T93" fmla="*/ 267 h 671"/>
              <a:gd name="T94" fmla="*/ 545 w 1574"/>
              <a:gd name="T95" fmla="*/ 202 h 671"/>
              <a:gd name="T96" fmla="*/ 384 w 1574"/>
              <a:gd name="T97" fmla="*/ 231 h 671"/>
              <a:gd name="T98" fmla="*/ 1426 w 1574"/>
              <a:gd name="T99" fmla="*/ 91 h 671"/>
              <a:gd name="T100" fmla="*/ 533 w 1574"/>
              <a:gd name="T101" fmla="*/ 322 h 671"/>
              <a:gd name="T102" fmla="*/ 247 w 1574"/>
              <a:gd name="T103" fmla="*/ 192 h 671"/>
              <a:gd name="T104" fmla="*/ 238 w 1574"/>
              <a:gd name="T105" fmla="*/ 274 h 671"/>
              <a:gd name="T106" fmla="*/ 262 w 1574"/>
              <a:gd name="T107" fmla="*/ 261 h 671"/>
              <a:gd name="T108" fmla="*/ 189 w 1574"/>
              <a:gd name="T109" fmla="*/ 263 h 671"/>
              <a:gd name="T110" fmla="*/ 266 w 1574"/>
              <a:gd name="T111" fmla="*/ 316 h 671"/>
              <a:gd name="T112" fmla="*/ 359 w 1574"/>
              <a:gd name="T113" fmla="*/ 350 h 671"/>
              <a:gd name="T114" fmla="*/ 355 w 1574"/>
              <a:gd name="T115" fmla="*/ 332 h 671"/>
              <a:gd name="T116" fmla="*/ 858 w 1574"/>
              <a:gd name="T117" fmla="*/ 256 h 671"/>
              <a:gd name="T118" fmla="*/ 570 w 1574"/>
              <a:gd name="T119" fmla="*/ 388 h 671"/>
              <a:gd name="T120" fmla="*/ 500 w 1574"/>
              <a:gd name="T121" fmla="*/ 421 h 671"/>
              <a:gd name="T122" fmla="*/ 533 w 1574"/>
              <a:gd name="T123" fmla="*/ 496 h 671"/>
              <a:gd name="T124" fmla="*/ 713 w 1574"/>
              <a:gd name="T125" fmla="*/ 578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74" h="671">
                <a:moveTo>
                  <a:pt x="1567" y="222"/>
                </a:moveTo>
                <a:lnTo>
                  <a:pt x="1559" y="222"/>
                </a:lnTo>
                <a:lnTo>
                  <a:pt x="1550" y="224"/>
                </a:lnTo>
                <a:lnTo>
                  <a:pt x="1542" y="224"/>
                </a:lnTo>
                <a:lnTo>
                  <a:pt x="1535" y="226"/>
                </a:lnTo>
                <a:lnTo>
                  <a:pt x="1533" y="228"/>
                </a:lnTo>
                <a:lnTo>
                  <a:pt x="1531" y="230"/>
                </a:lnTo>
                <a:lnTo>
                  <a:pt x="1527" y="228"/>
                </a:lnTo>
                <a:lnTo>
                  <a:pt x="1524" y="228"/>
                </a:lnTo>
                <a:lnTo>
                  <a:pt x="1522" y="231"/>
                </a:lnTo>
                <a:lnTo>
                  <a:pt x="1520" y="232"/>
                </a:lnTo>
                <a:lnTo>
                  <a:pt x="1516" y="231"/>
                </a:lnTo>
                <a:lnTo>
                  <a:pt x="1513" y="230"/>
                </a:lnTo>
                <a:lnTo>
                  <a:pt x="1515" y="232"/>
                </a:lnTo>
                <a:lnTo>
                  <a:pt x="1515" y="234"/>
                </a:lnTo>
                <a:lnTo>
                  <a:pt x="1515" y="235"/>
                </a:lnTo>
                <a:lnTo>
                  <a:pt x="1516" y="236"/>
                </a:lnTo>
                <a:lnTo>
                  <a:pt x="1518" y="236"/>
                </a:lnTo>
                <a:lnTo>
                  <a:pt x="1521" y="235"/>
                </a:lnTo>
                <a:lnTo>
                  <a:pt x="1529" y="233"/>
                </a:lnTo>
                <a:lnTo>
                  <a:pt x="1537" y="232"/>
                </a:lnTo>
                <a:lnTo>
                  <a:pt x="1539" y="232"/>
                </a:lnTo>
                <a:lnTo>
                  <a:pt x="1540" y="232"/>
                </a:lnTo>
                <a:lnTo>
                  <a:pt x="1541" y="233"/>
                </a:lnTo>
                <a:lnTo>
                  <a:pt x="1543" y="233"/>
                </a:lnTo>
                <a:lnTo>
                  <a:pt x="1546" y="232"/>
                </a:lnTo>
                <a:lnTo>
                  <a:pt x="1548" y="231"/>
                </a:lnTo>
                <a:lnTo>
                  <a:pt x="1551" y="232"/>
                </a:lnTo>
                <a:lnTo>
                  <a:pt x="1555" y="233"/>
                </a:lnTo>
                <a:lnTo>
                  <a:pt x="1548" y="235"/>
                </a:lnTo>
                <a:lnTo>
                  <a:pt x="1540" y="236"/>
                </a:lnTo>
                <a:lnTo>
                  <a:pt x="1532" y="236"/>
                </a:lnTo>
                <a:lnTo>
                  <a:pt x="1524" y="239"/>
                </a:lnTo>
                <a:lnTo>
                  <a:pt x="1522" y="240"/>
                </a:lnTo>
                <a:lnTo>
                  <a:pt x="1518" y="240"/>
                </a:lnTo>
                <a:lnTo>
                  <a:pt x="1516" y="238"/>
                </a:lnTo>
                <a:lnTo>
                  <a:pt x="1515" y="236"/>
                </a:lnTo>
                <a:lnTo>
                  <a:pt x="1512" y="236"/>
                </a:lnTo>
                <a:lnTo>
                  <a:pt x="1509" y="236"/>
                </a:lnTo>
                <a:lnTo>
                  <a:pt x="1508" y="236"/>
                </a:lnTo>
                <a:lnTo>
                  <a:pt x="1506" y="234"/>
                </a:lnTo>
                <a:lnTo>
                  <a:pt x="1509" y="233"/>
                </a:lnTo>
                <a:lnTo>
                  <a:pt x="1512" y="231"/>
                </a:lnTo>
                <a:lnTo>
                  <a:pt x="1500" y="232"/>
                </a:lnTo>
                <a:lnTo>
                  <a:pt x="1489" y="234"/>
                </a:lnTo>
                <a:lnTo>
                  <a:pt x="1482" y="235"/>
                </a:lnTo>
                <a:lnTo>
                  <a:pt x="1475" y="236"/>
                </a:lnTo>
                <a:lnTo>
                  <a:pt x="1474" y="236"/>
                </a:lnTo>
                <a:lnTo>
                  <a:pt x="1472" y="235"/>
                </a:lnTo>
                <a:lnTo>
                  <a:pt x="1471" y="235"/>
                </a:lnTo>
                <a:lnTo>
                  <a:pt x="1471" y="235"/>
                </a:lnTo>
                <a:lnTo>
                  <a:pt x="1471" y="234"/>
                </a:lnTo>
                <a:lnTo>
                  <a:pt x="1472" y="234"/>
                </a:lnTo>
                <a:lnTo>
                  <a:pt x="1474" y="234"/>
                </a:lnTo>
                <a:lnTo>
                  <a:pt x="1477" y="234"/>
                </a:lnTo>
                <a:lnTo>
                  <a:pt x="1481" y="231"/>
                </a:lnTo>
                <a:lnTo>
                  <a:pt x="1483" y="228"/>
                </a:lnTo>
                <a:lnTo>
                  <a:pt x="1487" y="228"/>
                </a:lnTo>
                <a:lnTo>
                  <a:pt x="1490" y="228"/>
                </a:lnTo>
                <a:lnTo>
                  <a:pt x="1492" y="228"/>
                </a:lnTo>
                <a:lnTo>
                  <a:pt x="1493" y="228"/>
                </a:lnTo>
                <a:lnTo>
                  <a:pt x="1496" y="227"/>
                </a:lnTo>
                <a:lnTo>
                  <a:pt x="1497" y="225"/>
                </a:lnTo>
                <a:lnTo>
                  <a:pt x="1494" y="225"/>
                </a:lnTo>
                <a:lnTo>
                  <a:pt x="1491" y="225"/>
                </a:lnTo>
                <a:lnTo>
                  <a:pt x="1490" y="225"/>
                </a:lnTo>
                <a:lnTo>
                  <a:pt x="1489" y="225"/>
                </a:lnTo>
                <a:lnTo>
                  <a:pt x="1489" y="224"/>
                </a:lnTo>
                <a:lnTo>
                  <a:pt x="1491" y="223"/>
                </a:lnTo>
                <a:lnTo>
                  <a:pt x="1497" y="221"/>
                </a:lnTo>
                <a:lnTo>
                  <a:pt x="1501" y="219"/>
                </a:lnTo>
                <a:lnTo>
                  <a:pt x="1506" y="218"/>
                </a:lnTo>
                <a:lnTo>
                  <a:pt x="1510" y="216"/>
                </a:lnTo>
                <a:lnTo>
                  <a:pt x="1515" y="216"/>
                </a:lnTo>
                <a:lnTo>
                  <a:pt x="1520" y="217"/>
                </a:lnTo>
                <a:lnTo>
                  <a:pt x="1523" y="217"/>
                </a:lnTo>
                <a:lnTo>
                  <a:pt x="1526" y="216"/>
                </a:lnTo>
                <a:lnTo>
                  <a:pt x="1530" y="214"/>
                </a:lnTo>
                <a:lnTo>
                  <a:pt x="1533" y="213"/>
                </a:lnTo>
                <a:lnTo>
                  <a:pt x="1537" y="213"/>
                </a:lnTo>
                <a:lnTo>
                  <a:pt x="1541" y="213"/>
                </a:lnTo>
                <a:lnTo>
                  <a:pt x="1545" y="213"/>
                </a:lnTo>
                <a:lnTo>
                  <a:pt x="1549" y="213"/>
                </a:lnTo>
                <a:lnTo>
                  <a:pt x="1555" y="211"/>
                </a:lnTo>
                <a:lnTo>
                  <a:pt x="1557" y="208"/>
                </a:lnTo>
                <a:lnTo>
                  <a:pt x="1558" y="205"/>
                </a:lnTo>
                <a:lnTo>
                  <a:pt x="1558" y="202"/>
                </a:lnTo>
                <a:lnTo>
                  <a:pt x="1555" y="201"/>
                </a:lnTo>
                <a:lnTo>
                  <a:pt x="1551" y="201"/>
                </a:lnTo>
                <a:lnTo>
                  <a:pt x="1546" y="203"/>
                </a:lnTo>
                <a:lnTo>
                  <a:pt x="1541" y="207"/>
                </a:lnTo>
                <a:lnTo>
                  <a:pt x="1535" y="208"/>
                </a:lnTo>
                <a:lnTo>
                  <a:pt x="1530" y="209"/>
                </a:lnTo>
                <a:lnTo>
                  <a:pt x="1517" y="213"/>
                </a:lnTo>
                <a:lnTo>
                  <a:pt x="1505" y="213"/>
                </a:lnTo>
                <a:lnTo>
                  <a:pt x="1510" y="210"/>
                </a:lnTo>
                <a:lnTo>
                  <a:pt x="1517" y="208"/>
                </a:lnTo>
                <a:lnTo>
                  <a:pt x="1521" y="207"/>
                </a:lnTo>
                <a:lnTo>
                  <a:pt x="1524" y="205"/>
                </a:lnTo>
                <a:lnTo>
                  <a:pt x="1518" y="205"/>
                </a:lnTo>
                <a:lnTo>
                  <a:pt x="1513" y="206"/>
                </a:lnTo>
                <a:lnTo>
                  <a:pt x="1506" y="208"/>
                </a:lnTo>
                <a:lnTo>
                  <a:pt x="1499" y="209"/>
                </a:lnTo>
                <a:lnTo>
                  <a:pt x="1487" y="213"/>
                </a:lnTo>
                <a:lnTo>
                  <a:pt x="1473" y="216"/>
                </a:lnTo>
                <a:lnTo>
                  <a:pt x="1468" y="216"/>
                </a:lnTo>
                <a:lnTo>
                  <a:pt x="1465" y="215"/>
                </a:lnTo>
                <a:lnTo>
                  <a:pt x="1464" y="215"/>
                </a:lnTo>
                <a:lnTo>
                  <a:pt x="1464" y="214"/>
                </a:lnTo>
                <a:lnTo>
                  <a:pt x="1464" y="213"/>
                </a:lnTo>
                <a:lnTo>
                  <a:pt x="1466" y="211"/>
                </a:lnTo>
                <a:lnTo>
                  <a:pt x="1469" y="210"/>
                </a:lnTo>
                <a:lnTo>
                  <a:pt x="1472" y="208"/>
                </a:lnTo>
                <a:lnTo>
                  <a:pt x="1468" y="206"/>
                </a:lnTo>
                <a:lnTo>
                  <a:pt x="1464" y="205"/>
                </a:lnTo>
                <a:lnTo>
                  <a:pt x="1472" y="202"/>
                </a:lnTo>
                <a:lnTo>
                  <a:pt x="1479" y="199"/>
                </a:lnTo>
                <a:lnTo>
                  <a:pt x="1473" y="199"/>
                </a:lnTo>
                <a:lnTo>
                  <a:pt x="1467" y="199"/>
                </a:lnTo>
                <a:lnTo>
                  <a:pt x="1476" y="193"/>
                </a:lnTo>
                <a:lnTo>
                  <a:pt x="1485" y="188"/>
                </a:lnTo>
                <a:lnTo>
                  <a:pt x="1493" y="186"/>
                </a:lnTo>
                <a:lnTo>
                  <a:pt x="1501" y="186"/>
                </a:lnTo>
                <a:lnTo>
                  <a:pt x="1506" y="186"/>
                </a:lnTo>
                <a:lnTo>
                  <a:pt x="1508" y="184"/>
                </a:lnTo>
                <a:lnTo>
                  <a:pt x="1509" y="182"/>
                </a:lnTo>
                <a:lnTo>
                  <a:pt x="1509" y="181"/>
                </a:lnTo>
                <a:lnTo>
                  <a:pt x="1515" y="176"/>
                </a:lnTo>
                <a:lnTo>
                  <a:pt x="1521" y="173"/>
                </a:lnTo>
                <a:lnTo>
                  <a:pt x="1516" y="172"/>
                </a:lnTo>
                <a:lnTo>
                  <a:pt x="1509" y="174"/>
                </a:lnTo>
                <a:lnTo>
                  <a:pt x="1502" y="176"/>
                </a:lnTo>
                <a:lnTo>
                  <a:pt x="1498" y="178"/>
                </a:lnTo>
                <a:lnTo>
                  <a:pt x="1487" y="182"/>
                </a:lnTo>
                <a:lnTo>
                  <a:pt x="1476" y="185"/>
                </a:lnTo>
                <a:lnTo>
                  <a:pt x="1471" y="188"/>
                </a:lnTo>
                <a:lnTo>
                  <a:pt x="1465" y="189"/>
                </a:lnTo>
                <a:lnTo>
                  <a:pt x="1460" y="190"/>
                </a:lnTo>
                <a:lnTo>
                  <a:pt x="1456" y="191"/>
                </a:lnTo>
                <a:lnTo>
                  <a:pt x="1455" y="190"/>
                </a:lnTo>
                <a:lnTo>
                  <a:pt x="1453" y="189"/>
                </a:lnTo>
                <a:lnTo>
                  <a:pt x="1453" y="188"/>
                </a:lnTo>
                <a:lnTo>
                  <a:pt x="1453" y="186"/>
                </a:lnTo>
                <a:lnTo>
                  <a:pt x="1456" y="185"/>
                </a:lnTo>
                <a:lnTo>
                  <a:pt x="1458" y="183"/>
                </a:lnTo>
                <a:lnTo>
                  <a:pt x="1467" y="180"/>
                </a:lnTo>
                <a:lnTo>
                  <a:pt x="1474" y="174"/>
                </a:lnTo>
                <a:lnTo>
                  <a:pt x="1474" y="172"/>
                </a:lnTo>
                <a:lnTo>
                  <a:pt x="1472" y="171"/>
                </a:lnTo>
                <a:lnTo>
                  <a:pt x="1472" y="171"/>
                </a:lnTo>
                <a:lnTo>
                  <a:pt x="1473" y="168"/>
                </a:lnTo>
                <a:lnTo>
                  <a:pt x="1481" y="164"/>
                </a:lnTo>
                <a:lnTo>
                  <a:pt x="1487" y="159"/>
                </a:lnTo>
                <a:lnTo>
                  <a:pt x="1481" y="160"/>
                </a:lnTo>
                <a:lnTo>
                  <a:pt x="1475" y="161"/>
                </a:lnTo>
                <a:lnTo>
                  <a:pt x="1474" y="160"/>
                </a:lnTo>
                <a:lnTo>
                  <a:pt x="1475" y="159"/>
                </a:lnTo>
                <a:lnTo>
                  <a:pt x="1475" y="158"/>
                </a:lnTo>
                <a:lnTo>
                  <a:pt x="1476" y="158"/>
                </a:lnTo>
                <a:lnTo>
                  <a:pt x="1480" y="157"/>
                </a:lnTo>
                <a:lnTo>
                  <a:pt x="1482" y="156"/>
                </a:lnTo>
                <a:lnTo>
                  <a:pt x="1482" y="153"/>
                </a:lnTo>
                <a:lnTo>
                  <a:pt x="1482" y="150"/>
                </a:lnTo>
                <a:lnTo>
                  <a:pt x="1482" y="149"/>
                </a:lnTo>
                <a:lnTo>
                  <a:pt x="1483" y="149"/>
                </a:lnTo>
                <a:lnTo>
                  <a:pt x="1484" y="149"/>
                </a:lnTo>
                <a:lnTo>
                  <a:pt x="1487" y="150"/>
                </a:lnTo>
                <a:lnTo>
                  <a:pt x="1489" y="151"/>
                </a:lnTo>
                <a:lnTo>
                  <a:pt x="1491" y="155"/>
                </a:lnTo>
                <a:lnTo>
                  <a:pt x="1490" y="157"/>
                </a:lnTo>
                <a:lnTo>
                  <a:pt x="1488" y="158"/>
                </a:lnTo>
                <a:lnTo>
                  <a:pt x="1488" y="159"/>
                </a:lnTo>
                <a:lnTo>
                  <a:pt x="1487" y="159"/>
                </a:lnTo>
                <a:lnTo>
                  <a:pt x="1488" y="160"/>
                </a:lnTo>
                <a:lnTo>
                  <a:pt x="1489" y="160"/>
                </a:lnTo>
                <a:lnTo>
                  <a:pt x="1491" y="161"/>
                </a:lnTo>
                <a:lnTo>
                  <a:pt x="1494" y="161"/>
                </a:lnTo>
                <a:lnTo>
                  <a:pt x="1498" y="161"/>
                </a:lnTo>
                <a:lnTo>
                  <a:pt x="1504" y="160"/>
                </a:lnTo>
                <a:lnTo>
                  <a:pt x="1508" y="158"/>
                </a:lnTo>
                <a:lnTo>
                  <a:pt x="1512" y="155"/>
                </a:lnTo>
                <a:lnTo>
                  <a:pt x="1512" y="155"/>
                </a:lnTo>
                <a:lnTo>
                  <a:pt x="1513" y="153"/>
                </a:lnTo>
                <a:lnTo>
                  <a:pt x="1513" y="152"/>
                </a:lnTo>
                <a:lnTo>
                  <a:pt x="1512" y="151"/>
                </a:lnTo>
                <a:lnTo>
                  <a:pt x="1513" y="150"/>
                </a:lnTo>
                <a:lnTo>
                  <a:pt x="1514" y="149"/>
                </a:lnTo>
                <a:lnTo>
                  <a:pt x="1517" y="148"/>
                </a:lnTo>
                <a:lnTo>
                  <a:pt x="1521" y="147"/>
                </a:lnTo>
                <a:lnTo>
                  <a:pt x="1525" y="145"/>
                </a:lnTo>
                <a:lnTo>
                  <a:pt x="1530" y="143"/>
                </a:lnTo>
                <a:lnTo>
                  <a:pt x="1537" y="136"/>
                </a:lnTo>
                <a:lnTo>
                  <a:pt x="1543" y="130"/>
                </a:lnTo>
                <a:lnTo>
                  <a:pt x="1533" y="134"/>
                </a:lnTo>
                <a:lnTo>
                  <a:pt x="1523" y="140"/>
                </a:lnTo>
                <a:lnTo>
                  <a:pt x="1514" y="145"/>
                </a:lnTo>
                <a:lnTo>
                  <a:pt x="1502" y="149"/>
                </a:lnTo>
                <a:lnTo>
                  <a:pt x="1505" y="145"/>
                </a:lnTo>
                <a:lnTo>
                  <a:pt x="1507" y="143"/>
                </a:lnTo>
                <a:lnTo>
                  <a:pt x="1510" y="141"/>
                </a:lnTo>
                <a:lnTo>
                  <a:pt x="1514" y="140"/>
                </a:lnTo>
                <a:lnTo>
                  <a:pt x="1522" y="134"/>
                </a:lnTo>
                <a:lnTo>
                  <a:pt x="1530" y="127"/>
                </a:lnTo>
                <a:lnTo>
                  <a:pt x="1537" y="123"/>
                </a:lnTo>
                <a:lnTo>
                  <a:pt x="1542" y="118"/>
                </a:lnTo>
                <a:lnTo>
                  <a:pt x="1543" y="117"/>
                </a:lnTo>
                <a:lnTo>
                  <a:pt x="1545" y="116"/>
                </a:lnTo>
                <a:lnTo>
                  <a:pt x="1543" y="116"/>
                </a:lnTo>
                <a:lnTo>
                  <a:pt x="1543" y="116"/>
                </a:lnTo>
                <a:lnTo>
                  <a:pt x="1540" y="116"/>
                </a:lnTo>
                <a:lnTo>
                  <a:pt x="1538" y="117"/>
                </a:lnTo>
                <a:lnTo>
                  <a:pt x="1530" y="122"/>
                </a:lnTo>
                <a:lnTo>
                  <a:pt x="1523" y="126"/>
                </a:lnTo>
                <a:lnTo>
                  <a:pt x="1514" y="130"/>
                </a:lnTo>
                <a:lnTo>
                  <a:pt x="1506" y="133"/>
                </a:lnTo>
                <a:lnTo>
                  <a:pt x="1498" y="139"/>
                </a:lnTo>
                <a:lnTo>
                  <a:pt x="1489" y="143"/>
                </a:lnTo>
                <a:lnTo>
                  <a:pt x="1484" y="145"/>
                </a:lnTo>
                <a:lnTo>
                  <a:pt x="1480" y="148"/>
                </a:lnTo>
                <a:lnTo>
                  <a:pt x="1475" y="149"/>
                </a:lnTo>
                <a:lnTo>
                  <a:pt x="1472" y="149"/>
                </a:lnTo>
                <a:lnTo>
                  <a:pt x="1474" y="144"/>
                </a:lnTo>
                <a:lnTo>
                  <a:pt x="1477" y="142"/>
                </a:lnTo>
                <a:lnTo>
                  <a:pt x="1481" y="140"/>
                </a:lnTo>
                <a:lnTo>
                  <a:pt x="1484" y="138"/>
                </a:lnTo>
                <a:lnTo>
                  <a:pt x="1491" y="134"/>
                </a:lnTo>
                <a:lnTo>
                  <a:pt x="1499" y="130"/>
                </a:lnTo>
                <a:lnTo>
                  <a:pt x="1506" y="125"/>
                </a:lnTo>
                <a:lnTo>
                  <a:pt x="1514" y="120"/>
                </a:lnTo>
                <a:lnTo>
                  <a:pt x="1517" y="118"/>
                </a:lnTo>
                <a:lnTo>
                  <a:pt x="1521" y="117"/>
                </a:lnTo>
                <a:lnTo>
                  <a:pt x="1523" y="115"/>
                </a:lnTo>
                <a:lnTo>
                  <a:pt x="1524" y="110"/>
                </a:lnTo>
                <a:lnTo>
                  <a:pt x="1525" y="110"/>
                </a:lnTo>
                <a:lnTo>
                  <a:pt x="1525" y="110"/>
                </a:lnTo>
                <a:lnTo>
                  <a:pt x="1525" y="110"/>
                </a:lnTo>
                <a:lnTo>
                  <a:pt x="1525" y="110"/>
                </a:lnTo>
                <a:lnTo>
                  <a:pt x="1525" y="110"/>
                </a:lnTo>
                <a:lnTo>
                  <a:pt x="1524" y="110"/>
                </a:lnTo>
                <a:lnTo>
                  <a:pt x="1520" y="114"/>
                </a:lnTo>
                <a:lnTo>
                  <a:pt x="1515" y="117"/>
                </a:lnTo>
                <a:lnTo>
                  <a:pt x="1509" y="118"/>
                </a:lnTo>
                <a:lnTo>
                  <a:pt x="1505" y="118"/>
                </a:lnTo>
                <a:lnTo>
                  <a:pt x="1506" y="115"/>
                </a:lnTo>
                <a:lnTo>
                  <a:pt x="1507" y="113"/>
                </a:lnTo>
                <a:lnTo>
                  <a:pt x="1509" y="111"/>
                </a:lnTo>
                <a:lnTo>
                  <a:pt x="1513" y="110"/>
                </a:lnTo>
                <a:lnTo>
                  <a:pt x="1518" y="107"/>
                </a:lnTo>
                <a:lnTo>
                  <a:pt x="1524" y="102"/>
                </a:lnTo>
                <a:lnTo>
                  <a:pt x="1526" y="101"/>
                </a:lnTo>
                <a:lnTo>
                  <a:pt x="1530" y="99"/>
                </a:lnTo>
                <a:lnTo>
                  <a:pt x="1530" y="98"/>
                </a:lnTo>
                <a:lnTo>
                  <a:pt x="1531" y="98"/>
                </a:lnTo>
                <a:lnTo>
                  <a:pt x="1530" y="97"/>
                </a:lnTo>
                <a:lnTo>
                  <a:pt x="1527" y="97"/>
                </a:lnTo>
                <a:lnTo>
                  <a:pt x="1521" y="100"/>
                </a:lnTo>
                <a:lnTo>
                  <a:pt x="1515" y="105"/>
                </a:lnTo>
                <a:lnTo>
                  <a:pt x="1498" y="114"/>
                </a:lnTo>
                <a:lnTo>
                  <a:pt x="1482" y="120"/>
                </a:lnTo>
                <a:lnTo>
                  <a:pt x="1476" y="123"/>
                </a:lnTo>
                <a:lnTo>
                  <a:pt x="1472" y="125"/>
                </a:lnTo>
                <a:lnTo>
                  <a:pt x="1469" y="126"/>
                </a:lnTo>
                <a:lnTo>
                  <a:pt x="1468" y="128"/>
                </a:lnTo>
                <a:lnTo>
                  <a:pt x="1465" y="128"/>
                </a:lnTo>
                <a:lnTo>
                  <a:pt x="1463" y="130"/>
                </a:lnTo>
                <a:lnTo>
                  <a:pt x="1459" y="130"/>
                </a:lnTo>
                <a:lnTo>
                  <a:pt x="1458" y="130"/>
                </a:lnTo>
                <a:lnTo>
                  <a:pt x="1457" y="130"/>
                </a:lnTo>
                <a:lnTo>
                  <a:pt x="1456" y="127"/>
                </a:lnTo>
                <a:lnTo>
                  <a:pt x="1453" y="124"/>
                </a:lnTo>
                <a:lnTo>
                  <a:pt x="1453" y="123"/>
                </a:lnTo>
                <a:lnTo>
                  <a:pt x="1456" y="122"/>
                </a:lnTo>
                <a:lnTo>
                  <a:pt x="1458" y="120"/>
                </a:lnTo>
                <a:lnTo>
                  <a:pt x="1461" y="120"/>
                </a:lnTo>
                <a:lnTo>
                  <a:pt x="1465" y="119"/>
                </a:lnTo>
                <a:lnTo>
                  <a:pt x="1468" y="119"/>
                </a:lnTo>
                <a:lnTo>
                  <a:pt x="1471" y="120"/>
                </a:lnTo>
                <a:lnTo>
                  <a:pt x="1473" y="117"/>
                </a:lnTo>
                <a:lnTo>
                  <a:pt x="1476" y="115"/>
                </a:lnTo>
                <a:lnTo>
                  <a:pt x="1481" y="115"/>
                </a:lnTo>
                <a:lnTo>
                  <a:pt x="1485" y="114"/>
                </a:lnTo>
                <a:lnTo>
                  <a:pt x="1491" y="113"/>
                </a:lnTo>
                <a:lnTo>
                  <a:pt x="1496" y="109"/>
                </a:lnTo>
                <a:lnTo>
                  <a:pt x="1500" y="106"/>
                </a:lnTo>
                <a:lnTo>
                  <a:pt x="1501" y="101"/>
                </a:lnTo>
                <a:lnTo>
                  <a:pt x="1500" y="100"/>
                </a:lnTo>
                <a:lnTo>
                  <a:pt x="1497" y="99"/>
                </a:lnTo>
                <a:lnTo>
                  <a:pt x="1494" y="100"/>
                </a:lnTo>
                <a:lnTo>
                  <a:pt x="1492" y="100"/>
                </a:lnTo>
                <a:lnTo>
                  <a:pt x="1492" y="101"/>
                </a:lnTo>
                <a:lnTo>
                  <a:pt x="1493" y="102"/>
                </a:lnTo>
                <a:lnTo>
                  <a:pt x="1493" y="105"/>
                </a:lnTo>
                <a:lnTo>
                  <a:pt x="1492" y="106"/>
                </a:lnTo>
                <a:lnTo>
                  <a:pt x="1489" y="103"/>
                </a:lnTo>
                <a:lnTo>
                  <a:pt x="1485" y="102"/>
                </a:lnTo>
                <a:lnTo>
                  <a:pt x="1485" y="105"/>
                </a:lnTo>
                <a:lnTo>
                  <a:pt x="1484" y="106"/>
                </a:lnTo>
                <a:lnTo>
                  <a:pt x="1483" y="106"/>
                </a:lnTo>
                <a:lnTo>
                  <a:pt x="1482" y="106"/>
                </a:lnTo>
                <a:lnTo>
                  <a:pt x="1479" y="106"/>
                </a:lnTo>
                <a:lnTo>
                  <a:pt x="1475" y="106"/>
                </a:lnTo>
                <a:lnTo>
                  <a:pt x="1465" y="110"/>
                </a:lnTo>
                <a:lnTo>
                  <a:pt x="1456" y="116"/>
                </a:lnTo>
                <a:lnTo>
                  <a:pt x="1453" y="117"/>
                </a:lnTo>
                <a:lnTo>
                  <a:pt x="1452" y="118"/>
                </a:lnTo>
                <a:lnTo>
                  <a:pt x="1450" y="118"/>
                </a:lnTo>
                <a:lnTo>
                  <a:pt x="1448" y="117"/>
                </a:lnTo>
                <a:lnTo>
                  <a:pt x="1444" y="114"/>
                </a:lnTo>
                <a:lnTo>
                  <a:pt x="1440" y="111"/>
                </a:lnTo>
                <a:lnTo>
                  <a:pt x="1435" y="111"/>
                </a:lnTo>
                <a:lnTo>
                  <a:pt x="1431" y="114"/>
                </a:lnTo>
                <a:lnTo>
                  <a:pt x="1428" y="114"/>
                </a:lnTo>
                <a:lnTo>
                  <a:pt x="1426" y="114"/>
                </a:lnTo>
                <a:lnTo>
                  <a:pt x="1425" y="113"/>
                </a:lnTo>
                <a:lnTo>
                  <a:pt x="1424" y="111"/>
                </a:lnTo>
                <a:lnTo>
                  <a:pt x="1425" y="108"/>
                </a:lnTo>
                <a:lnTo>
                  <a:pt x="1426" y="106"/>
                </a:lnTo>
                <a:lnTo>
                  <a:pt x="1427" y="103"/>
                </a:lnTo>
                <a:lnTo>
                  <a:pt x="1425" y="101"/>
                </a:lnTo>
                <a:lnTo>
                  <a:pt x="1422" y="100"/>
                </a:lnTo>
                <a:lnTo>
                  <a:pt x="1418" y="98"/>
                </a:lnTo>
                <a:lnTo>
                  <a:pt x="1420" y="95"/>
                </a:lnTo>
                <a:lnTo>
                  <a:pt x="1423" y="94"/>
                </a:lnTo>
                <a:lnTo>
                  <a:pt x="1425" y="95"/>
                </a:lnTo>
                <a:lnTo>
                  <a:pt x="1428" y="94"/>
                </a:lnTo>
                <a:lnTo>
                  <a:pt x="1432" y="92"/>
                </a:lnTo>
                <a:lnTo>
                  <a:pt x="1436" y="89"/>
                </a:lnTo>
                <a:lnTo>
                  <a:pt x="1441" y="85"/>
                </a:lnTo>
                <a:lnTo>
                  <a:pt x="1446" y="83"/>
                </a:lnTo>
                <a:lnTo>
                  <a:pt x="1450" y="80"/>
                </a:lnTo>
                <a:lnTo>
                  <a:pt x="1456" y="76"/>
                </a:lnTo>
                <a:lnTo>
                  <a:pt x="1453" y="75"/>
                </a:lnTo>
                <a:lnTo>
                  <a:pt x="1451" y="74"/>
                </a:lnTo>
                <a:lnTo>
                  <a:pt x="1449" y="74"/>
                </a:lnTo>
                <a:lnTo>
                  <a:pt x="1447" y="74"/>
                </a:lnTo>
                <a:lnTo>
                  <a:pt x="1442" y="76"/>
                </a:lnTo>
                <a:lnTo>
                  <a:pt x="1439" y="78"/>
                </a:lnTo>
                <a:lnTo>
                  <a:pt x="1428" y="85"/>
                </a:lnTo>
                <a:lnTo>
                  <a:pt x="1419" y="93"/>
                </a:lnTo>
                <a:lnTo>
                  <a:pt x="1409" y="100"/>
                </a:lnTo>
                <a:lnTo>
                  <a:pt x="1399" y="107"/>
                </a:lnTo>
                <a:lnTo>
                  <a:pt x="1387" y="113"/>
                </a:lnTo>
                <a:lnTo>
                  <a:pt x="1377" y="116"/>
                </a:lnTo>
                <a:lnTo>
                  <a:pt x="1389" y="100"/>
                </a:lnTo>
                <a:lnTo>
                  <a:pt x="1400" y="82"/>
                </a:lnTo>
                <a:lnTo>
                  <a:pt x="1403" y="77"/>
                </a:lnTo>
                <a:lnTo>
                  <a:pt x="1407" y="73"/>
                </a:lnTo>
                <a:lnTo>
                  <a:pt x="1408" y="73"/>
                </a:lnTo>
                <a:lnTo>
                  <a:pt x="1409" y="72"/>
                </a:lnTo>
                <a:lnTo>
                  <a:pt x="1409" y="70"/>
                </a:lnTo>
                <a:lnTo>
                  <a:pt x="1410" y="70"/>
                </a:lnTo>
                <a:lnTo>
                  <a:pt x="1411" y="68"/>
                </a:lnTo>
                <a:lnTo>
                  <a:pt x="1414" y="67"/>
                </a:lnTo>
                <a:lnTo>
                  <a:pt x="1413" y="62"/>
                </a:lnTo>
                <a:lnTo>
                  <a:pt x="1411" y="59"/>
                </a:lnTo>
                <a:lnTo>
                  <a:pt x="1415" y="57"/>
                </a:lnTo>
                <a:lnTo>
                  <a:pt x="1417" y="56"/>
                </a:lnTo>
                <a:lnTo>
                  <a:pt x="1420" y="52"/>
                </a:lnTo>
                <a:lnTo>
                  <a:pt x="1423" y="49"/>
                </a:lnTo>
                <a:lnTo>
                  <a:pt x="1425" y="42"/>
                </a:lnTo>
                <a:lnTo>
                  <a:pt x="1427" y="35"/>
                </a:lnTo>
                <a:lnTo>
                  <a:pt x="1431" y="27"/>
                </a:lnTo>
                <a:lnTo>
                  <a:pt x="1436" y="22"/>
                </a:lnTo>
                <a:lnTo>
                  <a:pt x="1439" y="19"/>
                </a:lnTo>
                <a:lnTo>
                  <a:pt x="1442" y="16"/>
                </a:lnTo>
                <a:lnTo>
                  <a:pt x="1446" y="16"/>
                </a:lnTo>
                <a:lnTo>
                  <a:pt x="1448" y="14"/>
                </a:lnTo>
                <a:lnTo>
                  <a:pt x="1448" y="12"/>
                </a:lnTo>
                <a:lnTo>
                  <a:pt x="1448" y="11"/>
                </a:lnTo>
                <a:lnTo>
                  <a:pt x="1448" y="10"/>
                </a:lnTo>
                <a:lnTo>
                  <a:pt x="1447" y="9"/>
                </a:lnTo>
                <a:lnTo>
                  <a:pt x="1443" y="8"/>
                </a:lnTo>
                <a:lnTo>
                  <a:pt x="1441" y="9"/>
                </a:lnTo>
                <a:lnTo>
                  <a:pt x="1439" y="11"/>
                </a:lnTo>
                <a:lnTo>
                  <a:pt x="1438" y="15"/>
                </a:lnTo>
                <a:lnTo>
                  <a:pt x="1436" y="16"/>
                </a:lnTo>
                <a:lnTo>
                  <a:pt x="1434" y="17"/>
                </a:lnTo>
                <a:lnTo>
                  <a:pt x="1427" y="22"/>
                </a:lnTo>
                <a:lnTo>
                  <a:pt x="1423" y="28"/>
                </a:lnTo>
                <a:lnTo>
                  <a:pt x="1418" y="35"/>
                </a:lnTo>
                <a:lnTo>
                  <a:pt x="1413" y="41"/>
                </a:lnTo>
                <a:lnTo>
                  <a:pt x="1411" y="41"/>
                </a:lnTo>
                <a:lnTo>
                  <a:pt x="1410" y="41"/>
                </a:lnTo>
                <a:lnTo>
                  <a:pt x="1410" y="40"/>
                </a:lnTo>
                <a:lnTo>
                  <a:pt x="1410" y="39"/>
                </a:lnTo>
                <a:lnTo>
                  <a:pt x="1413" y="35"/>
                </a:lnTo>
                <a:lnTo>
                  <a:pt x="1414" y="33"/>
                </a:lnTo>
                <a:lnTo>
                  <a:pt x="1418" y="25"/>
                </a:lnTo>
                <a:lnTo>
                  <a:pt x="1423" y="17"/>
                </a:lnTo>
                <a:lnTo>
                  <a:pt x="1425" y="9"/>
                </a:lnTo>
                <a:lnTo>
                  <a:pt x="1425" y="0"/>
                </a:lnTo>
                <a:lnTo>
                  <a:pt x="1418" y="6"/>
                </a:lnTo>
                <a:lnTo>
                  <a:pt x="1410" y="11"/>
                </a:lnTo>
                <a:lnTo>
                  <a:pt x="1403" y="18"/>
                </a:lnTo>
                <a:lnTo>
                  <a:pt x="1397" y="26"/>
                </a:lnTo>
                <a:lnTo>
                  <a:pt x="1384" y="42"/>
                </a:lnTo>
                <a:lnTo>
                  <a:pt x="1369" y="58"/>
                </a:lnTo>
                <a:lnTo>
                  <a:pt x="1361" y="65"/>
                </a:lnTo>
                <a:lnTo>
                  <a:pt x="1351" y="72"/>
                </a:lnTo>
                <a:lnTo>
                  <a:pt x="1342" y="77"/>
                </a:lnTo>
                <a:lnTo>
                  <a:pt x="1332" y="83"/>
                </a:lnTo>
                <a:lnTo>
                  <a:pt x="1323" y="90"/>
                </a:lnTo>
                <a:lnTo>
                  <a:pt x="1314" y="97"/>
                </a:lnTo>
                <a:lnTo>
                  <a:pt x="1303" y="102"/>
                </a:lnTo>
                <a:lnTo>
                  <a:pt x="1294" y="109"/>
                </a:lnTo>
                <a:lnTo>
                  <a:pt x="1275" y="122"/>
                </a:lnTo>
                <a:lnTo>
                  <a:pt x="1255" y="133"/>
                </a:lnTo>
                <a:lnTo>
                  <a:pt x="1235" y="144"/>
                </a:lnTo>
                <a:lnTo>
                  <a:pt x="1214" y="155"/>
                </a:lnTo>
                <a:lnTo>
                  <a:pt x="1194" y="164"/>
                </a:lnTo>
                <a:lnTo>
                  <a:pt x="1174" y="173"/>
                </a:lnTo>
                <a:lnTo>
                  <a:pt x="1152" y="181"/>
                </a:lnTo>
                <a:lnTo>
                  <a:pt x="1130" y="189"/>
                </a:lnTo>
                <a:lnTo>
                  <a:pt x="1120" y="192"/>
                </a:lnTo>
                <a:lnTo>
                  <a:pt x="1109" y="194"/>
                </a:lnTo>
                <a:lnTo>
                  <a:pt x="1096" y="197"/>
                </a:lnTo>
                <a:lnTo>
                  <a:pt x="1085" y="198"/>
                </a:lnTo>
                <a:lnTo>
                  <a:pt x="1082" y="198"/>
                </a:lnTo>
                <a:lnTo>
                  <a:pt x="1080" y="198"/>
                </a:lnTo>
                <a:lnTo>
                  <a:pt x="1078" y="199"/>
                </a:lnTo>
                <a:lnTo>
                  <a:pt x="1077" y="201"/>
                </a:lnTo>
                <a:lnTo>
                  <a:pt x="1079" y="202"/>
                </a:lnTo>
                <a:lnTo>
                  <a:pt x="1082" y="202"/>
                </a:lnTo>
                <a:lnTo>
                  <a:pt x="1088" y="202"/>
                </a:lnTo>
                <a:lnTo>
                  <a:pt x="1095" y="203"/>
                </a:lnTo>
                <a:lnTo>
                  <a:pt x="1100" y="205"/>
                </a:lnTo>
                <a:lnTo>
                  <a:pt x="1105" y="207"/>
                </a:lnTo>
                <a:lnTo>
                  <a:pt x="1094" y="209"/>
                </a:lnTo>
                <a:lnTo>
                  <a:pt x="1081" y="211"/>
                </a:lnTo>
                <a:lnTo>
                  <a:pt x="1069" y="214"/>
                </a:lnTo>
                <a:lnTo>
                  <a:pt x="1056" y="216"/>
                </a:lnTo>
                <a:lnTo>
                  <a:pt x="1045" y="217"/>
                </a:lnTo>
                <a:lnTo>
                  <a:pt x="1034" y="217"/>
                </a:lnTo>
                <a:lnTo>
                  <a:pt x="1028" y="218"/>
                </a:lnTo>
                <a:lnTo>
                  <a:pt x="1022" y="218"/>
                </a:lnTo>
                <a:lnTo>
                  <a:pt x="1016" y="219"/>
                </a:lnTo>
                <a:lnTo>
                  <a:pt x="1011" y="222"/>
                </a:lnTo>
                <a:lnTo>
                  <a:pt x="1013" y="223"/>
                </a:lnTo>
                <a:lnTo>
                  <a:pt x="1015" y="225"/>
                </a:lnTo>
                <a:lnTo>
                  <a:pt x="1018" y="225"/>
                </a:lnTo>
                <a:lnTo>
                  <a:pt x="1021" y="225"/>
                </a:lnTo>
                <a:lnTo>
                  <a:pt x="1024" y="226"/>
                </a:lnTo>
                <a:lnTo>
                  <a:pt x="1028" y="227"/>
                </a:lnTo>
                <a:lnTo>
                  <a:pt x="1032" y="227"/>
                </a:lnTo>
                <a:lnTo>
                  <a:pt x="1036" y="227"/>
                </a:lnTo>
                <a:lnTo>
                  <a:pt x="1032" y="228"/>
                </a:lnTo>
                <a:lnTo>
                  <a:pt x="1030" y="228"/>
                </a:lnTo>
                <a:lnTo>
                  <a:pt x="1024" y="230"/>
                </a:lnTo>
                <a:lnTo>
                  <a:pt x="1018" y="230"/>
                </a:lnTo>
                <a:lnTo>
                  <a:pt x="1011" y="230"/>
                </a:lnTo>
                <a:lnTo>
                  <a:pt x="1005" y="232"/>
                </a:lnTo>
                <a:lnTo>
                  <a:pt x="1007" y="234"/>
                </a:lnTo>
                <a:lnTo>
                  <a:pt x="1010" y="236"/>
                </a:lnTo>
                <a:lnTo>
                  <a:pt x="1013" y="236"/>
                </a:lnTo>
                <a:lnTo>
                  <a:pt x="1016" y="234"/>
                </a:lnTo>
                <a:lnTo>
                  <a:pt x="1020" y="234"/>
                </a:lnTo>
                <a:lnTo>
                  <a:pt x="1024" y="234"/>
                </a:lnTo>
                <a:lnTo>
                  <a:pt x="1028" y="236"/>
                </a:lnTo>
                <a:lnTo>
                  <a:pt x="1031" y="238"/>
                </a:lnTo>
                <a:lnTo>
                  <a:pt x="1024" y="240"/>
                </a:lnTo>
                <a:lnTo>
                  <a:pt x="1018" y="240"/>
                </a:lnTo>
                <a:lnTo>
                  <a:pt x="1011" y="240"/>
                </a:lnTo>
                <a:lnTo>
                  <a:pt x="1004" y="241"/>
                </a:lnTo>
                <a:lnTo>
                  <a:pt x="998" y="242"/>
                </a:lnTo>
                <a:lnTo>
                  <a:pt x="993" y="243"/>
                </a:lnTo>
                <a:lnTo>
                  <a:pt x="986" y="241"/>
                </a:lnTo>
                <a:lnTo>
                  <a:pt x="980" y="239"/>
                </a:lnTo>
                <a:lnTo>
                  <a:pt x="975" y="238"/>
                </a:lnTo>
                <a:lnTo>
                  <a:pt x="971" y="236"/>
                </a:lnTo>
                <a:lnTo>
                  <a:pt x="972" y="240"/>
                </a:lnTo>
                <a:lnTo>
                  <a:pt x="972" y="243"/>
                </a:lnTo>
                <a:lnTo>
                  <a:pt x="970" y="246"/>
                </a:lnTo>
                <a:lnTo>
                  <a:pt x="968" y="247"/>
                </a:lnTo>
                <a:lnTo>
                  <a:pt x="964" y="247"/>
                </a:lnTo>
                <a:lnTo>
                  <a:pt x="961" y="247"/>
                </a:lnTo>
                <a:lnTo>
                  <a:pt x="955" y="246"/>
                </a:lnTo>
                <a:lnTo>
                  <a:pt x="949" y="242"/>
                </a:lnTo>
                <a:lnTo>
                  <a:pt x="950" y="244"/>
                </a:lnTo>
                <a:lnTo>
                  <a:pt x="950" y="247"/>
                </a:lnTo>
                <a:lnTo>
                  <a:pt x="949" y="247"/>
                </a:lnTo>
                <a:lnTo>
                  <a:pt x="948" y="248"/>
                </a:lnTo>
                <a:lnTo>
                  <a:pt x="945" y="248"/>
                </a:lnTo>
                <a:lnTo>
                  <a:pt x="941" y="248"/>
                </a:lnTo>
                <a:lnTo>
                  <a:pt x="929" y="249"/>
                </a:lnTo>
                <a:lnTo>
                  <a:pt x="916" y="249"/>
                </a:lnTo>
                <a:lnTo>
                  <a:pt x="904" y="249"/>
                </a:lnTo>
                <a:lnTo>
                  <a:pt x="890" y="249"/>
                </a:lnTo>
                <a:lnTo>
                  <a:pt x="878" y="248"/>
                </a:lnTo>
                <a:lnTo>
                  <a:pt x="865" y="247"/>
                </a:lnTo>
                <a:lnTo>
                  <a:pt x="853" y="246"/>
                </a:lnTo>
                <a:lnTo>
                  <a:pt x="840" y="243"/>
                </a:lnTo>
                <a:lnTo>
                  <a:pt x="834" y="242"/>
                </a:lnTo>
                <a:lnTo>
                  <a:pt x="829" y="241"/>
                </a:lnTo>
                <a:lnTo>
                  <a:pt x="824" y="239"/>
                </a:lnTo>
                <a:lnTo>
                  <a:pt x="820" y="239"/>
                </a:lnTo>
                <a:lnTo>
                  <a:pt x="820" y="240"/>
                </a:lnTo>
                <a:lnTo>
                  <a:pt x="820" y="240"/>
                </a:lnTo>
                <a:lnTo>
                  <a:pt x="821" y="241"/>
                </a:lnTo>
                <a:lnTo>
                  <a:pt x="823" y="242"/>
                </a:lnTo>
                <a:lnTo>
                  <a:pt x="826" y="243"/>
                </a:lnTo>
                <a:lnTo>
                  <a:pt x="830" y="244"/>
                </a:lnTo>
                <a:lnTo>
                  <a:pt x="839" y="247"/>
                </a:lnTo>
                <a:lnTo>
                  <a:pt x="848" y="248"/>
                </a:lnTo>
                <a:lnTo>
                  <a:pt x="843" y="249"/>
                </a:lnTo>
                <a:lnTo>
                  <a:pt x="840" y="249"/>
                </a:lnTo>
                <a:lnTo>
                  <a:pt x="835" y="248"/>
                </a:lnTo>
                <a:lnTo>
                  <a:pt x="831" y="248"/>
                </a:lnTo>
                <a:lnTo>
                  <a:pt x="823" y="246"/>
                </a:lnTo>
                <a:lnTo>
                  <a:pt x="815" y="247"/>
                </a:lnTo>
                <a:lnTo>
                  <a:pt x="821" y="249"/>
                </a:lnTo>
                <a:lnTo>
                  <a:pt x="828" y="250"/>
                </a:lnTo>
                <a:lnTo>
                  <a:pt x="825" y="252"/>
                </a:lnTo>
                <a:lnTo>
                  <a:pt x="823" y="254"/>
                </a:lnTo>
                <a:lnTo>
                  <a:pt x="822" y="255"/>
                </a:lnTo>
                <a:lnTo>
                  <a:pt x="820" y="255"/>
                </a:lnTo>
                <a:lnTo>
                  <a:pt x="818" y="252"/>
                </a:lnTo>
                <a:lnTo>
                  <a:pt x="818" y="251"/>
                </a:lnTo>
                <a:lnTo>
                  <a:pt x="815" y="252"/>
                </a:lnTo>
                <a:lnTo>
                  <a:pt x="813" y="254"/>
                </a:lnTo>
                <a:lnTo>
                  <a:pt x="809" y="251"/>
                </a:lnTo>
                <a:lnTo>
                  <a:pt x="806" y="248"/>
                </a:lnTo>
                <a:lnTo>
                  <a:pt x="809" y="247"/>
                </a:lnTo>
                <a:lnTo>
                  <a:pt x="810" y="246"/>
                </a:lnTo>
                <a:lnTo>
                  <a:pt x="809" y="244"/>
                </a:lnTo>
                <a:lnTo>
                  <a:pt x="807" y="242"/>
                </a:lnTo>
                <a:lnTo>
                  <a:pt x="799" y="240"/>
                </a:lnTo>
                <a:lnTo>
                  <a:pt x="792" y="239"/>
                </a:lnTo>
                <a:lnTo>
                  <a:pt x="783" y="236"/>
                </a:lnTo>
                <a:lnTo>
                  <a:pt x="775" y="233"/>
                </a:lnTo>
                <a:lnTo>
                  <a:pt x="771" y="232"/>
                </a:lnTo>
                <a:lnTo>
                  <a:pt x="767" y="230"/>
                </a:lnTo>
                <a:lnTo>
                  <a:pt x="765" y="228"/>
                </a:lnTo>
                <a:lnTo>
                  <a:pt x="763" y="228"/>
                </a:lnTo>
                <a:lnTo>
                  <a:pt x="760" y="228"/>
                </a:lnTo>
                <a:lnTo>
                  <a:pt x="759" y="230"/>
                </a:lnTo>
                <a:lnTo>
                  <a:pt x="764" y="234"/>
                </a:lnTo>
                <a:lnTo>
                  <a:pt x="769" y="236"/>
                </a:lnTo>
                <a:lnTo>
                  <a:pt x="772" y="235"/>
                </a:lnTo>
                <a:lnTo>
                  <a:pt x="774" y="234"/>
                </a:lnTo>
                <a:lnTo>
                  <a:pt x="775" y="238"/>
                </a:lnTo>
                <a:lnTo>
                  <a:pt x="776" y="240"/>
                </a:lnTo>
                <a:lnTo>
                  <a:pt x="777" y="240"/>
                </a:lnTo>
                <a:lnTo>
                  <a:pt x="780" y="240"/>
                </a:lnTo>
                <a:lnTo>
                  <a:pt x="783" y="241"/>
                </a:lnTo>
                <a:lnTo>
                  <a:pt x="788" y="243"/>
                </a:lnTo>
                <a:lnTo>
                  <a:pt x="780" y="243"/>
                </a:lnTo>
                <a:lnTo>
                  <a:pt x="773" y="241"/>
                </a:lnTo>
                <a:lnTo>
                  <a:pt x="766" y="239"/>
                </a:lnTo>
                <a:lnTo>
                  <a:pt x="760" y="236"/>
                </a:lnTo>
                <a:lnTo>
                  <a:pt x="752" y="233"/>
                </a:lnTo>
                <a:lnTo>
                  <a:pt x="744" y="231"/>
                </a:lnTo>
                <a:lnTo>
                  <a:pt x="742" y="232"/>
                </a:lnTo>
                <a:lnTo>
                  <a:pt x="742" y="234"/>
                </a:lnTo>
                <a:lnTo>
                  <a:pt x="743" y="235"/>
                </a:lnTo>
                <a:lnTo>
                  <a:pt x="744" y="235"/>
                </a:lnTo>
                <a:lnTo>
                  <a:pt x="747" y="235"/>
                </a:lnTo>
                <a:lnTo>
                  <a:pt x="748" y="236"/>
                </a:lnTo>
                <a:lnTo>
                  <a:pt x="748" y="239"/>
                </a:lnTo>
                <a:lnTo>
                  <a:pt x="747" y="240"/>
                </a:lnTo>
                <a:lnTo>
                  <a:pt x="743" y="240"/>
                </a:lnTo>
                <a:lnTo>
                  <a:pt x="741" y="238"/>
                </a:lnTo>
                <a:lnTo>
                  <a:pt x="739" y="235"/>
                </a:lnTo>
                <a:lnTo>
                  <a:pt x="736" y="234"/>
                </a:lnTo>
                <a:lnTo>
                  <a:pt x="733" y="231"/>
                </a:lnTo>
                <a:lnTo>
                  <a:pt x="729" y="227"/>
                </a:lnTo>
                <a:lnTo>
                  <a:pt x="725" y="230"/>
                </a:lnTo>
                <a:lnTo>
                  <a:pt x="723" y="234"/>
                </a:lnTo>
                <a:lnTo>
                  <a:pt x="729" y="234"/>
                </a:lnTo>
                <a:lnTo>
                  <a:pt x="733" y="236"/>
                </a:lnTo>
                <a:lnTo>
                  <a:pt x="739" y="240"/>
                </a:lnTo>
                <a:lnTo>
                  <a:pt x="743" y="243"/>
                </a:lnTo>
                <a:lnTo>
                  <a:pt x="740" y="244"/>
                </a:lnTo>
                <a:lnTo>
                  <a:pt x="738" y="244"/>
                </a:lnTo>
                <a:lnTo>
                  <a:pt x="735" y="244"/>
                </a:lnTo>
                <a:lnTo>
                  <a:pt x="733" y="243"/>
                </a:lnTo>
                <a:lnTo>
                  <a:pt x="730" y="240"/>
                </a:lnTo>
                <a:lnTo>
                  <a:pt x="729" y="238"/>
                </a:lnTo>
                <a:lnTo>
                  <a:pt x="726" y="238"/>
                </a:lnTo>
                <a:lnTo>
                  <a:pt x="724" y="238"/>
                </a:lnTo>
                <a:lnTo>
                  <a:pt x="722" y="238"/>
                </a:lnTo>
                <a:lnTo>
                  <a:pt x="719" y="236"/>
                </a:lnTo>
                <a:lnTo>
                  <a:pt x="717" y="236"/>
                </a:lnTo>
                <a:lnTo>
                  <a:pt x="717" y="238"/>
                </a:lnTo>
                <a:lnTo>
                  <a:pt x="717" y="240"/>
                </a:lnTo>
                <a:lnTo>
                  <a:pt x="717" y="242"/>
                </a:lnTo>
                <a:lnTo>
                  <a:pt x="711" y="241"/>
                </a:lnTo>
                <a:lnTo>
                  <a:pt x="707" y="240"/>
                </a:lnTo>
                <a:lnTo>
                  <a:pt x="705" y="239"/>
                </a:lnTo>
                <a:lnTo>
                  <a:pt x="702" y="238"/>
                </a:lnTo>
                <a:lnTo>
                  <a:pt x="701" y="234"/>
                </a:lnTo>
                <a:lnTo>
                  <a:pt x="699" y="231"/>
                </a:lnTo>
                <a:lnTo>
                  <a:pt x="697" y="231"/>
                </a:lnTo>
                <a:lnTo>
                  <a:pt x="694" y="230"/>
                </a:lnTo>
                <a:lnTo>
                  <a:pt x="693" y="232"/>
                </a:lnTo>
                <a:lnTo>
                  <a:pt x="693" y="234"/>
                </a:lnTo>
                <a:lnTo>
                  <a:pt x="690" y="234"/>
                </a:lnTo>
                <a:lnTo>
                  <a:pt x="689" y="232"/>
                </a:lnTo>
                <a:lnTo>
                  <a:pt x="689" y="231"/>
                </a:lnTo>
                <a:lnTo>
                  <a:pt x="689" y="230"/>
                </a:lnTo>
                <a:lnTo>
                  <a:pt x="691" y="228"/>
                </a:lnTo>
                <a:lnTo>
                  <a:pt x="694" y="228"/>
                </a:lnTo>
                <a:lnTo>
                  <a:pt x="693" y="226"/>
                </a:lnTo>
                <a:lnTo>
                  <a:pt x="691" y="225"/>
                </a:lnTo>
                <a:lnTo>
                  <a:pt x="689" y="224"/>
                </a:lnTo>
                <a:lnTo>
                  <a:pt x="686" y="224"/>
                </a:lnTo>
                <a:lnTo>
                  <a:pt x="689" y="223"/>
                </a:lnTo>
                <a:lnTo>
                  <a:pt x="690" y="222"/>
                </a:lnTo>
                <a:lnTo>
                  <a:pt x="686" y="219"/>
                </a:lnTo>
                <a:lnTo>
                  <a:pt x="683" y="218"/>
                </a:lnTo>
                <a:lnTo>
                  <a:pt x="680" y="217"/>
                </a:lnTo>
                <a:lnTo>
                  <a:pt x="678" y="217"/>
                </a:lnTo>
                <a:lnTo>
                  <a:pt x="678" y="219"/>
                </a:lnTo>
                <a:lnTo>
                  <a:pt x="680" y="222"/>
                </a:lnTo>
                <a:lnTo>
                  <a:pt x="670" y="218"/>
                </a:lnTo>
                <a:lnTo>
                  <a:pt x="661" y="217"/>
                </a:lnTo>
                <a:lnTo>
                  <a:pt x="667" y="221"/>
                </a:lnTo>
                <a:lnTo>
                  <a:pt x="673" y="224"/>
                </a:lnTo>
                <a:lnTo>
                  <a:pt x="675" y="225"/>
                </a:lnTo>
                <a:lnTo>
                  <a:pt x="677" y="227"/>
                </a:lnTo>
                <a:lnTo>
                  <a:pt x="677" y="230"/>
                </a:lnTo>
                <a:lnTo>
                  <a:pt x="676" y="232"/>
                </a:lnTo>
                <a:lnTo>
                  <a:pt x="680" y="233"/>
                </a:lnTo>
                <a:lnTo>
                  <a:pt x="683" y="233"/>
                </a:lnTo>
                <a:lnTo>
                  <a:pt x="680" y="235"/>
                </a:lnTo>
                <a:lnTo>
                  <a:pt x="676" y="235"/>
                </a:lnTo>
                <a:lnTo>
                  <a:pt x="674" y="234"/>
                </a:lnTo>
                <a:lnTo>
                  <a:pt x="670" y="232"/>
                </a:lnTo>
                <a:lnTo>
                  <a:pt x="668" y="231"/>
                </a:lnTo>
                <a:lnTo>
                  <a:pt x="664" y="230"/>
                </a:lnTo>
                <a:lnTo>
                  <a:pt x="662" y="228"/>
                </a:lnTo>
                <a:lnTo>
                  <a:pt x="660" y="228"/>
                </a:lnTo>
                <a:lnTo>
                  <a:pt x="660" y="230"/>
                </a:lnTo>
                <a:lnTo>
                  <a:pt x="660" y="231"/>
                </a:lnTo>
                <a:lnTo>
                  <a:pt x="664" y="233"/>
                </a:lnTo>
                <a:lnTo>
                  <a:pt x="668" y="233"/>
                </a:lnTo>
                <a:lnTo>
                  <a:pt x="672" y="239"/>
                </a:lnTo>
                <a:lnTo>
                  <a:pt x="676" y="242"/>
                </a:lnTo>
                <a:lnTo>
                  <a:pt x="678" y="243"/>
                </a:lnTo>
                <a:lnTo>
                  <a:pt x="682" y="244"/>
                </a:lnTo>
                <a:lnTo>
                  <a:pt x="684" y="247"/>
                </a:lnTo>
                <a:lnTo>
                  <a:pt x="685" y="249"/>
                </a:lnTo>
                <a:lnTo>
                  <a:pt x="691" y="251"/>
                </a:lnTo>
                <a:lnTo>
                  <a:pt x="698" y="251"/>
                </a:lnTo>
                <a:lnTo>
                  <a:pt x="700" y="252"/>
                </a:lnTo>
                <a:lnTo>
                  <a:pt x="702" y="255"/>
                </a:lnTo>
                <a:lnTo>
                  <a:pt x="705" y="258"/>
                </a:lnTo>
                <a:lnTo>
                  <a:pt x="708" y="259"/>
                </a:lnTo>
                <a:lnTo>
                  <a:pt x="711" y="260"/>
                </a:lnTo>
                <a:lnTo>
                  <a:pt x="714" y="263"/>
                </a:lnTo>
                <a:lnTo>
                  <a:pt x="718" y="264"/>
                </a:lnTo>
                <a:lnTo>
                  <a:pt x="723" y="266"/>
                </a:lnTo>
                <a:lnTo>
                  <a:pt x="725" y="267"/>
                </a:lnTo>
                <a:lnTo>
                  <a:pt x="725" y="268"/>
                </a:lnTo>
                <a:lnTo>
                  <a:pt x="724" y="269"/>
                </a:lnTo>
                <a:lnTo>
                  <a:pt x="722" y="271"/>
                </a:lnTo>
                <a:lnTo>
                  <a:pt x="719" y="268"/>
                </a:lnTo>
                <a:lnTo>
                  <a:pt x="717" y="267"/>
                </a:lnTo>
                <a:lnTo>
                  <a:pt x="714" y="267"/>
                </a:lnTo>
                <a:lnTo>
                  <a:pt x="710" y="266"/>
                </a:lnTo>
                <a:lnTo>
                  <a:pt x="709" y="264"/>
                </a:lnTo>
                <a:lnTo>
                  <a:pt x="708" y="263"/>
                </a:lnTo>
                <a:lnTo>
                  <a:pt x="706" y="261"/>
                </a:lnTo>
                <a:lnTo>
                  <a:pt x="703" y="260"/>
                </a:lnTo>
                <a:lnTo>
                  <a:pt x="694" y="257"/>
                </a:lnTo>
                <a:lnTo>
                  <a:pt x="685" y="252"/>
                </a:lnTo>
                <a:lnTo>
                  <a:pt x="678" y="249"/>
                </a:lnTo>
                <a:lnTo>
                  <a:pt x="670" y="247"/>
                </a:lnTo>
                <a:lnTo>
                  <a:pt x="666" y="246"/>
                </a:lnTo>
                <a:lnTo>
                  <a:pt x="662" y="246"/>
                </a:lnTo>
                <a:lnTo>
                  <a:pt x="659" y="243"/>
                </a:lnTo>
                <a:lnTo>
                  <a:pt x="657" y="241"/>
                </a:lnTo>
                <a:lnTo>
                  <a:pt x="655" y="239"/>
                </a:lnTo>
                <a:lnTo>
                  <a:pt x="652" y="239"/>
                </a:lnTo>
                <a:lnTo>
                  <a:pt x="650" y="238"/>
                </a:lnTo>
                <a:lnTo>
                  <a:pt x="648" y="235"/>
                </a:lnTo>
                <a:lnTo>
                  <a:pt x="645" y="234"/>
                </a:lnTo>
                <a:lnTo>
                  <a:pt x="643" y="232"/>
                </a:lnTo>
                <a:lnTo>
                  <a:pt x="639" y="232"/>
                </a:lnTo>
                <a:lnTo>
                  <a:pt x="634" y="231"/>
                </a:lnTo>
                <a:lnTo>
                  <a:pt x="618" y="222"/>
                </a:lnTo>
                <a:lnTo>
                  <a:pt x="601" y="214"/>
                </a:lnTo>
                <a:lnTo>
                  <a:pt x="598" y="211"/>
                </a:lnTo>
                <a:lnTo>
                  <a:pt x="593" y="211"/>
                </a:lnTo>
                <a:lnTo>
                  <a:pt x="593" y="214"/>
                </a:lnTo>
                <a:lnTo>
                  <a:pt x="593" y="216"/>
                </a:lnTo>
                <a:lnTo>
                  <a:pt x="595" y="217"/>
                </a:lnTo>
                <a:lnTo>
                  <a:pt x="598" y="218"/>
                </a:lnTo>
                <a:lnTo>
                  <a:pt x="601" y="221"/>
                </a:lnTo>
                <a:lnTo>
                  <a:pt x="603" y="225"/>
                </a:lnTo>
                <a:lnTo>
                  <a:pt x="600" y="225"/>
                </a:lnTo>
                <a:lnTo>
                  <a:pt x="596" y="225"/>
                </a:lnTo>
                <a:lnTo>
                  <a:pt x="595" y="226"/>
                </a:lnTo>
                <a:lnTo>
                  <a:pt x="593" y="228"/>
                </a:lnTo>
                <a:lnTo>
                  <a:pt x="592" y="226"/>
                </a:lnTo>
                <a:lnTo>
                  <a:pt x="593" y="224"/>
                </a:lnTo>
                <a:lnTo>
                  <a:pt x="591" y="223"/>
                </a:lnTo>
                <a:lnTo>
                  <a:pt x="587" y="222"/>
                </a:lnTo>
                <a:lnTo>
                  <a:pt x="582" y="216"/>
                </a:lnTo>
                <a:lnTo>
                  <a:pt x="575" y="211"/>
                </a:lnTo>
                <a:lnTo>
                  <a:pt x="574" y="211"/>
                </a:lnTo>
                <a:lnTo>
                  <a:pt x="573" y="213"/>
                </a:lnTo>
                <a:lnTo>
                  <a:pt x="573" y="217"/>
                </a:lnTo>
                <a:lnTo>
                  <a:pt x="573" y="222"/>
                </a:lnTo>
                <a:lnTo>
                  <a:pt x="570" y="221"/>
                </a:lnTo>
                <a:lnTo>
                  <a:pt x="569" y="221"/>
                </a:lnTo>
                <a:lnTo>
                  <a:pt x="569" y="218"/>
                </a:lnTo>
                <a:lnTo>
                  <a:pt x="568" y="217"/>
                </a:lnTo>
                <a:lnTo>
                  <a:pt x="568" y="216"/>
                </a:lnTo>
                <a:lnTo>
                  <a:pt x="566" y="215"/>
                </a:lnTo>
                <a:lnTo>
                  <a:pt x="565" y="215"/>
                </a:lnTo>
                <a:lnTo>
                  <a:pt x="563" y="217"/>
                </a:lnTo>
                <a:lnTo>
                  <a:pt x="562" y="216"/>
                </a:lnTo>
                <a:lnTo>
                  <a:pt x="560" y="216"/>
                </a:lnTo>
                <a:lnTo>
                  <a:pt x="559" y="217"/>
                </a:lnTo>
                <a:lnTo>
                  <a:pt x="560" y="219"/>
                </a:lnTo>
                <a:lnTo>
                  <a:pt x="562" y="221"/>
                </a:lnTo>
                <a:lnTo>
                  <a:pt x="566" y="224"/>
                </a:lnTo>
                <a:lnTo>
                  <a:pt x="566" y="226"/>
                </a:lnTo>
                <a:lnTo>
                  <a:pt x="565" y="227"/>
                </a:lnTo>
                <a:lnTo>
                  <a:pt x="565" y="228"/>
                </a:lnTo>
                <a:lnTo>
                  <a:pt x="567" y="230"/>
                </a:lnTo>
                <a:lnTo>
                  <a:pt x="569" y="230"/>
                </a:lnTo>
                <a:lnTo>
                  <a:pt x="573" y="230"/>
                </a:lnTo>
                <a:lnTo>
                  <a:pt x="574" y="231"/>
                </a:lnTo>
                <a:lnTo>
                  <a:pt x="575" y="232"/>
                </a:lnTo>
                <a:lnTo>
                  <a:pt x="578" y="236"/>
                </a:lnTo>
                <a:lnTo>
                  <a:pt x="582" y="239"/>
                </a:lnTo>
                <a:lnTo>
                  <a:pt x="586" y="241"/>
                </a:lnTo>
                <a:lnTo>
                  <a:pt x="591" y="242"/>
                </a:lnTo>
                <a:lnTo>
                  <a:pt x="603" y="251"/>
                </a:lnTo>
                <a:lnTo>
                  <a:pt x="616" y="259"/>
                </a:lnTo>
                <a:lnTo>
                  <a:pt x="620" y="261"/>
                </a:lnTo>
                <a:lnTo>
                  <a:pt x="624" y="264"/>
                </a:lnTo>
                <a:lnTo>
                  <a:pt x="626" y="266"/>
                </a:lnTo>
                <a:lnTo>
                  <a:pt x="627" y="266"/>
                </a:lnTo>
                <a:lnTo>
                  <a:pt x="627" y="265"/>
                </a:lnTo>
                <a:lnTo>
                  <a:pt x="627" y="264"/>
                </a:lnTo>
                <a:lnTo>
                  <a:pt x="624" y="258"/>
                </a:lnTo>
                <a:lnTo>
                  <a:pt x="619" y="255"/>
                </a:lnTo>
                <a:lnTo>
                  <a:pt x="616" y="255"/>
                </a:lnTo>
                <a:lnTo>
                  <a:pt x="614" y="255"/>
                </a:lnTo>
                <a:lnTo>
                  <a:pt x="614" y="254"/>
                </a:lnTo>
                <a:lnTo>
                  <a:pt x="614" y="251"/>
                </a:lnTo>
                <a:lnTo>
                  <a:pt x="612" y="250"/>
                </a:lnTo>
                <a:lnTo>
                  <a:pt x="609" y="249"/>
                </a:lnTo>
                <a:lnTo>
                  <a:pt x="606" y="247"/>
                </a:lnTo>
                <a:lnTo>
                  <a:pt x="603" y="243"/>
                </a:lnTo>
                <a:lnTo>
                  <a:pt x="599" y="241"/>
                </a:lnTo>
                <a:lnTo>
                  <a:pt x="594" y="240"/>
                </a:lnTo>
                <a:lnTo>
                  <a:pt x="592" y="236"/>
                </a:lnTo>
                <a:lnTo>
                  <a:pt x="591" y="232"/>
                </a:lnTo>
                <a:lnTo>
                  <a:pt x="600" y="238"/>
                </a:lnTo>
                <a:lnTo>
                  <a:pt x="610" y="241"/>
                </a:lnTo>
                <a:lnTo>
                  <a:pt x="615" y="242"/>
                </a:lnTo>
                <a:lnTo>
                  <a:pt x="617" y="244"/>
                </a:lnTo>
                <a:lnTo>
                  <a:pt x="616" y="246"/>
                </a:lnTo>
                <a:lnTo>
                  <a:pt x="616" y="248"/>
                </a:lnTo>
                <a:lnTo>
                  <a:pt x="616" y="250"/>
                </a:lnTo>
                <a:lnTo>
                  <a:pt x="618" y="252"/>
                </a:lnTo>
                <a:lnTo>
                  <a:pt x="624" y="252"/>
                </a:lnTo>
                <a:lnTo>
                  <a:pt x="629" y="254"/>
                </a:lnTo>
                <a:lnTo>
                  <a:pt x="629" y="257"/>
                </a:lnTo>
                <a:lnTo>
                  <a:pt x="632" y="259"/>
                </a:lnTo>
                <a:lnTo>
                  <a:pt x="634" y="260"/>
                </a:lnTo>
                <a:lnTo>
                  <a:pt x="637" y="260"/>
                </a:lnTo>
                <a:lnTo>
                  <a:pt x="636" y="257"/>
                </a:lnTo>
                <a:lnTo>
                  <a:pt x="635" y="255"/>
                </a:lnTo>
                <a:lnTo>
                  <a:pt x="633" y="254"/>
                </a:lnTo>
                <a:lnTo>
                  <a:pt x="629" y="254"/>
                </a:lnTo>
                <a:lnTo>
                  <a:pt x="631" y="251"/>
                </a:lnTo>
                <a:lnTo>
                  <a:pt x="633" y="251"/>
                </a:lnTo>
                <a:lnTo>
                  <a:pt x="635" y="251"/>
                </a:lnTo>
                <a:lnTo>
                  <a:pt x="637" y="254"/>
                </a:lnTo>
                <a:lnTo>
                  <a:pt x="641" y="258"/>
                </a:lnTo>
                <a:lnTo>
                  <a:pt x="645" y="261"/>
                </a:lnTo>
                <a:lnTo>
                  <a:pt x="658" y="263"/>
                </a:lnTo>
                <a:lnTo>
                  <a:pt x="672" y="263"/>
                </a:lnTo>
                <a:lnTo>
                  <a:pt x="667" y="260"/>
                </a:lnTo>
                <a:lnTo>
                  <a:pt x="664" y="258"/>
                </a:lnTo>
                <a:lnTo>
                  <a:pt x="664" y="256"/>
                </a:lnTo>
                <a:lnTo>
                  <a:pt x="666" y="255"/>
                </a:lnTo>
                <a:lnTo>
                  <a:pt x="668" y="255"/>
                </a:lnTo>
                <a:lnTo>
                  <a:pt x="669" y="256"/>
                </a:lnTo>
                <a:lnTo>
                  <a:pt x="673" y="257"/>
                </a:lnTo>
                <a:lnTo>
                  <a:pt x="675" y="259"/>
                </a:lnTo>
                <a:lnTo>
                  <a:pt x="674" y="260"/>
                </a:lnTo>
                <a:lnTo>
                  <a:pt x="673" y="261"/>
                </a:lnTo>
                <a:lnTo>
                  <a:pt x="669" y="265"/>
                </a:lnTo>
                <a:lnTo>
                  <a:pt x="667" y="268"/>
                </a:lnTo>
                <a:lnTo>
                  <a:pt x="669" y="272"/>
                </a:lnTo>
                <a:lnTo>
                  <a:pt x="673" y="274"/>
                </a:lnTo>
                <a:lnTo>
                  <a:pt x="674" y="276"/>
                </a:lnTo>
                <a:lnTo>
                  <a:pt x="675" y="279"/>
                </a:lnTo>
                <a:lnTo>
                  <a:pt x="675" y="281"/>
                </a:lnTo>
                <a:lnTo>
                  <a:pt x="676" y="282"/>
                </a:lnTo>
                <a:lnTo>
                  <a:pt x="680" y="283"/>
                </a:lnTo>
                <a:lnTo>
                  <a:pt x="682" y="284"/>
                </a:lnTo>
                <a:lnTo>
                  <a:pt x="683" y="286"/>
                </a:lnTo>
                <a:lnTo>
                  <a:pt x="685" y="288"/>
                </a:lnTo>
                <a:lnTo>
                  <a:pt x="688" y="288"/>
                </a:lnTo>
                <a:lnTo>
                  <a:pt x="690" y="288"/>
                </a:lnTo>
                <a:lnTo>
                  <a:pt x="693" y="288"/>
                </a:lnTo>
                <a:lnTo>
                  <a:pt x="698" y="290"/>
                </a:lnTo>
                <a:lnTo>
                  <a:pt x="694" y="292"/>
                </a:lnTo>
                <a:lnTo>
                  <a:pt x="691" y="293"/>
                </a:lnTo>
                <a:lnTo>
                  <a:pt x="688" y="292"/>
                </a:lnTo>
                <a:lnTo>
                  <a:pt x="684" y="290"/>
                </a:lnTo>
                <a:lnTo>
                  <a:pt x="680" y="289"/>
                </a:lnTo>
                <a:lnTo>
                  <a:pt x="675" y="286"/>
                </a:lnTo>
                <a:lnTo>
                  <a:pt x="673" y="284"/>
                </a:lnTo>
                <a:lnTo>
                  <a:pt x="672" y="283"/>
                </a:lnTo>
                <a:lnTo>
                  <a:pt x="670" y="281"/>
                </a:lnTo>
                <a:lnTo>
                  <a:pt x="669" y="280"/>
                </a:lnTo>
                <a:lnTo>
                  <a:pt x="667" y="281"/>
                </a:lnTo>
                <a:lnTo>
                  <a:pt x="665" y="281"/>
                </a:lnTo>
                <a:lnTo>
                  <a:pt x="660" y="280"/>
                </a:lnTo>
                <a:lnTo>
                  <a:pt x="656" y="276"/>
                </a:lnTo>
                <a:lnTo>
                  <a:pt x="644" y="271"/>
                </a:lnTo>
                <a:lnTo>
                  <a:pt x="633" y="264"/>
                </a:lnTo>
                <a:lnTo>
                  <a:pt x="634" y="267"/>
                </a:lnTo>
                <a:lnTo>
                  <a:pt x="634" y="269"/>
                </a:lnTo>
                <a:lnTo>
                  <a:pt x="636" y="271"/>
                </a:lnTo>
                <a:lnTo>
                  <a:pt x="639" y="272"/>
                </a:lnTo>
                <a:lnTo>
                  <a:pt x="642" y="273"/>
                </a:lnTo>
                <a:lnTo>
                  <a:pt x="645" y="274"/>
                </a:lnTo>
                <a:lnTo>
                  <a:pt x="651" y="280"/>
                </a:lnTo>
                <a:lnTo>
                  <a:pt x="657" y="285"/>
                </a:lnTo>
                <a:lnTo>
                  <a:pt x="655" y="285"/>
                </a:lnTo>
                <a:lnTo>
                  <a:pt x="652" y="285"/>
                </a:lnTo>
                <a:lnTo>
                  <a:pt x="656" y="289"/>
                </a:lnTo>
                <a:lnTo>
                  <a:pt x="659" y="293"/>
                </a:lnTo>
                <a:lnTo>
                  <a:pt x="658" y="293"/>
                </a:lnTo>
                <a:lnTo>
                  <a:pt x="657" y="293"/>
                </a:lnTo>
                <a:lnTo>
                  <a:pt x="656" y="294"/>
                </a:lnTo>
                <a:lnTo>
                  <a:pt x="657" y="296"/>
                </a:lnTo>
                <a:lnTo>
                  <a:pt x="664" y="298"/>
                </a:lnTo>
                <a:lnTo>
                  <a:pt x="670" y="299"/>
                </a:lnTo>
                <a:lnTo>
                  <a:pt x="667" y="296"/>
                </a:lnTo>
                <a:lnTo>
                  <a:pt x="662" y="292"/>
                </a:lnTo>
                <a:lnTo>
                  <a:pt x="659" y="288"/>
                </a:lnTo>
                <a:lnTo>
                  <a:pt x="659" y="284"/>
                </a:lnTo>
                <a:lnTo>
                  <a:pt x="668" y="289"/>
                </a:lnTo>
                <a:lnTo>
                  <a:pt x="678" y="294"/>
                </a:lnTo>
                <a:lnTo>
                  <a:pt x="681" y="296"/>
                </a:lnTo>
                <a:lnTo>
                  <a:pt x="684" y="298"/>
                </a:lnTo>
                <a:lnTo>
                  <a:pt x="685" y="300"/>
                </a:lnTo>
                <a:lnTo>
                  <a:pt x="688" y="304"/>
                </a:lnTo>
                <a:lnTo>
                  <a:pt x="690" y="302"/>
                </a:lnTo>
                <a:lnTo>
                  <a:pt x="692" y="301"/>
                </a:lnTo>
                <a:lnTo>
                  <a:pt x="694" y="301"/>
                </a:lnTo>
                <a:lnTo>
                  <a:pt x="698" y="302"/>
                </a:lnTo>
                <a:lnTo>
                  <a:pt x="702" y="302"/>
                </a:lnTo>
                <a:lnTo>
                  <a:pt x="707" y="302"/>
                </a:lnTo>
                <a:lnTo>
                  <a:pt x="705" y="300"/>
                </a:lnTo>
                <a:lnTo>
                  <a:pt x="702" y="298"/>
                </a:lnTo>
                <a:lnTo>
                  <a:pt x="700" y="296"/>
                </a:lnTo>
                <a:lnTo>
                  <a:pt x="700" y="292"/>
                </a:lnTo>
                <a:lnTo>
                  <a:pt x="710" y="299"/>
                </a:lnTo>
                <a:lnTo>
                  <a:pt x="722" y="306"/>
                </a:lnTo>
                <a:lnTo>
                  <a:pt x="718" y="305"/>
                </a:lnTo>
                <a:lnTo>
                  <a:pt x="713" y="304"/>
                </a:lnTo>
                <a:lnTo>
                  <a:pt x="710" y="302"/>
                </a:lnTo>
                <a:lnTo>
                  <a:pt x="708" y="302"/>
                </a:lnTo>
                <a:lnTo>
                  <a:pt x="707" y="304"/>
                </a:lnTo>
                <a:lnTo>
                  <a:pt x="706" y="305"/>
                </a:lnTo>
                <a:lnTo>
                  <a:pt x="711" y="308"/>
                </a:lnTo>
                <a:lnTo>
                  <a:pt x="717" y="311"/>
                </a:lnTo>
                <a:lnTo>
                  <a:pt x="715" y="311"/>
                </a:lnTo>
                <a:lnTo>
                  <a:pt x="713" y="313"/>
                </a:lnTo>
                <a:lnTo>
                  <a:pt x="716" y="315"/>
                </a:lnTo>
                <a:lnTo>
                  <a:pt x="719" y="316"/>
                </a:lnTo>
                <a:lnTo>
                  <a:pt x="723" y="316"/>
                </a:lnTo>
                <a:lnTo>
                  <a:pt x="727" y="316"/>
                </a:lnTo>
                <a:lnTo>
                  <a:pt x="725" y="317"/>
                </a:lnTo>
                <a:lnTo>
                  <a:pt x="724" y="318"/>
                </a:lnTo>
                <a:lnTo>
                  <a:pt x="723" y="319"/>
                </a:lnTo>
                <a:lnTo>
                  <a:pt x="722" y="322"/>
                </a:lnTo>
                <a:lnTo>
                  <a:pt x="716" y="321"/>
                </a:lnTo>
                <a:lnTo>
                  <a:pt x="710" y="318"/>
                </a:lnTo>
                <a:lnTo>
                  <a:pt x="703" y="315"/>
                </a:lnTo>
                <a:lnTo>
                  <a:pt x="698" y="311"/>
                </a:lnTo>
                <a:lnTo>
                  <a:pt x="691" y="309"/>
                </a:lnTo>
                <a:lnTo>
                  <a:pt x="684" y="306"/>
                </a:lnTo>
                <a:lnTo>
                  <a:pt x="680" y="304"/>
                </a:lnTo>
                <a:lnTo>
                  <a:pt x="675" y="302"/>
                </a:lnTo>
                <a:lnTo>
                  <a:pt x="674" y="306"/>
                </a:lnTo>
                <a:lnTo>
                  <a:pt x="674" y="310"/>
                </a:lnTo>
                <a:lnTo>
                  <a:pt x="675" y="313"/>
                </a:lnTo>
                <a:lnTo>
                  <a:pt x="677" y="313"/>
                </a:lnTo>
                <a:lnTo>
                  <a:pt x="677" y="311"/>
                </a:lnTo>
                <a:lnTo>
                  <a:pt x="676" y="309"/>
                </a:lnTo>
                <a:lnTo>
                  <a:pt x="677" y="308"/>
                </a:lnTo>
                <a:lnTo>
                  <a:pt x="678" y="307"/>
                </a:lnTo>
                <a:lnTo>
                  <a:pt x="678" y="307"/>
                </a:lnTo>
                <a:lnTo>
                  <a:pt x="680" y="308"/>
                </a:lnTo>
                <a:lnTo>
                  <a:pt x="681" y="311"/>
                </a:lnTo>
                <a:lnTo>
                  <a:pt x="682" y="314"/>
                </a:lnTo>
                <a:lnTo>
                  <a:pt x="689" y="318"/>
                </a:lnTo>
                <a:lnTo>
                  <a:pt x="697" y="321"/>
                </a:lnTo>
                <a:lnTo>
                  <a:pt x="698" y="322"/>
                </a:lnTo>
                <a:lnTo>
                  <a:pt x="700" y="325"/>
                </a:lnTo>
                <a:lnTo>
                  <a:pt x="701" y="327"/>
                </a:lnTo>
                <a:lnTo>
                  <a:pt x="702" y="327"/>
                </a:lnTo>
                <a:lnTo>
                  <a:pt x="703" y="327"/>
                </a:lnTo>
                <a:lnTo>
                  <a:pt x="705" y="326"/>
                </a:lnTo>
                <a:lnTo>
                  <a:pt x="702" y="324"/>
                </a:lnTo>
                <a:lnTo>
                  <a:pt x="701" y="322"/>
                </a:lnTo>
                <a:lnTo>
                  <a:pt x="701" y="319"/>
                </a:lnTo>
                <a:lnTo>
                  <a:pt x="703" y="319"/>
                </a:lnTo>
                <a:lnTo>
                  <a:pt x="706" y="321"/>
                </a:lnTo>
                <a:lnTo>
                  <a:pt x="708" y="323"/>
                </a:lnTo>
                <a:lnTo>
                  <a:pt x="713" y="327"/>
                </a:lnTo>
                <a:lnTo>
                  <a:pt x="715" y="330"/>
                </a:lnTo>
                <a:lnTo>
                  <a:pt x="717" y="330"/>
                </a:lnTo>
                <a:lnTo>
                  <a:pt x="719" y="330"/>
                </a:lnTo>
                <a:lnTo>
                  <a:pt x="719" y="330"/>
                </a:lnTo>
                <a:lnTo>
                  <a:pt x="721" y="331"/>
                </a:lnTo>
                <a:lnTo>
                  <a:pt x="722" y="332"/>
                </a:lnTo>
                <a:lnTo>
                  <a:pt x="724" y="332"/>
                </a:lnTo>
                <a:lnTo>
                  <a:pt x="731" y="334"/>
                </a:lnTo>
                <a:lnTo>
                  <a:pt x="739" y="338"/>
                </a:lnTo>
                <a:lnTo>
                  <a:pt x="733" y="339"/>
                </a:lnTo>
                <a:lnTo>
                  <a:pt x="727" y="339"/>
                </a:lnTo>
                <a:lnTo>
                  <a:pt x="723" y="337"/>
                </a:lnTo>
                <a:lnTo>
                  <a:pt x="718" y="335"/>
                </a:lnTo>
                <a:lnTo>
                  <a:pt x="708" y="331"/>
                </a:lnTo>
                <a:lnTo>
                  <a:pt x="698" y="327"/>
                </a:lnTo>
                <a:lnTo>
                  <a:pt x="689" y="324"/>
                </a:lnTo>
                <a:lnTo>
                  <a:pt x="680" y="321"/>
                </a:lnTo>
                <a:lnTo>
                  <a:pt x="670" y="316"/>
                </a:lnTo>
                <a:lnTo>
                  <a:pt x="661" y="311"/>
                </a:lnTo>
                <a:lnTo>
                  <a:pt x="658" y="309"/>
                </a:lnTo>
                <a:lnTo>
                  <a:pt x="653" y="307"/>
                </a:lnTo>
                <a:lnTo>
                  <a:pt x="652" y="307"/>
                </a:lnTo>
                <a:lnTo>
                  <a:pt x="650" y="307"/>
                </a:lnTo>
                <a:lnTo>
                  <a:pt x="649" y="308"/>
                </a:lnTo>
                <a:lnTo>
                  <a:pt x="648" y="310"/>
                </a:lnTo>
                <a:lnTo>
                  <a:pt x="648" y="313"/>
                </a:lnTo>
                <a:lnTo>
                  <a:pt x="650" y="316"/>
                </a:lnTo>
                <a:lnTo>
                  <a:pt x="651" y="319"/>
                </a:lnTo>
                <a:lnTo>
                  <a:pt x="651" y="323"/>
                </a:lnTo>
                <a:lnTo>
                  <a:pt x="650" y="325"/>
                </a:lnTo>
                <a:lnTo>
                  <a:pt x="651" y="326"/>
                </a:lnTo>
                <a:lnTo>
                  <a:pt x="653" y="327"/>
                </a:lnTo>
                <a:lnTo>
                  <a:pt x="656" y="326"/>
                </a:lnTo>
                <a:lnTo>
                  <a:pt x="657" y="324"/>
                </a:lnTo>
                <a:lnTo>
                  <a:pt x="658" y="323"/>
                </a:lnTo>
                <a:lnTo>
                  <a:pt x="661" y="329"/>
                </a:lnTo>
                <a:lnTo>
                  <a:pt x="664" y="334"/>
                </a:lnTo>
                <a:lnTo>
                  <a:pt x="660" y="335"/>
                </a:lnTo>
                <a:lnTo>
                  <a:pt x="656" y="335"/>
                </a:lnTo>
                <a:lnTo>
                  <a:pt x="652" y="333"/>
                </a:lnTo>
                <a:lnTo>
                  <a:pt x="649" y="331"/>
                </a:lnTo>
                <a:lnTo>
                  <a:pt x="648" y="329"/>
                </a:lnTo>
                <a:lnTo>
                  <a:pt x="648" y="327"/>
                </a:lnTo>
                <a:lnTo>
                  <a:pt x="647" y="326"/>
                </a:lnTo>
                <a:lnTo>
                  <a:pt x="644" y="327"/>
                </a:lnTo>
                <a:lnTo>
                  <a:pt x="644" y="329"/>
                </a:lnTo>
                <a:lnTo>
                  <a:pt x="643" y="330"/>
                </a:lnTo>
                <a:lnTo>
                  <a:pt x="640" y="330"/>
                </a:lnTo>
                <a:lnTo>
                  <a:pt x="636" y="329"/>
                </a:lnTo>
                <a:lnTo>
                  <a:pt x="633" y="327"/>
                </a:lnTo>
                <a:lnTo>
                  <a:pt x="628" y="326"/>
                </a:lnTo>
                <a:lnTo>
                  <a:pt x="624" y="324"/>
                </a:lnTo>
                <a:lnTo>
                  <a:pt x="622" y="322"/>
                </a:lnTo>
                <a:lnTo>
                  <a:pt x="624" y="319"/>
                </a:lnTo>
                <a:lnTo>
                  <a:pt x="624" y="317"/>
                </a:lnTo>
                <a:lnTo>
                  <a:pt x="622" y="315"/>
                </a:lnTo>
                <a:lnTo>
                  <a:pt x="620" y="313"/>
                </a:lnTo>
                <a:lnTo>
                  <a:pt x="620" y="314"/>
                </a:lnTo>
                <a:lnTo>
                  <a:pt x="620" y="313"/>
                </a:lnTo>
                <a:lnTo>
                  <a:pt x="619" y="311"/>
                </a:lnTo>
                <a:lnTo>
                  <a:pt x="618" y="310"/>
                </a:lnTo>
                <a:lnTo>
                  <a:pt x="617" y="310"/>
                </a:lnTo>
                <a:lnTo>
                  <a:pt x="616" y="310"/>
                </a:lnTo>
                <a:lnTo>
                  <a:pt x="614" y="311"/>
                </a:lnTo>
                <a:lnTo>
                  <a:pt x="610" y="313"/>
                </a:lnTo>
                <a:lnTo>
                  <a:pt x="612" y="314"/>
                </a:lnTo>
                <a:lnTo>
                  <a:pt x="616" y="313"/>
                </a:lnTo>
                <a:lnTo>
                  <a:pt x="618" y="315"/>
                </a:lnTo>
                <a:lnTo>
                  <a:pt x="620" y="316"/>
                </a:lnTo>
                <a:lnTo>
                  <a:pt x="622" y="319"/>
                </a:lnTo>
                <a:lnTo>
                  <a:pt x="622" y="322"/>
                </a:lnTo>
                <a:lnTo>
                  <a:pt x="622" y="322"/>
                </a:lnTo>
                <a:lnTo>
                  <a:pt x="622" y="323"/>
                </a:lnTo>
                <a:lnTo>
                  <a:pt x="612" y="318"/>
                </a:lnTo>
                <a:lnTo>
                  <a:pt x="602" y="314"/>
                </a:lnTo>
                <a:lnTo>
                  <a:pt x="593" y="309"/>
                </a:lnTo>
                <a:lnTo>
                  <a:pt x="584" y="306"/>
                </a:lnTo>
                <a:lnTo>
                  <a:pt x="575" y="301"/>
                </a:lnTo>
                <a:lnTo>
                  <a:pt x="567" y="297"/>
                </a:lnTo>
                <a:lnTo>
                  <a:pt x="560" y="293"/>
                </a:lnTo>
                <a:lnTo>
                  <a:pt x="552" y="290"/>
                </a:lnTo>
                <a:lnTo>
                  <a:pt x="549" y="291"/>
                </a:lnTo>
                <a:lnTo>
                  <a:pt x="545" y="290"/>
                </a:lnTo>
                <a:lnTo>
                  <a:pt x="542" y="288"/>
                </a:lnTo>
                <a:lnTo>
                  <a:pt x="540" y="285"/>
                </a:lnTo>
                <a:lnTo>
                  <a:pt x="532" y="282"/>
                </a:lnTo>
                <a:lnTo>
                  <a:pt x="524" y="279"/>
                </a:lnTo>
                <a:lnTo>
                  <a:pt x="520" y="276"/>
                </a:lnTo>
                <a:lnTo>
                  <a:pt x="517" y="274"/>
                </a:lnTo>
                <a:lnTo>
                  <a:pt x="513" y="275"/>
                </a:lnTo>
                <a:lnTo>
                  <a:pt x="509" y="276"/>
                </a:lnTo>
                <a:lnTo>
                  <a:pt x="505" y="279"/>
                </a:lnTo>
                <a:lnTo>
                  <a:pt x="502" y="280"/>
                </a:lnTo>
                <a:lnTo>
                  <a:pt x="499" y="280"/>
                </a:lnTo>
                <a:lnTo>
                  <a:pt x="495" y="279"/>
                </a:lnTo>
                <a:lnTo>
                  <a:pt x="493" y="279"/>
                </a:lnTo>
                <a:lnTo>
                  <a:pt x="492" y="279"/>
                </a:lnTo>
                <a:lnTo>
                  <a:pt x="491" y="280"/>
                </a:lnTo>
                <a:lnTo>
                  <a:pt x="491" y="281"/>
                </a:lnTo>
                <a:lnTo>
                  <a:pt x="495" y="282"/>
                </a:lnTo>
                <a:lnTo>
                  <a:pt x="500" y="283"/>
                </a:lnTo>
                <a:lnTo>
                  <a:pt x="503" y="284"/>
                </a:lnTo>
                <a:lnTo>
                  <a:pt x="505" y="283"/>
                </a:lnTo>
                <a:lnTo>
                  <a:pt x="508" y="282"/>
                </a:lnTo>
                <a:lnTo>
                  <a:pt x="510" y="282"/>
                </a:lnTo>
                <a:lnTo>
                  <a:pt x="512" y="283"/>
                </a:lnTo>
                <a:lnTo>
                  <a:pt x="511" y="284"/>
                </a:lnTo>
                <a:lnTo>
                  <a:pt x="511" y="286"/>
                </a:lnTo>
                <a:lnTo>
                  <a:pt x="510" y="288"/>
                </a:lnTo>
                <a:lnTo>
                  <a:pt x="515" y="291"/>
                </a:lnTo>
                <a:lnTo>
                  <a:pt x="521" y="293"/>
                </a:lnTo>
                <a:lnTo>
                  <a:pt x="524" y="293"/>
                </a:lnTo>
                <a:lnTo>
                  <a:pt x="526" y="294"/>
                </a:lnTo>
                <a:lnTo>
                  <a:pt x="526" y="296"/>
                </a:lnTo>
                <a:lnTo>
                  <a:pt x="527" y="297"/>
                </a:lnTo>
                <a:lnTo>
                  <a:pt x="532" y="297"/>
                </a:lnTo>
                <a:lnTo>
                  <a:pt x="536" y="297"/>
                </a:lnTo>
                <a:lnTo>
                  <a:pt x="544" y="299"/>
                </a:lnTo>
                <a:lnTo>
                  <a:pt x="552" y="304"/>
                </a:lnTo>
                <a:lnTo>
                  <a:pt x="544" y="302"/>
                </a:lnTo>
                <a:lnTo>
                  <a:pt x="538" y="300"/>
                </a:lnTo>
                <a:lnTo>
                  <a:pt x="537" y="301"/>
                </a:lnTo>
                <a:lnTo>
                  <a:pt x="537" y="304"/>
                </a:lnTo>
                <a:lnTo>
                  <a:pt x="538" y="305"/>
                </a:lnTo>
                <a:lnTo>
                  <a:pt x="540" y="306"/>
                </a:lnTo>
                <a:lnTo>
                  <a:pt x="544" y="307"/>
                </a:lnTo>
                <a:lnTo>
                  <a:pt x="546" y="308"/>
                </a:lnTo>
                <a:lnTo>
                  <a:pt x="553" y="311"/>
                </a:lnTo>
                <a:lnTo>
                  <a:pt x="558" y="316"/>
                </a:lnTo>
                <a:lnTo>
                  <a:pt x="567" y="321"/>
                </a:lnTo>
                <a:lnTo>
                  <a:pt x="577" y="325"/>
                </a:lnTo>
                <a:lnTo>
                  <a:pt x="587" y="330"/>
                </a:lnTo>
                <a:lnTo>
                  <a:pt x="596" y="334"/>
                </a:lnTo>
                <a:lnTo>
                  <a:pt x="600" y="337"/>
                </a:lnTo>
                <a:lnTo>
                  <a:pt x="603" y="339"/>
                </a:lnTo>
                <a:lnTo>
                  <a:pt x="609" y="340"/>
                </a:lnTo>
                <a:lnTo>
                  <a:pt x="615" y="341"/>
                </a:lnTo>
                <a:lnTo>
                  <a:pt x="618" y="343"/>
                </a:lnTo>
                <a:lnTo>
                  <a:pt x="620" y="344"/>
                </a:lnTo>
                <a:lnTo>
                  <a:pt x="625" y="346"/>
                </a:lnTo>
                <a:lnTo>
                  <a:pt x="628" y="347"/>
                </a:lnTo>
                <a:lnTo>
                  <a:pt x="629" y="349"/>
                </a:lnTo>
                <a:lnTo>
                  <a:pt x="629" y="351"/>
                </a:lnTo>
                <a:lnTo>
                  <a:pt x="632" y="354"/>
                </a:lnTo>
                <a:lnTo>
                  <a:pt x="634" y="355"/>
                </a:lnTo>
                <a:lnTo>
                  <a:pt x="635" y="357"/>
                </a:lnTo>
                <a:lnTo>
                  <a:pt x="635" y="358"/>
                </a:lnTo>
                <a:lnTo>
                  <a:pt x="635" y="358"/>
                </a:lnTo>
                <a:lnTo>
                  <a:pt x="634" y="359"/>
                </a:lnTo>
                <a:lnTo>
                  <a:pt x="632" y="358"/>
                </a:lnTo>
                <a:lnTo>
                  <a:pt x="628" y="357"/>
                </a:lnTo>
                <a:lnTo>
                  <a:pt x="617" y="354"/>
                </a:lnTo>
                <a:lnTo>
                  <a:pt x="607" y="349"/>
                </a:lnTo>
                <a:lnTo>
                  <a:pt x="596" y="344"/>
                </a:lnTo>
                <a:lnTo>
                  <a:pt x="587" y="340"/>
                </a:lnTo>
                <a:lnTo>
                  <a:pt x="578" y="334"/>
                </a:lnTo>
                <a:lnTo>
                  <a:pt x="569" y="330"/>
                </a:lnTo>
                <a:lnTo>
                  <a:pt x="559" y="326"/>
                </a:lnTo>
                <a:lnTo>
                  <a:pt x="550" y="323"/>
                </a:lnTo>
                <a:lnTo>
                  <a:pt x="542" y="318"/>
                </a:lnTo>
                <a:lnTo>
                  <a:pt x="533" y="313"/>
                </a:lnTo>
                <a:lnTo>
                  <a:pt x="529" y="311"/>
                </a:lnTo>
                <a:lnTo>
                  <a:pt x="525" y="309"/>
                </a:lnTo>
                <a:lnTo>
                  <a:pt x="521" y="308"/>
                </a:lnTo>
                <a:lnTo>
                  <a:pt x="518" y="306"/>
                </a:lnTo>
                <a:lnTo>
                  <a:pt x="515" y="305"/>
                </a:lnTo>
                <a:lnTo>
                  <a:pt x="511" y="304"/>
                </a:lnTo>
                <a:lnTo>
                  <a:pt x="510" y="300"/>
                </a:lnTo>
                <a:lnTo>
                  <a:pt x="509" y="297"/>
                </a:lnTo>
                <a:lnTo>
                  <a:pt x="503" y="296"/>
                </a:lnTo>
                <a:lnTo>
                  <a:pt x="499" y="294"/>
                </a:lnTo>
                <a:lnTo>
                  <a:pt x="494" y="294"/>
                </a:lnTo>
                <a:lnTo>
                  <a:pt x="490" y="294"/>
                </a:lnTo>
                <a:lnTo>
                  <a:pt x="487" y="294"/>
                </a:lnTo>
                <a:lnTo>
                  <a:pt x="486" y="296"/>
                </a:lnTo>
                <a:lnTo>
                  <a:pt x="485" y="297"/>
                </a:lnTo>
                <a:lnTo>
                  <a:pt x="484" y="300"/>
                </a:lnTo>
                <a:lnTo>
                  <a:pt x="484" y="302"/>
                </a:lnTo>
                <a:lnTo>
                  <a:pt x="485" y="304"/>
                </a:lnTo>
                <a:lnTo>
                  <a:pt x="487" y="305"/>
                </a:lnTo>
                <a:lnTo>
                  <a:pt x="491" y="305"/>
                </a:lnTo>
                <a:lnTo>
                  <a:pt x="495" y="305"/>
                </a:lnTo>
                <a:lnTo>
                  <a:pt x="501" y="305"/>
                </a:lnTo>
                <a:lnTo>
                  <a:pt x="502" y="305"/>
                </a:lnTo>
                <a:lnTo>
                  <a:pt x="505" y="306"/>
                </a:lnTo>
                <a:lnTo>
                  <a:pt x="508" y="306"/>
                </a:lnTo>
                <a:lnTo>
                  <a:pt x="508" y="308"/>
                </a:lnTo>
                <a:lnTo>
                  <a:pt x="505" y="309"/>
                </a:lnTo>
                <a:lnTo>
                  <a:pt x="503" y="311"/>
                </a:lnTo>
                <a:lnTo>
                  <a:pt x="505" y="313"/>
                </a:lnTo>
                <a:lnTo>
                  <a:pt x="507" y="315"/>
                </a:lnTo>
                <a:lnTo>
                  <a:pt x="509" y="314"/>
                </a:lnTo>
                <a:lnTo>
                  <a:pt x="511" y="314"/>
                </a:lnTo>
                <a:lnTo>
                  <a:pt x="513" y="315"/>
                </a:lnTo>
                <a:lnTo>
                  <a:pt x="513" y="316"/>
                </a:lnTo>
                <a:lnTo>
                  <a:pt x="512" y="316"/>
                </a:lnTo>
                <a:lnTo>
                  <a:pt x="510" y="317"/>
                </a:lnTo>
                <a:lnTo>
                  <a:pt x="505" y="318"/>
                </a:lnTo>
                <a:lnTo>
                  <a:pt x="502" y="318"/>
                </a:lnTo>
                <a:lnTo>
                  <a:pt x="499" y="318"/>
                </a:lnTo>
                <a:lnTo>
                  <a:pt x="495" y="316"/>
                </a:lnTo>
                <a:lnTo>
                  <a:pt x="491" y="313"/>
                </a:lnTo>
                <a:lnTo>
                  <a:pt x="487" y="310"/>
                </a:lnTo>
                <a:lnTo>
                  <a:pt x="483" y="308"/>
                </a:lnTo>
                <a:lnTo>
                  <a:pt x="478" y="306"/>
                </a:lnTo>
                <a:lnTo>
                  <a:pt x="475" y="305"/>
                </a:lnTo>
                <a:lnTo>
                  <a:pt x="471" y="306"/>
                </a:lnTo>
                <a:lnTo>
                  <a:pt x="495" y="321"/>
                </a:lnTo>
                <a:lnTo>
                  <a:pt x="520" y="333"/>
                </a:lnTo>
                <a:lnTo>
                  <a:pt x="546" y="346"/>
                </a:lnTo>
                <a:lnTo>
                  <a:pt x="573" y="357"/>
                </a:lnTo>
                <a:lnTo>
                  <a:pt x="563" y="350"/>
                </a:lnTo>
                <a:lnTo>
                  <a:pt x="558" y="344"/>
                </a:lnTo>
                <a:lnTo>
                  <a:pt x="561" y="346"/>
                </a:lnTo>
                <a:lnTo>
                  <a:pt x="565" y="347"/>
                </a:lnTo>
                <a:lnTo>
                  <a:pt x="570" y="350"/>
                </a:lnTo>
                <a:lnTo>
                  <a:pt x="576" y="352"/>
                </a:lnTo>
                <a:lnTo>
                  <a:pt x="579" y="355"/>
                </a:lnTo>
                <a:lnTo>
                  <a:pt x="586" y="358"/>
                </a:lnTo>
                <a:lnTo>
                  <a:pt x="592" y="362"/>
                </a:lnTo>
                <a:lnTo>
                  <a:pt x="594" y="365"/>
                </a:lnTo>
                <a:lnTo>
                  <a:pt x="591" y="365"/>
                </a:lnTo>
                <a:lnTo>
                  <a:pt x="587" y="364"/>
                </a:lnTo>
                <a:lnTo>
                  <a:pt x="587" y="363"/>
                </a:lnTo>
                <a:lnTo>
                  <a:pt x="587" y="364"/>
                </a:lnTo>
                <a:lnTo>
                  <a:pt x="582" y="362"/>
                </a:lnTo>
                <a:lnTo>
                  <a:pt x="576" y="359"/>
                </a:lnTo>
                <a:lnTo>
                  <a:pt x="583" y="365"/>
                </a:lnTo>
                <a:lnTo>
                  <a:pt x="591" y="369"/>
                </a:lnTo>
                <a:lnTo>
                  <a:pt x="600" y="373"/>
                </a:lnTo>
                <a:lnTo>
                  <a:pt x="609" y="374"/>
                </a:lnTo>
                <a:lnTo>
                  <a:pt x="606" y="373"/>
                </a:lnTo>
                <a:lnTo>
                  <a:pt x="600" y="371"/>
                </a:lnTo>
                <a:lnTo>
                  <a:pt x="596" y="368"/>
                </a:lnTo>
                <a:lnTo>
                  <a:pt x="594" y="365"/>
                </a:lnTo>
                <a:lnTo>
                  <a:pt x="596" y="364"/>
                </a:lnTo>
                <a:lnTo>
                  <a:pt x="600" y="364"/>
                </a:lnTo>
                <a:lnTo>
                  <a:pt x="602" y="364"/>
                </a:lnTo>
                <a:lnTo>
                  <a:pt x="606" y="365"/>
                </a:lnTo>
                <a:lnTo>
                  <a:pt x="611" y="367"/>
                </a:lnTo>
                <a:lnTo>
                  <a:pt x="616" y="369"/>
                </a:lnTo>
                <a:lnTo>
                  <a:pt x="618" y="371"/>
                </a:lnTo>
                <a:lnTo>
                  <a:pt x="619" y="373"/>
                </a:lnTo>
                <a:lnTo>
                  <a:pt x="622" y="374"/>
                </a:lnTo>
                <a:lnTo>
                  <a:pt x="620" y="376"/>
                </a:lnTo>
                <a:lnTo>
                  <a:pt x="617" y="377"/>
                </a:lnTo>
                <a:lnTo>
                  <a:pt x="612" y="377"/>
                </a:lnTo>
                <a:lnTo>
                  <a:pt x="617" y="380"/>
                </a:lnTo>
                <a:lnTo>
                  <a:pt x="623" y="382"/>
                </a:lnTo>
                <a:lnTo>
                  <a:pt x="628" y="383"/>
                </a:lnTo>
                <a:lnTo>
                  <a:pt x="634" y="384"/>
                </a:lnTo>
                <a:lnTo>
                  <a:pt x="639" y="388"/>
                </a:lnTo>
                <a:lnTo>
                  <a:pt x="643" y="391"/>
                </a:lnTo>
                <a:lnTo>
                  <a:pt x="649" y="394"/>
                </a:lnTo>
                <a:lnTo>
                  <a:pt x="655" y="399"/>
                </a:lnTo>
                <a:lnTo>
                  <a:pt x="649" y="399"/>
                </a:lnTo>
                <a:lnTo>
                  <a:pt x="643" y="399"/>
                </a:lnTo>
                <a:lnTo>
                  <a:pt x="639" y="396"/>
                </a:lnTo>
                <a:lnTo>
                  <a:pt x="634" y="393"/>
                </a:lnTo>
                <a:lnTo>
                  <a:pt x="620" y="388"/>
                </a:lnTo>
                <a:lnTo>
                  <a:pt x="607" y="381"/>
                </a:lnTo>
                <a:lnTo>
                  <a:pt x="598" y="375"/>
                </a:lnTo>
                <a:lnTo>
                  <a:pt x="587" y="372"/>
                </a:lnTo>
                <a:lnTo>
                  <a:pt x="582" y="372"/>
                </a:lnTo>
                <a:lnTo>
                  <a:pt x="576" y="372"/>
                </a:lnTo>
                <a:lnTo>
                  <a:pt x="574" y="372"/>
                </a:lnTo>
                <a:lnTo>
                  <a:pt x="573" y="371"/>
                </a:lnTo>
                <a:lnTo>
                  <a:pt x="573" y="371"/>
                </a:lnTo>
                <a:lnTo>
                  <a:pt x="574" y="369"/>
                </a:lnTo>
                <a:lnTo>
                  <a:pt x="575" y="368"/>
                </a:lnTo>
                <a:lnTo>
                  <a:pt x="577" y="368"/>
                </a:lnTo>
                <a:lnTo>
                  <a:pt x="566" y="362"/>
                </a:lnTo>
                <a:lnTo>
                  <a:pt x="554" y="356"/>
                </a:lnTo>
                <a:lnTo>
                  <a:pt x="546" y="354"/>
                </a:lnTo>
                <a:lnTo>
                  <a:pt x="538" y="352"/>
                </a:lnTo>
                <a:lnTo>
                  <a:pt x="535" y="351"/>
                </a:lnTo>
                <a:lnTo>
                  <a:pt x="532" y="350"/>
                </a:lnTo>
                <a:lnTo>
                  <a:pt x="528" y="348"/>
                </a:lnTo>
                <a:lnTo>
                  <a:pt x="525" y="347"/>
                </a:lnTo>
                <a:lnTo>
                  <a:pt x="527" y="347"/>
                </a:lnTo>
                <a:lnTo>
                  <a:pt x="529" y="344"/>
                </a:lnTo>
                <a:lnTo>
                  <a:pt x="525" y="341"/>
                </a:lnTo>
                <a:lnTo>
                  <a:pt x="518" y="338"/>
                </a:lnTo>
                <a:lnTo>
                  <a:pt x="510" y="338"/>
                </a:lnTo>
                <a:lnTo>
                  <a:pt x="502" y="338"/>
                </a:lnTo>
                <a:lnTo>
                  <a:pt x="504" y="337"/>
                </a:lnTo>
                <a:lnTo>
                  <a:pt x="507" y="335"/>
                </a:lnTo>
                <a:lnTo>
                  <a:pt x="508" y="335"/>
                </a:lnTo>
                <a:lnTo>
                  <a:pt x="508" y="335"/>
                </a:lnTo>
                <a:lnTo>
                  <a:pt x="508" y="334"/>
                </a:lnTo>
                <a:lnTo>
                  <a:pt x="505" y="332"/>
                </a:lnTo>
                <a:lnTo>
                  <a:pt x="501" y="330"/>
                </a:lnTo>
                <a:lnTo>
                  <a:pt x="494" y="327"/>
                </a:lnTo>
                <a:lnTo>
                  <a:pt x="490" y="331"/>
                </a:lnTo>
                <a:lnTo>
                  <a:pt x="485" y="333"/>
                </a:lnTo>
                <a:lnTo>
                  <a:pt x="482" y="331"/>
                </a:lnTo>
                <a:lnTo>
                  <a:pt x="478" y="329"/>
                </a:lnTo>
                <a:lnTo>
                  <a:pt x="472" y="327"/>
                </a:lnTo>
                <a:lnTo>
                  <a:pt x="466" y="327"/>
                </a:lnTo>
                <a:lnTo>
                  <a:pt x="468" y="330"/>
                </a:lnTo>
                <a:lnTo>
                  <a:pt x="470" y="331"/>
                </a:lnTo>
                <a:lnTo>
                  <a:pt x="474" y="333"/>
                </a:lnTo>
                <a:lnTo>
                  <a:pt x="476" y="333"/>
                </a:lnTo>
                <a:lnTo>
                  <a:pt x="483" y="337"/>
                </a:lnTo>
                <a:lnTo>
                  <a:pt x="490" y="340"/>
                </a:lnTo>
                <a:lnTo>
                  <a:pt x="492" y="341"/>
                </a:lnTo>
                <a:lnTo>
                  <a:pt x="495" y="342"/>
                </a:lnTo>
                <a:lnTo>
                  <a:pt x="496" y="343"/>
                </a:lnTo>
                <a:lnTo>
                  <a:pt x="497" y="344"/>
                </a:lnTo>
                <a:lnTo>
                  <a:pt x="503" y="347"/>
                </a:lnTo>
                <a:lnTo>
                  <a:pt x="508" y="349"/>
                </a:lnTo>
                <a:lnTo>
                  <a:pt x="502" y="350"/>
                </a:lnTo>
                <a:lnTo>
                  <a:pt x="495" y="350"/>
                </a:lnTo>
                <a:lnTo>
                  <a:pt x="492" y="350"/>
                </a:lnTo>
                <a:lnTo>
                  <a:pt x="491" y="349"/>
                </a:lnTo>
                <a:lnTo>
                  <a:pt x="490" y="348"/>
                </a:lnTo>
                <a:lnTo>
                  <a:pt x="488" y="346"/>
                </a:lnTo>
                <a:lnTo>
                  <a:pt x="486" y="343"/>
                </a:lnTo>
                <a:lnTo>
                  <a:pt x="485" y="344"/>
                </a:lnTo>
                <a:lnTo>
                  <a:pt x="484" y="347"/>
                </a:lnTo>
                <a:lnTo>
                  <a:pt x="483" y="348"/>
                </a:lnTo>
                <a:lnTo>
                  <a:pt x="480" y="346"/>
                </a:lnTo>
                <a:lnTo>
                  <a:pt x="478" y="343"/>
                </a:lnTo>
                <a:lnTo>
                  <a:pt x="474" y="342"/>
                </a:lnTo>
                <a:lnTo>
                  <a:pt x="467" y="341"/>
                </a:lnTo>
                <a:lnTo>
                  <a:pt x="461" y="338"/>
                </a:lnTo>
                <a:lnTo>
                  <a:pt x="455" y="333"/>
                </a:lnTo>
                <a:lnTo>
                  <a:pt x="451" y="331"/>
                </a:lnTo>
                <a:lnTo>
                  <a:pt x="446" y="332"/>
                </a:lnTo>
                <a:lnTo>
                  <a:pt x="444" y="333"/>
                </a:lnTo>
                <a:lnTo>
                  <a:pt x="443" y="334"/>
                </a:lnTo>
                <a:lnTo>
                  <a:pt x="442" y="335"/>
                </a:lnTo>
                <a:lnTo>
                  <a:pt x="439" y="335"/>
                </a:lnTo>
                <a:lnTo>
                  <a:pt x="444" y="339"/>
                </a:lnTo>
                <a:lnTo>
                  <a:pt x="449" y="343"/>
                </a:lnTo>
                <a:lnTo>
                  <a:pt x="449" y="343"/>
                </a:lnTo>
                <a:lnTo>
                  <a:pt x="451" y="344"/>
                </a:lnTo>
                <a:lnTo>
                  <a:pt x="451" y="346"/>
                </a:lnTo>
                <a:lnTo>
                  <a:pt x="450" y="347"/>
                </a:lnTo>
                <a:lnTo>
                  <a:pt x="447" y="347"/>
                </a:lnTo>
                <a:lnTo>
                  <a:pt x="446" y="344"/>
                </a:lnTo>
                <a:lnTo>
                  <a:pt x="438" y="341"/>
                </a:lnTo>
                <a:lnTo>
                  <a:pt x="430" y="338"/>
                </a:lnTo>
                <a:lnTo>
                  <a:pt x="422" y="337"/>
                </a:lnTo>
                <a:lnTo>
                  <a:pt x="413" y="334"/>
                </a:lnTo>
                <a:lnTo>
                  <a:pt x="408" y="331"/>
                </a:lnTo>
                <a:lnTo>
                  <a:pt x="403" y="326"/>
                </a:lnTo>
                <a:lnTo>
                  <a:pt x="397" y="322"/>
                </a:lnTo>
                <a:lnTo>
                  <a:pt x="392" y="319"/>
                </a:lnTo>
                <a:lnTo>
                  <a:pt x="388" y="318"/>
                </a:lnTo>
                <a:lnTo>
                  <a:pt x="385" y="317"/>
                </a:lnTo>
                <a:lnTo>
                  <a:pt x="381" y="315"/>
                </a:lnTo>
                <a:lnTo>
                  <a:pt x="378" y="313"/>
                </a:lnTo>
                <a:lnTo>
                  <a:pt x="376" y="314"/>
                </a:lnTo>
                <a:lnTo>
                  <a:pt x="375" y="314"/>
                </a:lnTo>
                <a:lnTo>
                  <a:pt x="375" y="315"/>
                </a:lnTo>
                <a:lnTo>
                  <a:pt x="375" y="315"/>
                </a:lnTo>
                <a:lnTo>
                  <a:pt x="376" y="317"/>
                </a:lnTo>
                <a:lnTo>
                  <a:pt x="378" y="319"/>
                </a:lnTo>
                <a:lnTo>
                  <a:pt x="376" y="319"/>
                </a:lnTo>
                <a:lnTo>
                  <a:pt x="373" y="319"/>
                </a:lnTo>
                <a:lnTo>
                  <a:pt x="372" y="318"/>
                </a:lnTo>
                <a:lnTo>
                  <a:pt x="372" y="317"/>
                </a:lnTo>
                <a:lnTo>
                  <a:pt x="371" y="314"/>
                </a:lnTo>
                <a:lnTo>
                  <a:pt x="370" y="310"/>
                </a:lnTo>
                <a:lnTo>
                  <a:pt x="368" y="309"/>
                </a:lnTo>
                <a:lnTo>
                  <a:pt x="364" y="308"/>
                </a:lnTo>
                <a:lnTo>
                  <a:pt x="362" y="309"/>
                </a:lnTo>
                <a:lnTo>
                  <a:pt x="361" y="311"/>
                </a:lnTo>
                <a:lnTo>
                  <a:pt x="360" y="314"/>
                </a:lnTo>
                <a:lnTo>
                  <a:pt x="361" y="316"/>
                </a:lnTo>
                <a:lnTo>
                  <a:pt x="363" y="316"/>
                </a:lnTo>
                <a:lnTo>
                  <a:pt x="367" y="318"/>
                </a:lnTo>
                <a:lnTo>
                  <a:pt x="371" y="321"/>
                </a:lnTo>
                <a:lnTo>
                  <a:pt x="375" y="323"/>
                </a:lnTo>
                <a:lnTo>
                  <a:pt x="379" y="323"/>
                </a:lnTo>
                <a:lnTo>
                  <a:pt x="384" y="323"/>
                </a:lnTo>
                <a:lnTo>
                  <a:pt x="384" y="325"/>
                </a:lnTo>
                <a:lnTo>
                  <a:pt x="385" y="327"/>
                </a:lnTo>
                <a:lnTo>
                  <a:pt x="387" y="329"/>
                </a:lnTo>
                <a:lnTo>
                  <a:pt x="389" y="330"/>
                </a:lnTo>
                <a:lnTo>
                  <a:pt x="395" y="332"/>
                </a:lnTo>
                <a:lnTo>
                  <a:pt x="400" y="333"/>
                </a:lnTo>
                <a:lnTo>
                  <a:pt x="417" y="341"/>
                </a:lnTo>
                <a:lnTo>
                  <a:pt x="433" y="350"/>
                </a:lnTo>
                <a:lnTo>
                  <a:pt x="450" y="359"/>
                </a:lnTo>
                <a:lnTo>
                  <a:pt x="467" y="367"/>
                </a:lnTo>
                <a:lnTo>
                  <a:pt x="474" y="371"/>
                </a:lnTo>
                <a:lnTo>
                  <a:pt x="482" y="373"/>
                </a:lnTo>
                <a:lnTo>
                  <a:pt x="485" y="375"/>
                </a:lnTo>
                <a:lnTo>
                  <a:pt x="488" y="377"/>
                </a:lnTo>
                <a:lnTo>
                  <a:pt x="491" y="381"/>
                </a:lnTo>
                <a:lnTo>
                  <a:pt x="493" y="384"/>
                </a:lnTo>
                <a:lnTo>
                  <a:pt x="478" y="377"/>
                </a:lnTo>
                <a:lnTo>
                  <a:pt x="463" y="372"/>
                </a:lnTo>
                <a:lnTo>
                  <a:pt x="449" y="365"/>
                </a:lnTo>
                <a:lnTo>
                  <a:pt x="434" y="357"/>
                </a:lnTo>
                <a:lnTo>
                  <a:pt x="430" y="355"/>
                </a:lnTo>
                <a:lnTo>
                  <a:pt x="427" y="354"/>
                </a:lnTo>
                <a:lnTo>
                  <a:pt x="425" y="354"/>
                </a:lnTo>
                <a:lnTo>
                  <a:pt x="421" y="352"/>
                </a:lnTo>
                <a:lnTo>
                  <a:pt x="420" y="350"/>
                </a:lnTo>
                <a:lnTo>
                  <a:pt x="418" y="349"/>
                </a:lnTo>
                <a:lnTo>
                  <a:pt x="416" y="348"/>
                </a:lnTo>
                <a:lnTo>
                  <a:pt x="413" y="348"/>
                </a:lnTo>
                <a:lnTo>
                  <a:pt x="412" y="346"/>
                </a:lnTo>
                <a:lnTo>
                  <a:pt x="410" y="344"/>
                </a:lnTo>
                <a:lnTo>
                  <a:pt x="404" y="343"/>
                </a:lnTo>
                <a:lnTo>
                  <a:pt x="398" y="341"/>
                </a:lnTo>
                <a:lnTo>
                  <a:pt x="392" y="340"/>
                </a:lnTo>
                <a:lnTo>
                  <a:pt x="386" y="339"/>
                </a:lnTo>
                <a:lnTo>
                  <a:pt x="380" y="337"/>
                </a:lnTo>
                <a:lnTo>
                  <a:pt x="375" y="332"/>
                </a:lnTo>
                <a:lnTo>
                  <a:pt x="370" y="330"/>
                </a:lnTo>
                <a:lnTo>
                  <a:pt x="364" y="327"/>
                </a:lnTo>
                <a:lnTo>
                  <a:pt x="357" y="326"/>
                </a:lnTo>
                <a:lnTo>
                  <a:pt x="352" y="325"/>
                </a:lnTo>
                <a:lnTo>
                  <a:pt x="350" y="323"/>
                </a:lnTo>
                <a:lnTo>
                  <a:pt x="346" y="322"/>
                </a:lnTo>
                <a:lnTo>
                  <a:pt x="343" y="322"/>
                </a:lnTo>
                <a:lnTo>
                  <a:pt x="339" y="321"/>
                </a:lnTo>
                <a:lnTo>
                  <a:pt x="335" y="317"/>
                </a:lnTo>
                <a:lnTo>
                  <a:pt x="331" y="313"/>
                </a:lnTo>
                <a:lnTo>
                  <a:pt x="326" y="311"/>
                </a:lnTo>
                <a:lnTo>
                  <a:pt x="320" y="309"/>
                </a:lnTo>
                <a:lnTo>
                  <a:pt x="323" y="308"/>
                </a:lnTo>
                <a:lnTo>
                  <a:pt x="326" y="308"/>
                </a:lnTo>
                <a:lnTo>
                  <a:pt x="323" y="306"/>
                </a:lnTo>
                <a:lnTo>
                  <a:pt x="320" y="305"/>
                </a:lnTo>
                <a:lnTo>
                  <a:pt x="315" y="305"/>
                </a:lnTo>
                <a:lnTo>
                  <a:pt x="312" y="305"/>
                </a:lnTo>
                <a:lnTo>
                  <a:pt x="312" y="304"/>
                </a:lnTo>
                <a:lnTo>
                  <a:pt x="309" y="302"/>
                </a:lnTo>
                <a:lnTo>
                  <a:pt x="305" y="304"/>
                </a:lnTo>
                <a:lnTo>
                  <a:pt x="299" y="304"/>
                </a:lnTo>
                <a:lnTo>
                  <a:pt x="299" y="301"/>
                </a:lnTo>
                <a:lnTo>
                  <a:pt x="299" y="299"/>
                </a:lnTo>
                <a:lnTo>
                  <a:pt x="297" y="298"/>
                </a:lnTo>
                <a:lnTo>
                  <a:pt x="296" y="298"/>
                </a:lnTo>
                <a:lnTo>
                  <a:pt x="294" y="297"/>
                </a:lnTo>
                <a:lnTo>
                  <a:pt x="291" y="297"/>
                </a:lnTo>
                <a:lnTo>
                  <a:pt x="290" y="296"/>
                </a:lnTo>
                <a:lnTo>
                  <a:pt x="289" y="293"/>
                </a:lnTo>
                <a:lnTo>
                  <a:pt x="298" y="292"/>
                </a:lnTo>
                <a:lnTo>
                  <a:pt x="305" y="293"/>
                </a:lnTo>
                <a:lnTo>
                  <a:pt x="307" y="296"/>
                </a:lnTo>
                <a:lnTo>
                  <a:pt x="309" y="298"/>
                </a:lnTo>
                <a:lnTo>
                  <a:pt x="312" y="300"/>
                </a:lnTo>
                <a:lnTo>
                  <a:pt x="315" y="300"/>
                </a:lnTo>
                <a:lnTo>
                  <a:pt x="319" y="302"/>
                </a:lnTo>
                <a:lnTo>
                  <a:pt x="322" y="304"/>
                </a:lnTo>
                <a:lnTo>
                  <a:pt x="327" y="304"/>
                </a:lnTo>
                <a:lnTo>
                  <a:pt x="331" y="302"/>
                </a:lnTo>
                <a:lnTo>
                  <a:pt x="339" y="305"/>
                </a:lnTo>
                <a:lnTo>
                  <a:pt x="346" y="309"/>
                </a:lnTo>
                <a:lnTo>
                  <a:pt x="351" y="310"/>
                </a:lnTo>
                <a:lnTo>
                  <a:pt x="355" y="311"/>
                </a:lnTo>
                <a:lnTo>
                  <a:pt x="355" y="309"/>
                </a:lnTo>
                <a:lnTo>
                  <a:pt x="353" y="308"/>
                </a:lnTo>
                <a:lnTo>
                  <a:pt x="353" y="307"/>
                </a:lnTo>
                <a:lnTo>
                  <a:pt x="354" y="306"/>
                </a:lnTo>
                <a:lnTo>
                  <a:pt x="354" y="307"/>
                </a:lnTo>
                <a:lnTo>
                  <a:pt x="355" y="307"/>
                </a:lnTo>
                <a:lnTo>
                  <a:pt x="356" y="306"/>
                </a:lnTo>
                <a:lnTo>
                  <a:pt x="355" y="305"/>
                </a:lnTo>
                <a:lnTo>
                  <a:pt x="356" y="302"/>
                </a:lnTo>
                <a:lnTo>
                  <a:pt x="359" y="301"/>
                </a:lnTo>
                <a:lnTo>
                  <a:pt x="360" y="301"/>
                </a:lnTo>
                <a:lnTo>
                  <a:pt x="361" y="301"/>
                </a:lnTo>
                <a:lnTo>
                  <a:pt x="364" y="302"/>
                </a:lnTo>
                <a:lnTo>
                  <a:pt x="368" y="306"/>
                </a:lnTo>
                <a:lnTo>
                  <a:pt x="372" y="308"/>
                </a:lnTo>
                <a:lnTo>
                  <a:pt x="376" y="308"/>
                </a:lnTo>
                <a:lnTo>
                  <a:pt x="380" y="307"/>
                </a:lnTo>
                <a:lnTo>
                  <a:pt x="384" y="306"/>
                </a:lnTo>
                <a:lnTo>
                  <a:pt x="387" y="306"/>
                </a:lnTo>
                <a:lnTo>
                  <a:pt x="390" y="307"/>
                </a:lnTo>
                <a:lnTo>
                  <a:pt x="393" y="307"/>
                </a:lnTo>
                <a:lnTo>
                  <a:pt x="394" y="306"/>
                </a:lnTo>
                <a:lnTo>
                  <a:pt x="394" y="305"/>
                </a:lnTo>
                <a:lnTo>
                  <a:pt x="395" y="302"/>
                </a:lnTo>
                <a:lnTo>
                  <a:pt x="396" y="301"/>
                </a:lnTo>
                <a:lnTo>
                  <a:pt x="397" y="300"/>
                </a:lnTo>
                <a:lnTo>
                  <a:pt x="395" y="298"/>
                </a:lnTo>
                <a:lnTo>
                  <a:pt x="390" y="298"/>
                </a:lnTo>
                <a:lnTo>
                  <a:pt x="388" y="299"/>
                </a:lnTo>
                <a:lnTo>
                  <a:pt x="386" y="300"/>
                </a:lnTo>
                <a:lnTo>
                  <a:pt x="384" y="300"/>
                </a:lnTo>
                <a:lnTo>
                  <a:pt x="383" y="299"/>
                </a:lnTo>
                <a:lnTo>
                  <a:pt x="378" y="301"/>
                </a:lnTo>
                <a:lnTo>
                  <a:pt x="375" y="304"/>
                </a:lnTo>
                <a:lnTo>
                  <a:pt x="375" y="301"/>
                </a:lnTo>
                <a:lnTo>
                  <a:pt x="375" y="300"/>
                </a:lnTo>
                <a:lnTo>
                  <a:pt x="372" y="297"/>
                </a:lnTo>
                <a:lnTo>
                  <a:pt x="370" y="294"/>
                </a:lnTo>
                <a:lnTo>
                  <a:pt x="365" y="292"/>
                </a:lnTo>
                <a:lnTo>
                  <a:pt x="361" y="289"/>
                </a:lnTo>
                <a:lnTo>
                  <a:pt x="357" y="286"/>
                </a:lnTo>
                <a:lnTo>
                  <a:pt x="354" y="284"/>
                </a:lnTo>
                <a:lnTo>
                  <a:pt x="350" y="283"/>
                </a:lnTo>
                <a:lnTo>
                  <a:pt x="346" y="282"/>
                </a:lnTo>
                <a:lnTo>
                  <a:pt x="340" y="282"/>
                </a:lnTo>
                <a:lnTo>
                  <a:pt x="336" y="282"/>
                </a:lnTo>
                <a:lnTo>
                  <a:pt x="334" y="280"/>
                </a:lnTo>
                <a:lnTo>
                  <a:pt x="332" y="277"/>
                </a:lnTo>
                <a:lnTo>
                  <a:pt x="334" y="275"/>
                </a:lnTo>
                <a:lnTo>
                  <a:pt x="336" y="274"/>
                </a:lnTo>
                <a:lnTo>
                  <a:pt x="336" y="273"/>
                </a:lnTo>
                <a:lnTo>
                  <a:pt x="335" y="272"/>
                </a:lnTo>
                <a:lnTo>
                  <a:pt x="332" y="271"/>
                </a:lnTo>
                <a:lnTo>
                  <a:pt x="330" y="269"/>
                </a:lnTo>
                <a:lnTo>
                  <a:pt x="324" y="268"/>
                </a:lnTo>
                <a:lnTo>
                  <a:pt x="322" y="268"/>
                </a:lnTo>
                <a:lnTo>
                  <a:pt x="312" y="267"/>
                </a:lnTo>
                <a:lnTo>
                  <a:pt x="303" y="267"/>
                </a:lnTo>
                <a:lnTo>
                  <a:pt x="304" y="265"/>
                </a:lnTo>
                <a:lnTo>
                  <a:pt x="306" y="261"/>
                </a:lnTo>
                <a:lnTo>
                  <a:pt x="306" y="260"/>
                </a:lnTo>
                <a:lnTo>
                  <a:pt x="306" y="259"/>
                </a:lnTo>
                <a:lnTo>
                  <a:pt x="306" y="258"/>
                </a:lnTo>
                <a:lnTo>
                  <a:pt x="304" y="257"/>
                </a:lnTo>
                <a:lnTo>
                  <a:pt x="302" y="258"/>
                </a:lnTo>
                <a:lnTo>
                  <a:pt x="299" y="258"/>
                </a:lnTo>
                <a:lnTo>
                  <a:pt x="298" y="256"/>
                </a:lnTo>
                <a:lnTo>
                  <a:pt x="296" y="254"/>
                </a:lnTo>
                <a:lnTo>
                  <a:pt x="288" y="254"/>
                </a:lnTo>
                <a:lnTo>
                  <a:pt x="280" y="251"/>
                </a:lnTo>
                <a:lnTo>
                  <a:pt x="279" y="249"/>
                </a:lnTo>
                <a:lnTo>
                  <a:pt x="280" y="248"/>
                </a:lnTo>
                <a:lnTo>
                  <a:pt x="281" y="247"/>
                </a:lnTo>
                <a:lnTo>
                  <a:pt x="284" y="247"/>
                </a:lnTo>
                <a:lnTo>
                  <a:pt x="289" y="247"/>
                </a:lnTo>
                <a:lnTo>
                  <a:pt x="293" y="248"/>
                </a:lnTo>
                <a:lnTo>
                  <a:pt x="287" y="243"/>
                </a:lnTo>
                <a:lnTo>
                  <a:pt x="280" y="240"/>
                </a:lnTo>
                <a:lnTo>
                  <a:pt x="272" y="236"/>
                </a:lnTo>
                <a:lnTo>
                  <a:pt x="263" y="232"/>
                </a:lnTo>
                <a:lnTo>
                  <a:pt x="255" y="228"/>
                </a:lnTo>
                <a:lnTo>
                  <a:pt x="247" y="225"/>
                </a:lnTo>
                <a:lnTo>
                  <a:pt x="240" y="222"/>
                </a:lnTo>
                <a:lnTo>
                  <a:pt x="233" y="219"/>
                </a:lnTo>
                <a:lnTo>
                  <a:pt x="244" y="222"/>
                </a:lnTo>
                <a:lnTo>
                  <a:pt x="254" y="225"/>
                </a:lnTo>
                <a:lnTo>
                  <a:pt x="265" y="228"/>
                </a:lnTo>
                <a:lnTo>
                  <a:pt x="277" y="232"/>
                </a:lnTo>
                <a:lnTo>
                  <a:pt x="287" y="236"/>
                </a:lnTo>
                <a:lnTo>
                  <a:pt x="298" y="240"/>
                </a:lnTo>
                <a:lnTo>
                  <a:pt x="309" y="244"/>
                </a:lnTo>
                <a:lnTo>
                  <a:pt x="319" y="250"/>
                </a:lnTo>
                <a:lnTo>
                  <a:pt x="323" y="254"/>
                </a:lnTo>
                <a:lnTo>
                  <a:pt x="328" y="256"/>
                </a:lnTo>
                <a:lnTo>
                  <a:pt x="334" y="257"/>
                </a:lnTo>
                <a:lnTo>
                  <a:pt x="338" y="258"/>
                </a:lnTo>
                <a:lnTo>
                  <a:pt x="348" y="263"/>
                </a:lnTo>
                <a:lnTo>
                  <a:pt x="359" y="267"/>
                </a:lnTo>
                <a:lnTo>
                  <a:pt x="362" y="269"/>
                </a:lnTo>
                <a:lnTo>
                  <a:pt x="365" y="271"/>
                </a:lnTo>
                <a:lnTo>
                  <a:pt x="369" y="269"/>
                </a:lnTo>
                <a:lnTo>
                  <a:pt x="371" y="267"/>
                </a:lnTo>
                <a:lnTo>
                  <a:pt x="373" y="266"/>
                </a:lnTo>
                <a:lnTo>
                  <a:pt x="375" y="266"/>
                </a:lnTo>
                <a:lnTo>
                  <a:pt x="375" y="267"/>
                </a:lnTo>
                <a:lnTo>
                  <a:pt x="375" y="268"/>
                </a:lnTo>
                <a:lnTo>
                  <a:pt x="373" y="273"/>
                </a:lnTo>
                <a:lnTo>
                  <a:pt x="371" y="275"/>
                </a:lnTo>
                <a:lnTo>
                  <a:pt x="380" y="277"/>
                </a:lnTo>
                <a:lnTo>
                  <a:pt x="389" y="282"/>
                </a:lnTo>
                <a:lnTo>
                  <a:pt x="398" y="285"/>
                </a:lnTo>
                <a:lnTo>
                  <a:pt x="408" y="289"/>
                </a:lnTo>
                <a:lnTo>
                  <a:pt x="400" y="283"/>
                </a:lnTo>
                <a:lnTo>
                  <a:pt x="394" y="279"/>
                </a:lnTo>
                <a:lnTo>
                  <a:pt x="396" y="277"/>
                </a:lnTo>
                <a:lnTo>
                  <a:pt x="397" y="275"/>
                </a:lnTo>
                <a:lnTo>
                  <a:pt x="395" y="274"/>
                </a:lnTo>
                <a:lnTo>
                  <a:pt x="393" y="274"/>
                </a:lnTo>
                <a:lnTo>
                  <a:pt x="385" y="271"/>
                </a:lnTo>
                <a:lnTo>
                  <a:pt x="379" y="266"/>
                </a:lnTo>
                <a:lnTo>
                  <a:pt x="383" y="266"/>
                </a:lnTo>
                <a:lnTo>
                  <a:pt x="386" y="266"/>
                </a:lnTo>
                <a:lnTo>
                  <a:pt x="380" y="264"/>
                </a:lnTo>
                <a:lnTo>
                  <a:pt x="373" y="261"/>
                </a:lnTo>
                <a:lnTo>
                  <a:pt x="371" y="261"/>
                </a:lnTo>
                <a:lnTo>
                  <a:pt x="369" y="260"/>
                </a:lnTo>
                <a:lnTo>
                  <a:pt x="367" y="263"/>
                </a:lnTo>
                <a:lnTo>
                  <a:pt x="364" y="264"/>
                </a:lnTo>
                <a:lnTo>
                  <a:pt x="362" y="263"/>
                </a:lnTo>
                <a:lnTo>
                  <a:pt x="359" y="261"/>
                </a:lnTo>
                <a:lnTo>
                  <a:pt x="357" y="261"/>
                </a:lnTo>
                <a:lnTo>
                  <a:pt x="357" y="260"/>
                </a:lnTo>
                <a:lnTo>
                  <a:pt x="357" y="259"/>
                </a:lnTo>
                <a:lnTo>
                  <a:pt x="359" y="258"/>
                </a:lnTo>
                <a:lnTo>
                  <a:pt x="363" y="259"/>
                </a:lnTo>
                <a:lnTo>
                  <a:pt x="368" y="259"/>
                </a:lnTo>
                <a:lnTo>
                  <a:pt x="364" y="257"/>
                </a:lnTo>
                <a:lnTo>
                  <a:pt x="362" y="255"/>
                </a:lnTo>
                <a:lnTo>
                  <a:pt x="362" y="252"/>
                </a:lnTo>
                <a:lnTo>
                  <a:pt x="362" y="251"/>
                </a:lnTo>
                <a:lnTo>
                  <a:pt x="360" y="250"/>
                </a:lnTo>
                <a:lnTo>
                  <a:pt x="356" y="250"/>
                </a:lnTo>
                <a:lnTo>
                  <a:pt x="355" y="249"/>
                </a:lnTo>
                <a:lnTo>
                  <a:pt x="354" y="249"/>
                </a:lnTo>
                <a:lnTo>
                  <a:pt x="354" y="248"/>
                </a:lnTo>
                <a:lnTo>
                  <a:pt x="355" y="247"/>
                </a:lnTo>
                <a:lnTo>
                  <a:pt x="356" y="244"/>
                </a:lnTo>
                <a:lnTo>
                  <a:pt x="360" y="243"/>
                </a:lnTo>
                <a:lnTo>
                  <a:pt x="362" y="244"/>
                </a:lnTo>
                <a:lnTo>
                  <a:pt x="364" y="246"/>
                </a:lnTo>
                <a:lnTo>
                  <a:pt x="372" y="249"/>
                </a:lnTo>
                <a:lnTo>
                  <a:pt x="379" y="251"/>
                </a:lnTo>
                <a:lnTo>
                  <a:pt x="387" y="255"/>
                </a:lnTo>
                <a:lnTo>
                  <a:pt x="394" y="258"/>
                </a:lnTo>
                <a:lnTo>
                  <a:pt x="397" y="259"/>
                </a:lnTo>
                <a:lnTo>
                  <a:pt x="400" y="259"/>
                </a:lnTo>
                <a:lnTo>
                  <a:pt x="400" y="257"/>
                </a:lnTo>
                <a:lnTo>
                  <a:pt x="402" y="255"/>
                </a:lnTo>
                <a:lnTo>
                  <a:pt x="405" y="256"/>
                </a:lnTo>
                <a:lnTo>
                  <a:pt x="409" y="257"/>
                </a:lnTo>
                <a:lnTo>
                  <a:pt x="412" y="259"/>
                </a:lnTo>
                <a:lnTo>
                  <a:pt x="416" y="260"/>
                </a:lnTo>
                <a:lnTo>
                  <a:pt x="419" y="263"/>
                </a:lnTo>
                <a:lnTo>
                  <a:pt x="421" y="266"/>
                </a:lnTo>
                <a:lnTo>
                  <a:pt x="418" y="265"/>
                </a:lnTo>
                <a:lnTo>
                  <a:pt x="414" y="264"/>
                </a:lnTo>
                <a:lnTo>
                  <a:pt x="413" y="264"/>
                </a:lnTo>
                <a:lnTo>
                  <a:pt x="411" y="264"/>
                </a:lnTo>
                <a:lnTo>
                  <a:pt x="410" y="264"/>
                </a:lnTo>
                <a:lnTo>
                  <a:pt x="409" y="266"/>
                </a:lnTo>
                <a:lnTo>
                  <a:pt x="414" y="268"/>
                </a:lnTo>
                <a:lnTo>
                  <a:pt x="421" y="269"/>
                </a:lnTo>
                <a:lnTo>
                  <a:pt x="427" y="269"/>
                </a:lnTo>
                <a:lnTo>
                  <a:pt x="434" y="268"/>
                </a:lnTo>
                <a:lnTo>
                  <a:pt x="428" y="263"/>
                </a:lnTo>
                <a:lnTo>
                  <a:pt x="422" y="258"/>
                </a:lnTo>
                <a:lnTo>
                  <a:pt x="416" y="255"/>
                </a:lnTo>
                <a:lnTo>
                  <a:pt x="408" y="252"/>
                </a:lnTo>
                <a:lnTo>
                  <a:pt x="400" y="249"/>
                </a:lnTo>
                <a:lnTo>
                  <a:pt x="392" y="247"/>
                </a:lnTo>
                <a:lnTo>
                  <a:pt x="389" y="246"/>
                </a:lnTo>
                <a:lnTo>
                  <a:pt x="387" y="244"/>
                </a:lnTo>
                <a:lnTo>
                  <a:pt x="386" y="243"/>
                </a:lnTo>
                <a:lnTo>
                  <a:pt x="385" y="241"/>
                </a:lnTo>
                <a:lnTo>
                  <a:pt x="384" y="241"/>
                </a:lnTo>
                <a:lnTo>
                  <a:pt x="381" y="241"/>
                </a:lnTo>
                <a:lnTo>
                  <a:pt x="379" y="241"/>
                </a:lnTo>
                <a:lnTo>
                  <a:pt x="378" y="239"/>
                </a:lnTo>
                <a:lnTo>
                  <a:pt x="372" y="236"/>
                </a:lnTo>
                <a:lnTo>
                  <a:pt x="367" y="234"/>
                </a:lnTo>
                <a:lnTo>
                  <a:pt x="364" y="233"/>
                </a:lnTo>
                <a:lnTo>
                  <a:pt x="363" y="232"/>
                </a:lnTo>
                <a:lnTo>
                  <a:pt x="361" y="232"/>
                </a:lnTo>
                <a:lnTo>
                  <a:pt x="360" y="232"/>
                </a:lnTo>
                <a:lnTo>
                  <a:pt x="354" y="231"/>
                </a:lnTo>
                <a:lnTo>
                  <a:pt x="350" y="228"/>
                </a:lnTo>
                <a:lnTo>
                  <a:pt x="345" y="225"/>
                </a:lnTo>
                <a:lnTo>
                  <a:pt x="339" y="222"/>
                </a:lnTo>
                <a:lnTo>
                  <a:pt x="337" y="222"/>
                </a:lnTo>
                <a:lnTo>
                  <a:pt x="335" y="221"/>
                </a:lnTo>
                <a:lnTo>
                  <a:pt x="331" y="222"/>
                </a:lnTo>
                <a:lnTo>
                  <a:pt x="329" y="223"/>
                </a:lnTo>
                <a:lnTo>
                  <a:pt x="327" y="223"/>
                </a:lnTo>
                <a:lnTo>
                  <a:pt x="327" y="222"/>
                </a:lnTo>
                <a:lnTo>
                  <a:pt x="327" y="221"/>
                </a:lnTo>
                <a:lnTo>
                  <a:pt x="328" y="218"/>
                </a:lnTo>
                <a:lnTo>
                  <a:pt x="327" y="217"/>
                </a:lnTo>
                <a:lnTo>
                  <a:pt x="326" y="216"/>
                </a:lnTo>
                <a:lnTo>
                  <a:pt x="326" y="215"/>
                </a:lnTo>
                <a:lnTo>
                  <a:pt x="329" y="215"/>
                </a:lnTo>
                <a:lnTo>
                  <a:pt x="330" y="216"/>
                </a:lnTo>
                <a:lnTo>
                  <a:pt x="334" y="217"/>
                </a:lnTo>
                <a:lnTo>
                  <a:pt x="335" y="217"/>
                </a:lnTo>
                <a:lnTo>
                  <a:pt x="336" y="217"/>
                </a:lnTo>
                <a:lnTo>
                  <a:pt x="337" y="216"/>
                </a:lnTo>
                <a:lnTo>
                  <a:pt x="337" y="215"/>
                </a:lnTo>
                <a:lnTo>
                  <a:pt x="336" y="214"/>
                </a:lnTo>
                <a:lnTo>
                  <a:pt x="335" y="213"/>
                </a:lnTo>
                <a:lnTo>
                  <a:pt x="332" y="213"/>
                </a:lnTo>
                <a:lnTo>
                  <a:pt x="331" y="214"/>
                </a:lnTo>
                <a:lnTo>
                  <a:pt x="322" y="214"/>
                </a:lnTo>
                <a:lnTo>
                  <a:pt x="314" y="213"/>
                </a:lnTo>
                <a:lnTo>
                  <a:pt x="306" y="211"/>
                </a:lnTo>
                <a:lnTo>
                  <a:pt x="299" y="208"/>
                </a:lnTo>
                <a:lnTo>
                  <a:pt x="309" y="208"/>
                </a:lnTo>
                <a:lnTo>
                  <a:pt x="319" y="208"/>
                </a:lnTo>
                <a:lnTo>
                  <a:pt x="317" y="206"/>
                </a:lnTo>
                <a:lnTo>
                  <a:pt x="313" y="206"/>
                </a:lnTo>
                <a:lnTo>
                  <a:pt x="310" y="205"/>
                </a:lnTo>
                <a:lnTo>
                  <a:pt x="305" y="205"/>
                </a:lnTo>
                <a:lnTo>
                  <a:pt x="303" y="205"/>
                </a:lnTo>
                <a:lnTo>
                  <a:pt x="299" y="203"/>
                </a:lnTo>
                <a:lnTo>
                  <a:pt x="297" y="201"/>
                </a:lnTo>
                <a:lnTo>
                  <a:pt x="295" y="199"/>
                </a:lnTo>
                <a:lnTo>
                  <a:pt x="289" y="199"/>
                </a:lnTo>
                <a:lnTo>
                  <a:pt x="282" y="199"/>
                </a:lnTo>
                <a:lnTo>
                  <a:pt x="281" y="197"/>
                </a:lnTo>
                <a:lnTo>
                  <a:pt x="279" y="196"/>
                </a:lnTo>
                <a:lnTo>
                  <a:pt x="274" y="194"/>
                </a:lnTo>
                <a:lnTo>
                  <a:pt x="270" y="193"/>
                </a:lnTo>
                <a:lnTo>
                  <a:pt x="272" y="192"/>
                </a:lnTo>
                <a:lnTo>
                  <a:pt x="273" y="191"/>
                </a:lnTo>
                <a:lnTo>
                  <a:pt x="265" y="190"/>
                </a:lnTo>
                <a:lnTo>
                  <a:pt x="257" y="186"/>
                </a:lnTo>
                <a:lnTo>
                  <a:pt x="247" y="183"/>
                </a:lnTo>
                <a:lnTo>
                  <a:pt x="237" y="180"/>
                </a:lnTo>
                <a:lnTo>
                  <a:pt x="229" y="180"/>
                </a:lnTo>
                <a:lnTo>
                  <a:pt x="222" y="177"/>
                </a:lnTo>
                <a:lnTo>
                  <a:pt x="221" y="176"/>
                </a:lnTo>
                <a:lnTo>
                  <a:pt x="217" y="174"/>
                </a:lnTo>
                <a:lnTo>
                  <a:pt x="213" y="174"/>
                </a:lnTo>
                <a:lnTo>
                  <a:pt x="208" y="175"/>
                </a:lnTo>
                <a:lnTo>
                  <a:pt x="207" y="173"/>
                </a:lnTo>
                <a:lnTo>
                  <a:pt x="206" y="172"/>
                </a:lnTo>
                <a:lnTo>
                  <a:pt x="205" y="171"/>
                </a:lnTo>
                <a:lnTo>
                  <a:pt x="204" y="169"/>
                </a:lnTo>
                <a:lnTo>
                  <a:pt x="199" y="169"/>
                </a:lnTo>
                <a:lnTo>
                  <a:pt x="195" y="169"/>
                </a:lnTo>
                <a:lnTo>
                  <a:pt x="186" y="167"/>
                </a:lnTo>
                <a:lnTo>
                  <a:pt x="177" y="165"/>
                </a:lnTo>
                <a:lnTo>
                  <a:pt x="171" y="163"/>
                </a:lnTo>
                <a:lnTo>
                  <a:pt x="162" y="159"/>
                </a:lnTo>
                <a:lnTo>
                  <a:pt x="157" y="158"/>
                </a:lnTo>
                <a:lnTo>
                  <a:pt x="153" y="158"/>
                </a:lnTo>
                <a:lnTo>
                  <a:pt x="150" y="159"/>
                </a:lnTo>
                <a:lnTo>
                  <a:pt x="149" y="160"/>
                </a:lnTo>
                <a:lnTo>
                  <a:pt x="155" y="161"/>
                </a:lnTo>
                <a:lnTo>
                  <a:pt x="159" y="163"/>
                </a:lnTo>
                <a:lnTo>
                  <a:pt x="158" y="164"/>
                </a:lnTo>
                <a:lnTo>
                  <a:pt x="157" y="165"/>
                </a:lnTo>
                <a:lnTo>
                  <a:pt x="156" y="166"/>
                </a:lnTo>
                <a:lnTo>
                  <a:pt x="157" y="167"/>
                </a:lnTo>
                <a:lnTo>
                  <a:pt x="164" y="167"/>
                </a:lnTo>
                <a:lnTo>
                  <a:pt x="169" y="165"/>
                </a:lnTo>
                <a:lnTo>
                  <a:pt x="170" y="167"/>
                </a:lnTo>
                <a:lnTo>
                  <a:pt x="170" y="169"/>
                </a:lnTo>
                <a:lnTo>
                  <a:pt x="172" y="173"/>
                </a:lnTo>
                <a:lnTo>
                  <a:pt x="175" y="174"/>
                </a:lnTo>
                <a:lnTo>
                  <a:pt x="178" y="175"/>
                </a:lnTo>
                <a:lnTo>
                  <a:pt x="181" y="175"/>
                </a:lnTo>
                <a:lnTo>
                  <a:pt x="184" y="174"/>
                </a:lnTo>
                <a:lnTo>
                  <a:pt x="187" y="176"/>
                </a:lnTo>
                <a:lnTo>
                  <a:pt x="190" y="178"/>
                </a:lnTo>
                <a:lnTo>
                  <a:pt x="194" y="181"/>
                </a:lnTo>
                <a:lnTo>
                  <a:pt x="197" y="183"/>
                </a:lnTo>
                <a:lnTo>
                  <a:pt x="202" y="183"/>
                </a:lnTo>
                <a:lnTo>
                  <a:pt x="204" y="181"/>
                </a:lnTo>
                <a:lnTo>
                  <a:pt x="207" y="177"/>
                </a:lnTo>
                <a:lnTo>
                  <a:pt x="210" y="178"/>
                </a:lnTo>
                <a:lnTo>
                  <a:pt x="212" y="181"/>
                </a:lnTo>
                <a:lnTo>
                  <a:pt x="210" y="182"/>
                </a:lnTo>
                <a:lnTo>
                  <a:pt x="208" y="182"/>
                </a:lnTo>
                <a:lnTo>
                  <a:pt x="208" y="184"/>
                </a:lnTo>
                <a:lnTo>
                  <a:pt x="208" y="186"/>
                </a:lnTo>
                <a:lnTo>
                  <a:pt x="211" y="188"/>
                </a:lnTo>
                <a:lnTo>
                  <a:pt x="214" y="188"/>
                </a:lnTo>
                <a:lnTo>
                  <a:pt x="215" y="186"/>
                </a:lnTo>
                <a:lnTo>
                  <a:pt x="217" y="186"/>
                </a:lnTo>
                <a:lnTo>
                  <a:pt x="220" y="189"/>
                </a:lnTo>
                <a:lnTo>
                  <a:pt x="223" y="192"/>
                </a:lnTo>
                <a:lnTo>
                  <a:pt x="230" y="194"/>
                </a:lnTo>
                <a:lnTo>
                  <a:pt x="238" y="197"/>
                </a:lnTo>
                <a:lnTo>
                  <a:pt x="240" y="198"/>
                </a:lnTo>
                <a:lnTo>
                  <a:pt x="241" y="199"/>
                </a:lnTo>
                <a:lnTo>
                  <a:pt x="240" y="200"/>
                </a:lnTo>
                <a:lnTo>
                  <a:pt x="237" y="200"/>
                </a:lnTo>
                <a:lnTo>
                  <a:pt x="230" y="198"/>
                </a:lnTo>
                <a:lnTo>
                  <a:pt x="223" y="194"/>
                </a:lnTo>
                <a:lnTo>
                  <a:pt x="214" y="193"/>
                </a:lnTo>
                <a:lnTo>
                  <a:pt x="206" y="191"/>
                </a:lnTo>
                <a:lnTo>
                  <a:pt x="204" y="190"/>
                </a:lnTo>
                <a:lnTo>
                  <a:pt x="200" y="189"/>
                </a:lnTo>
                <a:lnTo>
                  <a:pt x="197" y="189"/>
                </a:lnTo>
                <a:lnTo>
                  <a:pt x="194" y="189"/>
                </a:lnTo>
                <a:lnTo>
                  <a:pt x="190" y="186"/>
                </a:lnTo>
                <a:lnTo>
                  <a:pt x="187" y="184"/>
                </a:lnTo>
                <a:lnTo>
                  <a:pt x="182" y="182"/>
                </a:lnTo>
                <a:lnTo>
                  <a:pt x="178" y="182"/>
                </a:lnTo>
                <a:lnTo>
                  <a:pt x="170" y="180"/>
                </a:lnTo>
                <a:lnTo>
                  <a:pt x="162" y="178"/>
                </a:lnTo>
                <a:lnTo>
                  <a:pt x="156" y="178"/>
                </a:lnTo>
                <a:lnTo>
                  <a:pt x="149" y="178"/>
                </a:lnTo>
                <a:lnTo>
                  <a:pt x="146" y="176"/>
                </a:lnTo>
                <a:lnTo>
                  <a:pt x="142" y="175"/>
                </a:lnTo>
                <a:lnTo>
                  <a:pt x="140" y="176"/>
                </a:lnTo>
                <a:lnTo>
                  <a:pt x="138" y="177"/>
                </a:lnTo>
                <a:lnTo>
                  <a:pt x="134" y="177"/>
                </a:lnTo>
                <a:lnTo>
                  <a:pt x="130" y="175"/>
                </a:lnTo>
                <a:lnTo>
                  <a:pt x="129" y="175"/>
                </a:lnTo>
                <a:lnTo>
                  <a:pt x="126" y="175"/>
                </a:lnTo>
                <a:lnTo>
                  <a:pt x="125" y="175"/>
                </a:lnTo>
                <a:lnTo>
                  <a:pt x="123" y="176"/>
                </a:lnTo>
                <a:lnTo>
                  <a:pt x="130" y="178"/>
                </a:lnTo>
                <a:lnTo>
                  <a:pt x="137" y="180"/>
                </a:lnTo>
                <a:lnTo>
                  <a:pt x="133" y="182"/>
                </a:lnTo>
                <a:lnTo>
                  <a:pt x="131" y="183"/>
                </a:lnTo>
                <a:lnTo>
                  <a:pt x="136" y="185"/>
                </a:lnTo>
                <a:lnTo>
                  <a:pt x="140" y="188"/>
                </a:lnTo>
                <a:lnTo>
                  <a:pt x="146" y="189"/>
                </a:lnTo>
                <a:lnTo>
                  <a:pt x="150" y="189"/>
                </a:lnTo>
                <a:lnTo>
                  <a:pt x="150" y="186"/>
                </a:lnTo>
                <a:lnTo>
                  <a:pt x="148" y="186"/>
                </a:lnTo>
                <a:lnTo>
                  <a:pt x="146" y="185"/>
                </a:lnTo>
                <a:lnTo>
                  <a:pt x="144" y="184"/>
                </a:lnTo>
                <a:lnTo>
                  <a:pt x="142" y="184"/>
                </a:lnTo>
                <a:lnTo>
                  <a:pt x="141" y="183"/>
                </a:lnTo>
                <a:lnTo>
                  <a:pt x="140" y="183"/>
                </a:lnTo>
                <a:lnTo>
                  <a:pt x="141" y="181"/>
                </a:lnTo>
                <a:lnTo>
                  <a:pt x="148" y="182"/>
                </a:lnTo>
                <a:lnTo>
                  <a:pt x="156" y="183"/>
                </a:lnTo>
                <a:lnTo>
                  <a:pt x="157" y="185"/>
                </a:lnTo>
                <a:lnTo>
                  <a:pt x="158" y="189"/>
                </a:lnTo>
                <a:lnTo>
                  <a:pt x="157" y="189"/>
                </a:lnTo>
                <a:lnTo>
                  <a:pt x="156" y="190"/>
                </a:lnTo>
                <a:lnTo>
                  <a:pt x="157" y="191"/>
                </a:lnTo>
                <a:lnTo>
                  <a:pt x="158" y="192"/>
                </a:lnTo>
                <a:lnTo>
                  <a:pt x="161" y="192"/>
                </a:lnTo>
                <a:lnTo>
                  <a:pt x="162" y="193"/>
                </a:lnTo>
                <a:lnTo>
                  <a:pt x="162" y="194"/>
                </a:lnTo>
                <a:lnTo>
                  <a:pt x="161" y="196"/>
                </a:lnTo>
                <a:lnTo>
                  <a:pt x="159" y="196"/>
                </a:lnTo>
                <a:lnTo>
                  <a:pt x="157" y="196"/>
                </a:lnTo>
                <a:lnTo>
                  <a:pt x="153" y="196"/>
                </a:lnTo>
                <a:lnTo>
                  <a:pt x="149" y="194"/>
                </a:lnTo>
                <a:lnTo>
                  <a:pt x="144" y="194"/>
                </a:lnTo>
                <a:lnTo>
                  <a:pt x="139" y="192"/>
                </a:lnTo>
                <a:lnTo>
                  <a:pt x="136" y="190"/>
                </a:lnTo>
                <a:lnTo>
                  <a:pt x="131" y="189"/>
                </a:lnTo>
                <a:lnTo>
                  <a:pt x="128" y="189"/>
                </a:lnTo>
                <a:lnTo>
                  <a:pt x="124" y="189"/>
                </a:lnTo>
                <a:lnTo>
                  <a:pt x="123" y="189"/>
                </a:lnTo>
                <a:lnTo>
                  <a:pt x="122" y="189"/>
                </a:lnTo>
                <a:lnTo>
                  <a:pt x="121" y="189"/>
                </a:lnTo>
                <a:lnTo>
                  <a:pt x="121" y="186"/>
                </a:lnTo>
                <a:lnTo>
                  <a:pt x="118" y="185"/>
                </a:lnTo>
                <a:lnTo>
                  <a:pt x="116" y="186"/>
                </a:lnTo>
                <a:lnTo>
                  <a:pt x="115" y="188"/>
                </a:lnTo>
                <a:lnTo>
                  <a:pt x="115" y="189"/>
                </a:lnTo>
                <a:lnTo>
                  <a:pt x="116" y="190"/>
                </a:lnTo>
                <a:lnTo>
                  <a:pt x="117" y="191"/>
                </a:lnTo>
                <a:lnTo>
                  <a:pt x="123" y="192"/>
                </a:lnTo>
                <a:lnTo>
                  <a:pt x="129" y="192"/>
                </a:lnTo>
                <a:lnTo>
                  <a:pt x="133" y="194"/>
                </a:lnTo>
                <a:lnTo>
                  <a:pt x="138" y="197"/>
                </a:lnTo>
                <a:lnTo>
                  <a:pt x="148" y="201"/>
                </a:lnTo>
                <a:lnTo>
                  <a:pt x="159" y="203"/>
                </a:lnTo>
                <a:lnTo>
                  <a:pt x="171" y="206"/>
                </a:lnTo>
                <a:lnTo>
                  <a:pt x="181" y="209"/>
                </a:lnTo>
                <a:lnTo>
                  <a:pt x="187" y="213"/>
                </a:lnTo>
                <a:lnTo>
                  <a:pt x="191" y="216"/>
                </a:lnTo>
                <a:lnTo>
                  <a:pt x="189" y="216"/>
                </a:lnTo>
                <a:lnTo>
                  <a:pt x="184" y="215"/>
                </a:lnTo>
                <a:lnTo>
                  <a:pt x="182" y="214"/>
                </a:lnTo>
                <a:lnTo>
                  <a:pt x="180" y="215"/>
                </a:lnTo>
                <a:lnTo>
                  <a:pt x="179" y="215"/>
                </a:lnTo>
                <a:lnTo>
                  <a:pt x="180" y="217"/>
                </a:lnTo>
                <a:lnTo>
                  <a:pt x="181" y="218"/>
                </a:lnTo>
                <a:lnTo>
                  <a:pt x="183" y="219"/>
                </a:lnTo>
                <a:lnTo>
                  <a:pt x="184" y="219"/>
                </a:lnTo>
                <a:lnTo>
                  <a:pt x="184" y="221"/>
                </a:lnTo>
                <a:lnTo>
                  <a:pt x="183" y="221"/>
                </a:lnTo>
                <a:lnTo>
                  <a:pt x="182" y="222"/>
                </a:lnTo>
                <a:lnTo>
                  <a:pt x="178" y="222"/>
                </a:lnTo>
                <a:lnTo>
                  <a:pt x="172" y="222"/>
                </a:lnTo>
                <a:lnTo>
                  <a:pt x="170" y="221"/>
                </a:lnTo>
                <a:lnTo>
                  <a:pt x="167" y="219"/>
                </a:lnTo>
                <a:lnTo>
                  <a:pt x="165" y="218"/>
                </a:lnTo>
                <a:lnTo>
                  <a:pt x="165" y="217"/>
                </a:lnTo>
                <a:lnTo>
                  <a:pt x="166" y="216"/>
                </a:lnTo>
                <a:lnTo>
                  <a:pt x="167" y="214"/>
                </a:lnTo>
                <a:lnTo>
                  <a:pt x="165" y="213"/>
                </a:lnTo>
                <a:lnTo>
                  <a:pt x="163" y="211"/>
                </a:lnTo>
                <a:lnTo>
                  <a:pt x="161" y="211"/>
                </a:lnTo>
                <a:lnTo>
                  <a:pt x="157" y="211"/>
                </a:lnTo>
                <a:lnTo>
                  <a:pt x="155" y="213"/>
                </a:lnTo>
                <a:lnTo>
                  <a:pt x="153" y="215"/>
                </a:lnTo>
                <a:lnTo>
                  <a:pt x="153" y="213"/>
                </a:lnTo>
                <a:lnTo>
                  <a:pt x="154" y="210"/>
                </a:lnTo>
                <a:lnTo>
                  <a:pt x="154" y="208"/>
                </a:lnTo>
                <a:lnTo>
                  <a:pt x="153" y="208"/>
                </a:lnTo>
                <a:lnTo>
                  <a:pt x="151" y="208"/>
                </a:lnTo>
                <a:lnTo>
                  <a:pt x="149" y="208"/>
                </a:lnTo>
                <a:lnTo>
                  <a:pt x="147" y="209"/>
                </a:lnTo>
                <a:lnTo>
                  <a:pt x="145" y="210"/>
                </a:lnTo>
                <a:lnTo>
                  <a:pt x="148" y="211"/>
                </a:lnTo>
                <a:lnTo>
                  <a:pt x="150" y="214"/>
                </a:lnTo>
                <a:lnTo>
                  <a:pt x="144" y="214"/>
                </a:lnTo>
                <a:lnTo>
                  <a:pt x="136" y="214"/>
                </a:lnTo>
                <a:lnTo>
                  <a:pt x="136" y="215"/>
                </a:lnTo>
                <a:lnTo>
                  <a:pt x="138" y="216"/>
                </a:lnTo>
                <a:lnTo>
                  <a:pt x="139" y="217"/>
                </a:lnTo>
                <a:lnTo>
                  <a:pt x="142" y="217"/>
                </a:lnTo>
                <a:lnTo>
                  <a:pt x="148" y="218"/>
                </a:lnTo>
                <a:lnTo>
                  <a:pt x="151" y="219"/>
                </a:lnTo>
                <a:lnTo>
                  <a:pt x="162" y="223"/>
                </a:lnTo>
                <a:lnTo>
                  <a:pt x="172" y="226"/>
                </a:lnTo>
                <a:lnTo>
                  <a:pt x="183" y="230"/>
                </a:lnTo>
                <a:lnTo>
                  <a:pt x="194" y="233"/>
                </a:lnTo>
                <a:lnTo>
                  <a:pt x="184" y="233"/>
                </a:lnTo>
                <a:lnTo>
                  <a:pt x="175" y="232"/>
                </a:lnTo>
                <a:lnTo>
                  <a:pt x="178" y="234"/>
                </a:lnTo>
                <a:lnTo>
                  <a:pt x="181" y="236"/>
                </a:lnTo>
                <a:lnTo>
                  <a:pt x="177" y="238"/>
                </a:lnTo>
                <a:lnTo>
                  <a:pt x="171" y="238"/>
                </a:lnTo>
                <a:lnTo>
                  <a:pt x="165" y="235"/>
                </a:lnTo>
                <a:lnTo>
                  <a:pt x="159" y="234"/>
                </a:lnTo>
                <a:lnTo>
                  <a:pt x="154" y="232"/>
                </a:lnTo>
                <a:lnTo>
                  <a:pt x="147" y="231"/>
                </a:lnTo>
                <a:lnTo>
                  <a:pt x="142" y="230"/>
                </a:lnTo>
                <a:lnTo>
                  <a:pt x="138" y="228"/>
                </a:lnTo>
                <a:lnTo>
                  <a:pt x="132" y="226"/>
                </a:lnTo>
                <a:lnTo>
                  <a:pt x="126" y="225"/>
                </a:lnTo>
                <a:lnTo>
                  <a:pt x="121" y="223"/>
                </a:lnTo>
                <a:lnTo>
                  <a:pt x="114" y="221"/>
                </a:lnTo>
                <a:lnTo>
                  <a:pt x="107" y="221"/>
                </a:lnTo>
                <a:lnTo>
                  <a:pt x="101" y="222"/>
                </a:lnTo>
                <a:lnTo>
                  <a:pt x="105" y="224"/>
                </a:lnTo>
                <a:lnTo>
                  <a:pt x="108" y="225"/>
                </a:lnTo>
                <a:lnTo>
                  <a:pt x="113" y="226"/>
                </a:lnTo>
                <a:lnTo>
                  <a:pt x="116" y="226"/>
                </a:lnTo>
                <a:lnTo>
                  <a:pt x="125" y="228"/>
                </a:lnTo>
                <a:lnTo>
                  <a:pt x="133" y="231"/>
                </a:lnTo>
                <a:lnTo>
                  <a:pt x="142" y="232"/>
                </a:lnTo>
                <a:lnTo>
                  <a:pt x="151" y="234"/>
                </a:lnTo>
                <a:lnTo>
                  <a:pt x="159" y="236"/>
                </a:lnTo>
                <a:lnTo>
                  <a:pt x="169" y="240"/>
                </a:lnTo>
                <a:lnTo>
                  <a:pt x="172" y="241"/>
                </a:lnTo>
                <a:lnTo>
                  <a:pt x="174" y="242"/>
                </a:lnTo>
                <a:lnTo>
                  <a:pt x="178" y="242"/>
                </a:lnTo>
                <a:lnTo>
                  <a:pt x="181" y="243"/>
                </a:lnTo>
                <a:lnTo>
                  <a:pt x="183" y="244"/>
                </a:lnTo>
                <a:lnTo>
                  <a:pt x="184" y="247"/>
                </a:lnTo>
                <a:lnTo>
                  <a:pt x="184" y="248"/>
                </a:lnTo>
                <a:lnTo>
                  <a:pt x="184" y="249"/>
                </a:lnTo>
                <a:lnTo>
                  <a:pt x="183" y="250"/>
                </a:lnTo>
                <a:lnTo>
                  <a:pt x="182" y="250"/>
                </a:lnTo>
                <a:lnTo>
                  <a:pt x="178" y="248"/>
                </a:lnTo>
                <a:lnTo>
                  <a:pt x="173" y="246"/>
                </a:lnTo>
                <a:lnTo>
                  <a:pt x="166" y="246"/>
                </a:lnTo>
                <a:lnTo>
                  <a:pt x="159" y="244"/>
                </a:lnTo>
                <a:lnTo>
                  <a:pt x="154" y="242"/>
                </a:lnTo>
                <a:lnTo>
                  <a:pt x="148" y="241"/>
                </a:lnTo>
                <a:lnTo>
                  <a:pt x="141" y="240"/>
                </a:lnTo>
                <a:lnTo>
                  <a:pt x="134" y="239"/>
                </a:lnTo>
                <a:lnTo>
                  <a:pt x="128" y="236"/>
                </a:lnTo>
                <a:lnTo>
                  <a:pt x="120" y="236"/>
                </a:lnTo>
                <a:lnTo>
                  <a:pt x="117" y="236"/>
                </a:lnTo>
                <a:lnTo>
                  <a:pt x="116" y="238"/>
                </a:lnTo>
                <a:lnTo>
                  <a:pt x="117" y="239"/>
                </a:lnTo>
                <a:lnTo>
                  <a:pt x="118" y="239"/>
                </a:lnTo>
                <a:lnTo>
                  <a:pt x="122" y="240"/>
                </a:lnTo>
                <a:lnTo>
                  <a:pt x="125" y="240"/>
                </a:lnTo>
                <a:lnTo>
                  <a:pt x="128" y="240"/>
                </a:lnTo>
                <a:lnTo>
                  <a:pt x="132" y="240"/>
                </a:lnTo>
                <a:lnTo>
                  <a:pt x="133" y="241"/>
                </a:lnTo>
                <a:lnTo>
                  <a:pt x="136" y="243"/>
                </a:lnTo>
                <a:lnTo>
                  <a:pt x="141" y="244"/>
                </a:lnTo>
                <a:lnTo>
                  <a:pt x="148" y="244"/>
                </a:lnTo>
                <a:lnTo>
                  <a:pt x="153" y="247"/>
                </a:lnTo>
                <a:lnTo>
                  <a:pt x="157" y="250"/>
                </a:lnTo>
                <a:lnTo>
                  <a:pt x="165" y="251"/>
                </a:lnTo>
                <a:lnTo>
                  <a:pt x="173" y="254"/>
                </a:lnTo>
                <a:lnTo>
                  <a:pt x="167" y="257"/>
                </a:lnTo>
                <a:lnTo>
                  <a:pt x="162" y="258"/>
                </a:lnTo>
                <a:lnTo>
                  <a:pt x="159" y="257"/>
                </a:lnTo>
                <a:lnTo>
                  <a:pt x="157" y="255"/>
                </a:lnTo>
                <a:lnTo>
                  <a:pt x="154" y="254"/>
                </a:lnTo>
                <a:lnTo>
                  <a:pt x="150" y="254"/>
                </a:lnTo>
                <a:lnTo>
                  <a:pt x="144" y="251"/>
                </a:lnTo>
                <a:lnTo>
                  <a:pt x="137" y="251"/>
                </a:lnTo>
                <a:lnTo>
                  <a:pt x="137" y="252"/>
                </a:lnTo>
                <a:lnTo>
                  <a:pt x="137" y="254"/>
                </a:lnTo>
                <a:lnTo>
                  <a:pt x="137" y="255"/>
                </a:lnTo>
                <a:lnTo>
                  <a:pt x="138" y="255"/>
                </a:lnTo>
                <a:lnTo>
                  <a:pt x="141" y="255"/>
                </a:lnTo>
                <a:lnTo>
                  <a:pt x="144" y="256"/>
                </a:lnTo>
                <a:lnTo>
                  <a:pt x="140" y="257"/>
                </a:lnTo>
                <a:lnTo>
                  <a:pt x="138" y="258"/>
                </a:lnTo>
                <a:lnTo>
                  <a:pt x="144" y="258"/>
                </a:lnTo>
                <a:lnTo>
                  <a:pt x="148" y="257"/>
                </a:lnTo>
                <a:lnTo>
                  <a:pt x="150" y="257"/>
                </a:lnTo>
                <a:lnTo>
                  <a:pt x="150" y="257"/>
                </a:lnTo>
                <a:lnTo>
                  <a:pt x="150" y="258"/>
                </a:lnTo>
                <a:lnTo>
                  <a:pt x="151" y="260"/>
                </a:lnTo>
                <a:lnTo>
                  <a:pt x="154" y="263"/>
                </a:lnTo>
                <a:lnTo>
                  <a:pt x="157" y="263"/>
                </a:lnTo>
                <a:lnTo>
                  <a:pt x="159" y="264"/>
                </a:lnTo>
                <a:lnTo>
                  <a:pt x="162" y="264"/>
                </a:lnTo>
                <a:lnTo>
                  <a:pt x="166" y="263"/>
                </a:lnTo>
                <a:lnTo>
                  <a:pt x="172" y="264"/>
                </a:lnTo>
                <a:lnTo>
                  <a:pt x="177" y="266"/>
                </a:lnTo>
                <a:lnTo>
                  <a:pt x="182" y="269"/>
                </a:lnTo>
                <a:lnTo>
                  <a:pt x="190" y="273"/>
                </a:lnTo>
                <a:lnTo>
                  <a:pt x="198" y="274"/>
                </a:lnTo>
                <a:lnTo>
                  <a:pt x="202" y="276"/>
                </a:lnTo>
                <a:lnTo>
                  <a:pt x="204" y="277"/>
                </a:lnTo>
                <a:lnTo>
                  <a:pt x="205" y="281"/>
                </a:lnTo>
                <a:lnTo>
                  <a:pt x="204" y="285"/>
                </a:lnTo>
                <a:lnTo>
                  <a:pt x="208" y="285"/>
                </a:lnTo>
                <a:lnTo>
                  <a:pt x="213" y="285"/>
                </a:lnTo>
                <a:lnTo>
                  <a:pt x="217" y="286"/>
                </a:lnTo>
                <a:lnTo>
                  <a:pt x="221" y="289"/>
                </a:lnTo>
                <a:lnTo>
                  <a:pt x="213" y="290"/>
                </a:lnTo>
                <a:lnTo>
                  <a:pt x="205" y="289"/>
                </a:lnTo>
                <a:lnTo>
                  <a:pt x="202" y="286"/>
                </a:lnTo>
                <a:lnTo>
                  <a:pt x="198" y="283"/>
                </a:lnTo>
                <a:lnTo>
                  <a:pt x="194" y="283"/>
                </a:lnTo>
                <a:lnTo>
                  <a:pt x="188" y="283"/>
                </a:lnTo>
                <a:lnTo>
                  <a:pt x="184" y="283"/>
                </a:lnTo>
                <a:lnTo>
                  <a:pt x="181" y="282"/>
                </a:lnTo>
                <a:lnTo>
                  <a:pt x="180" y="280"/>
                </a:lnTo>
                <a:lnTo>
                  <a:pt x="179" y="277"/>
                </a:lnTo>
                <a:lnTo>
                  <a:pt x="173" y="277"/>
                </a:lnTo>
                <a:lnTo>
                  <a:pt x="166" y="277"/>
                </a:lnTo>
                <a:lnTo>
                  <a:pt x="161" y="275"/>
                </a:lnTo>
                <a:lnTo>
                  <a:pt x="154" y="272"/>
                </a:lnTo>
                <a:lnTo>
                  <a:pt x="148" y="269"/>
                </a:lnTo>
                <a:lnTo>
                  <a:pt x="141" y="268"/>
                </a:lnTo>
                <a:lnTo>
                  <a:pt x="138" y="269"/>
                </a:lnTo>
                <a:lnTo>
                  <a:pt x="136" y="271"/>
                </a:lnTo>
                <a:lnTo>
                  <a:pt x="133" y="272"/>
                </a:lnTo>
                <a:lnTo>
                  <a:pt x="131" y="275"/>
                </a:lnTo>
                <a:lnTo>
                  <a:pt x="146" y="280"/>
                </a:lnTo>
                <a:lnTo>
                  <a:pt x="161" y="285"/>
                </a:lnTo>
                <a:lnTo>
                  <a:pt x="175" y="290"/>
                </a:lnTo>
                <a:lnTo>
                  <a:pt x="190" y="296"/>
                </a:lnTo>
                <a:lnTo>
                  <a:pt x="204" y="300"/>
                </a:lnTo>
                <a:lnTo>
                  <a:pt x="217" y="306"/>
                </a:lnTo>
                <a:lnTo>
                  <a:pt x="223" y="309"/>
                </a:lnTo>
                <a:lnTo>
                  <a:pt x="230" y="313"/>
                </a:lnTo>
                <a:lnTo>
                  <a:pt x="237" y="315"/>
                </a:lnTo>
                <a:lnTo>
                  <a:pt x="244" y="316"/>
                </a:lnTo>
                <a:lnTo>
                  <a:pt x="243" y="318"/>
                </a:lnTo>
                <a:lnTo>
                  <a:pt x="243" y="322"/>
                </a:lnTo>
                <a:lnTo>
                  <a:pt x="244" y="324"/>
                </a:lnTo>
                <a:lnTo>
                  <a:pt x="246" y="326"/>
                </a:lnTo>
                <a:lnTo>
                  <a:pt x="241" y="326"/>
                </a:lnTo>
                <a:lnTo>
                  <a:pt x="239" y="325"/>
                </a:lnTo>
                <a:lnTo>
                  <a:pt x="237" y="324"/>
                </a:lnTo>
                <a:lnTo>
                  <a:pt x="233" y="323"/>
                </a:lnTo>
                <a:lnTo>
                  <a:pt x="229" y="322"/>
                </a:lnTo>
                <a:lnTo>
                  <a:pt x="223" y="321"/>
                </a:lnTo>
                <a:lnTo>
                  <a:pt x="217" y="319"/>
                </a:lnTo>
                <a:lnTo>
                  <a:pt x="215" y="316"/>
                </a:lnTo>
                <a:lnTo>
                  <a:pt x="216" y="315"/>
                </a:lnTo>
                <a:lnTo>
                  <a:pt x="217" y="314"/>
                </a:lnTo>
                <a:lnTo>
                  <a:pt x="219" y="313"/>
                </a:lnTo>
                <a:lnTo>
                  <a:pt x="217" y="311"/>
                </a:lnTo>
                <a:lnTo>
                  <a:pt x="215" y="311"/>
                </a:lnTo>
                <a:lnTo>
                  <a:pt x="213" y="310"/>
                </a:lnTo>
                <a:lnTo>
                  <a:pt x="212" y="310"/>
                </a:lnTo>
                <a:lnTo>
                  <a:pt x="213" y="307"/>
                </a:lnTo>
                <a:lnTo>
                  <a:pt x="205" y="307"/>
                </a:lnTo>
                <a:lnTo>
                  <a:pt x="197" y="308"/>
                </a:lnTo>
                <a:lnTo>
                  <a:pt x="197" y="307"/>
                </a:lnTo>
                <a:lnTo>
                  <a:pt x="198" y="305"/>
                </a:lnTo>
                <a:lnTo>
                  <a:pt x="198" y="304"/>
                </a:lnTo>
                <a:lnTo>
                  <a:pt x="197" y="304"/>
                </a:lnTo>
                <a:lnTo>
                  <a:pt x="194" y="306"/>
                </a:lnTo>
                <a:lnTo>
                  <a:pt x="191" y="308"/>
                </a:lnTo>
                <a:lnTo>
                  <a:pt x="190" y="306"/>
                </a:lnTo>
                <a:lnTo>
                  <a:pt x="189" y="305"/>
                </a:lnTo>
                <a:lnTo>
                  <a:pt x="187" y="304"/>
                </a:lnTo>
                <a:lnTo>
                  <a:pt x="184" y="305"/>
                </a:lnTo>
                <a:lnTo>
                  <a:pt x="178" y="305"/>
                </a:lnTo>
                <a:lnTo>
                  <a:pt x="174" y="306"/>
                </a:lnTo>
                <a:lnTo>
                  <a:pt x="167" y="307"/>
                </a:lnTo>
                <a:lnTo>
                  <a:pt x="162" y="307"/>
                </a:lnTo>
                <a:lnTo>
                  <a:pt x="158" y="307"/>
                </a:lnTo>
                <a:lnTo>
                  <a:pt x="155" y="307"/>
                </a:lnTo>
                <a:lnTo>
                  <a:pt x="151" y="306"/>
                </a:lnTo>
                <a:lnTo>
                  <a:pt x="149" y="304"/>
                </a:lnTo>
                <a:lnTo>
                  <a:pt x="157" y="304"/>
                </a:lnTo>
                <a:lnTo>
                  <a:pt x="165" y="304"/>
                </a:lnTo>
                <a:lnTo>
                  <a:pt x="169" y="302"/>
                </a:lnTo>
                <a:lnTo>
                  <a:pt x="172" y="301"/>
                </a:lnTo>
                <a:lnTo>
                  <a:pt x="177" y="300"/>
                </a:lnTo>
                <a:lnTo>
                  <a:pt x="179" y="298"/>
                </a:lnTo>
                <a:lnTo>
                  <a:pt x="172" y="298"/>
                </a:lnTo>
                <a:lnTo>
                  <a:pt x="165" y="299"/>
                </a:lnTo>
                <a:lnTo>
                  <a:pt x="157" y="298"/>
                </a:lnTo>
                <a:lnTo>
                  <a:pt x="150" y="294"/>
                </a:lnTo>
                <a:lnTo>
                  <a:pt x="146" y="294"/>
                </a:lnTo>
                <a:lnTo>
                  <a:pt x="140" y="294"/>
                </a:lnTo>
                <a:lnTo>
                  <a:pt x="139" y="293"/>
                </a:lnTo>
                <a:lnTo>
                  <a:pt x="138" y="291"/>
                </a:lnTo>
                <a:lnTo>
                  <a:pt x="136" y="292"/>
                </a:lnTo>
                <a:lnTo>
                  <a:pt x="132" y="293"/>
                </a:lnTo>
                <a:lnTo>
                  <a:pt x="120" y="289"/>
                </a:lnTo>
                <a:lnTo>
                  <a:pt x="107" y="285"/>
                </a:lnTo>
                <a:lnTo>
                  <a:pt x="105" y="286"/>
                </a:lnTo>
                <a:lnTo>
                  <a:pt x="101" y="289"/>
                </a:lnTo>
                <a:lnTo>
                  <a:pt x="99" y="289"/>
                </a:lnTo>
                <a:lnTo>
                  <a:pt x="96" y="289"/>
                </a:lnTo>
                <a:lnTo>
                  <a:pt x="92" y="288"/>
                </a:lnTo>
                <a:lnTo>
                  <a:pt x="89" y="288"/>
                </a:lnTo>
                <a:lnTo>
                  <a:pt x="87" y="289"/>
                </a:lnTo>
                <a:lnTo>
                  <a:pt x="83" y="291"/>
                </a:lnTo>
                <a:lnTo>
                  <a:pt x="89" y="292"/>
                </a:lnTo>
                <a:lnTo>
                  <a:pt x="93" y="293"/>
                </a:lnTo>
                <a:lnTo>
                  <a:pt x="96" y="291"/>
                </a:lnTo>
                <a:lnTo>
                  <a:pt x="99" y="290"/>
                </a:lnTo>
                <a:lnTo>
                  <a:pt x="100" y="292"/>
                </a:lnTo>
                <a:lnTo>
                  <a:pt x="100" y="293"/>
                </a:lnTo>
                <a:lnTo>
                  <a:pt x="103" y="294"/>
                </a:lnTo>
                <a:lnTo>
                  <a:pt x="104" y="296"/>
                </a:lnTo>
                <a:lnTo>
                  <a:pt x="114" y="298"/>
                </a:lnTo>
                <a:lnTo>
                  <a:pt x="123" y="300"/>
                </a:lnTo>
                <a:lnTo>
                  <a:pt x="124" y="300"/>
                </a:lnTo>
                <a:lnTo>
                  <a:pt x="125" y="300"/>
                </a:lnTo>
                <a:lnTo>
                  <a:pt x="126" y="299"/>
                </a:lnTo>
                <a:lnTo>
                  <a:pt x="128" y="298"/>
                </a:lnTo>
                <a:lnTo>
                  <a:pt x="130" y="297"/>
                </a:lnTo>
                <a:lnTo>
                  <a:pt x="133" y="297"/>
                </a:lnTo>
                <a:lnTo>
                  <a:pt x="136" y="298"/>
                </a:lnTo>
                <a:lnTo>
                  <a:pt x="136" y="299"/>
                </a:lnTo>
                <a:lnTo>
                  <a:pt x="133" y="300"/>
                </a:lnTo>
                <a:lnTo>
                  <a:pt x="132" y="300"/>
                </a:lnTo>
                <a:lnTo>
                  <a:pt x="130" y="300"/>
                </a:lnTo>
                <a:lnTo>
                  <a:pt x="129" y="301"/>
                </a:lnTo>
                <a:lnTo>
                  <a:pt x="129" y="302"/>
                </a:lnTo>
                <a:lnTo>
                  <a:pt x="131" y="304"/>
                </a:lnTo>
                <a:lnTo>
                  <a:pt x="132" y="304"/>
                </a:lnTo>
                <a:lnTo>
                  <a:pt x="133" y="304"/>
                </a:lnTo>
                <a:lnTo>
                  <a:pt x="142" y="306"/>
                </a:lnTo>
                <a:lnTo>
                  <a:pt x="150" y="309"/>
                </a:lnTo>
                <a:lnTo>
                  <a:pt x="159" y="311"/>
                </a:lnTo>
                <a:lnTo>
                  <a:pt x="167" y="316"/>
                </a:lnTo>
                <a:lnTo>
                  <a:pt x="158" y="315"/>
                </a:lnTo>
                <a:lnTo>
                  <a:pt x="149" y="313"/>
                </a:lnTo>
                <a:lnTo>
                  <a:pt x="149" y="315"/>
                </a:lnTo>
                <a:lnTo>
                  <a:pt x="150" y="317"/>
                </a:lnTo>
                <a:lnTo>
                  <a:pt x="151" y="318"/>
                </a:lnTo>
                <a:lnTo>
                  <a:pt x="150" y="318"/>
                </a:lnTo>
                <a:lnTo>
                  <a:pt x="149" y="319"/>
                </a:lnTo>
                <a:lnTo>
                  <a:pt x="147" y="319"/>
                </a:lnTo>
                <a:lnTo>
                  <a:pt x="142" y="319"/>
                </a:lnTo>
                <a:lnTo>
                  <a:pt x="137" y="317"/>
                </a:lnTo>
                <a:lnTo>
                  <a:pt x="134" y="317"/>
                </a:lnTo>
                <a:lnTo>
                  <a:pt x="132" y="317"/>
                </a:lnTo>
                <a:lnTo>
                  <a:pt x="130" y="317"/>
                </a:lnTo>
                <a:lnTo>
                  <a:pt x="128" y="318"/>
                </a:lnTo>
                <a:lnTo>
                  <a:pt x="137" y="322"/>
                </a:lnTo>
                <a:lnTo>
                  <a:pt x="147" y="324"/>
                </a:lnTo>
                <a:lnTo>
                  <a:pt x="149" y="325"/>
                </a:lnTo>
                <a:lnTo>
                  <a:pt x="150" y="325"/>
                </a:lnTo>
                <a:lnTo>
                  <a:pt x="151" y="325"/>
                </a:lnTo>
                <a:lnTo>
                  <a:pt x="151" y="324"/>
                </a:lnTo>
                <a:lnTo>
                  <a:pt x="150" y="322"/>
                </a:lnTo>
                <a:lnTo>
                  <a:pt x="151" y="318"/>
                </a:lnTo>
                <a:lnTo>
                  <a:pt x="157" y="318"/>
                </a:lnTo>
                <a:lnTo>
                  <a:pt x="163" y="321"/>
                </a:lnTo>
                <a:lnTo>
                  <a:pt x="174" y="324"/>
                </a:lnTo>
                <a:lnTo>
                  <a:pt x="186" y="327"/>
                </a:lnTo>
                <a:lnTo>
                  <a:pt x="182" y="324"/>
                </a:lnTo>
                <a:lnTo>
                  <a:pt x="179" y="323"/>
                </a:lnTo>
                <a:lnTo>
                  <a:pt x="183" y="322"/>
                </a:lnTo>
                <a:lnTo>
                  <a:pt x="189" y="323"/>
                </a:lnTo>
                <a:lnTo>
                  <a:pt x="194" y="324"/>
                </a:lnTo>
                <a:lnTo>
                  <a:pt x="198" y="326"/>
                </a:lnTo>
                <a:lnTo>
                  <a:pt x="194" y="327"/>
                </a:lnTo>
                <a:lnTo>
                  <a:pt x="189" y="327"/>
                </a:lnTo>
                <a:lnTo>
                  <a:pt x="192" y="330"/>
                </a:lnTo>
                <a:lnTo>
                  <a:pt x="197" y="332"/>
                </a:lnTo>
                <a:lnTo>
                  <a:pt x="202" y="334"/>
                </a:lnTo>
                <a:lnTo>
                  <a:pt x="206" y="335"/>
                </a:lnTo>
                <a:lnTo>
                  <a:pt x="208" y="332"/>
                </a:lnTo>
                <a:lnTo>
                  <a:pt x="213" y="331"/>
                </a:lnTo>
                <a:lnTo>
                  <a:pt x="221" y="334"/>
                </a:lnTo>
                <a:lnTo>
                  <a:pt x="228" y="339"/>
                </a:lnTo>
                <a:lnTo>
                  <a:pt x="222" y="339"/>
                </a:lnTo>
                <a:lnTo>
                  <a:pt x="213" y="338"/>
                </a:lnTo>
                <a:lnTo>
                  <a:pt x="224" y="342"/>
                </a:lnTo>
                <a:lnTo>
                  <a:pt x="236" y="347"/>
                </a:lnTo>
                <a:lnTo>
                  <a:pt x="247" y="352"/>
                </a:lnTo>
                <a:lnTo>
                  <a:pt x="258" y="356"/>
                </a:lnTo>
                <a:lnTo>
                  <a:pt x="263" y="356"/>
                </a:lnTo>
                <a:lnTo>
                  <a:pt x="266" y="357"/>
                </a:lnTo>
                <a:lnTo>
                  <a:pt x="271" y="358"/>
                </a:lnTo>
                <a:lnTo>
                  <a:pt x="274" y="360"/>
                </a:lnTo>
                <a:lnTo>
                  <a:pt x="279" y="360"/>
                </a:lnTo>
                <a:lnTo>
                  <a:pt x="282" y="360"/>
                </a:lnTo>
                <a:lnTo>
                  <a:pt x="285" y="360"/>
                </a:lnTo>
                <a:lnTo>
                  <a:pt x="286" y="362"/>
                </a:lnTo>
                <a:lnTo>
                  <a:pt x="288" y="363"/>
                </a:lnTo>
                <a:lnTo>
                  <a:pt x="289" y="365"/>
                </a:lnTo>
                <a:lnTo>
                  <a:pt x="287" y="365"/>
                </a:lnTo>
                <a:lnTo>
                  <a:pt x="285" y="365"/>
                </a:lnTo>
                <a:lnTo>
                  <a:pt x="284" y="365"/>
                </a:lnTo>
                <a:lnTo>
                  <a:pt x="282" y="365"/>
                </a:lnTo>
                <a:lnTo>
                  <a:pt x="282" y="366"/>
                </a:lnTo>
                <a:lnTo>
                  <a:pt x="284" y="367"/>
                </a:lnTo>
                <a:lnTo>
                  <a:pt x="289" y="368"/>
                </a:lnTo>
                <a:lnTo>
                  <a:pt x="293" y="371"/>
                </a:lnTo>
                <a:lnTo>
                  <a:pt x="293" y="372"/>
                </a:lnTo>
                <a:lnTo>
                  <a:pt x="293" y="373"/>
                </a:lnTo>
                <a:lnTo>
                  <a:pt x="291" y="373"/>
                </a:lnTo>
                <a:lnTo>
                  <a:pt x="289" y="373"/>
                </a:lnTo>
                <a:lnTo>
                  <a:pt x="287" y="372"/>
                </a:lnTo>
                <a:lnTo>
                  <a:pt x="285" y="372"/>
                </a:lnTo>
                <a:lnTo>
                  <a:pt x="284" y="371"/>
                </a:lnTo>
                <a:lnTo>
                  <a:pt x="281" y="371"/>
                </a:lnTo>
                <a:lnTo>
                  <a:pt x="281" y="374"/>
                </a:lnTo>
                <a:lnTo>
                  <a:pt x="284" y="376"/>
                </a:lnTo>
                <a:lnTo>
                  <a:pt x="286" y="375"/>
                </a:lnTo>
                <a:lnTo>
                  <a:pt x="289" y="374"/>
                </a:lnTo>
                <a:lnTo>
                  <a:pt x="291" y="375"/>
                </a:lnTo>
                <a:lnTo>
                  <a:pt x="294" y="376"/>
                </a:lnTo>
                <a:lnTo>
                  <a:pt x="301" y="376"/>
                </a:lnTo>
                <a:lnTo>
                  <a:pt x="307" y="375"/>
                </a:lnTo>
                <a:lnTo>
                  <a:pt x="311" y="377"/>
                </a:lnTo>
                <a:lnTo>
                  <a:pt x="312" y="381"/>
                </a:lnTo>
                <a:lnTo>
                  <a:pt x="311" y="381"/>
                </a:lnTo>
                <a:lnTo>
                  <a:pt x="310" y="382"/>
                </a:lnTo>
                <a:lnTo>
                  <a:pt x="309" y="382"/>
                </a:lnTo>
                <a:lnTo>
                  <a:pt x="306" y="382"/>
                </a:lnTo>
                <a:lnTo>
                  <a:pt x="303" y="381"/>
                </a:lnTo>
                <a:lnTo>
                  <a:pt x="301" y="380"/>
                </a:lnTo>
                <a:lnTo>
                  <a:pt x="299" y="381"/>
                </a:lnTo>
                <a:lnTo>
                  <a:pt x="297" y="384"/>
                </a:lnTo>
                <a:lnTo>
                  <a:pt x="302" y="383"/>
                </a:lnTo>
                <a:lnTo>
                  <a:pt x="305" y="383"/>
                </a:lnTo>
                <a:lnTo>
                  <a:pt x="309" y="385"/>
                </a:lnTo>
                <a:lnTo>
                  <a:pt x="313" y="388"/>
                </a:lnTo>
                <a:lnTo>
                  <a:pt x="322" y="391"/>
                </a:lnTo>
                <a:lnTo>
                  <a:pt x="331" y="394"/>
                </a:lnTo>
                <a:lnTo>
                  <a:pt x="331" y="393"/>
                </a:lnTo>
                <a:lnTo>
                  <a:pt x="334" y="391"/>
                </a:lnTo>
                <a:lnTo>
                  <a:pt x="335" y="391"/>
                </a:lnTo>
                <a:lnTo>
                  <a:pt x="337" y="392"/>
                </a:lnTo>
                <a:lnTo>
                  <a:pt x="338" y="393"/>
                </a:lnTo>
                <a:lnTo>
                  <a:pt x="338" y="394"/>
                </a:lnTo>
                <a:lnTo>
                  <a:pt x="337" y="394"/>
                </a:lnTo>
                <a:lnTo>
                  <a:pt x="337" y="396"/>
                </a:lnTo>
                <a:lnTo>
                  <a:pt x="335" y="396"/>
                </a:lnTo>
                <a:lnTo>
                  <a:pt x="332" y="396"/>
                </a:lnTo>
                <a:lnTo>
                  <a:pt x="340" y="400"/>
                </a:lnTo>
                <a:lnTo>
                  <a:pt x="350" y="404"/>
                </a:lnTo>
                <a:lnTo>
                  <a:pt x="354" y="406"/>
                </a:lnTo>
                <a:lnTo>
                  <a:pt x="360" y="408"/>
                </a:lnTo>
                <a:lnTo>
                  <a:pt x="365" y="410"/>
                </a:lnTo>
                <a:lnTo>
                  <a:pt x="370" y="413"/>
                </a:lnTo>
                <a:lnTo>
                  <a:pt x="372" y="415"/>
                </a:lnTo>
                <a:lnTo>
                  <a:pt x="375" y="417"/>
                </a:lnTo>
                <a:lnTo>
                  <a:pt x="378" y="418"/>
                </a:lnTo>
                <a:lnTo>
                  <a:pt x="383" y="421"/>
                </a:lnTo>
                <a:lnTo>
                  <a:pt x="384" y="422"/>
                </a:lnTo>
                <a:lnTo>
                  <a:pt x="386" y="423"/>
                </a:lnTo>
                <a:lnTo>
                  <a:pt x="388" y="423"/>
                </a:lnTo>
                <a:lnTo>
                  <a:pt x="390" y="423"/>
                </a:lnTo>
                <a:lnTo>
                  <a:pt x="393" y="423"/>
                </a:lnTo>
                <a:lnTo>
                  <a:pt x="395" y="424"/>
                </a:lnTo>
                <a:lnTo>
                  <a:pt x="396" y="425"/>
                </a:lnTo>
                <a:lnTo>
                  <a:pt x="397" y="426"/>
                </a:lnTo>
                <a:lnTo>
                  <a:pt x="404" y="431"/>
                </a:lnTo>
                <a:lnTo>
                  <a:pt x="412" y="433"/>
                </a:lnTo>
                <a:lnTo>
                  <a:pt x="416" y="437"/>
                </a:lnTo>
                <a:lnTo>
                  <a:pt x="417" y="440"/>
                </a:lnTo>
                <a:lnTo>
                  <a:pt x="414" y="441"/>
                </a:lnTo>
                <a:lnTo>
                  <a:pt x="411" y="441"/>
                </a:lnTo>
                <a:lnTo>
                  <a:pt x="410" y="441"/>
                </a:lnTo>
                <a:lnTo>
                  <a:pt x="409" y="442"/>
                </a:lnTo>
                <a:lnTo>
                  <a:pt x="408" y="443"/>
                </a:lnTo>
                <a:lnTo>
                  <a:pt x="406" y="445"/>
                </a:lnTo>
                <a:lnTo>
                  <a:pt x="408" y="447"/>
                </a:lnTo>
                <a:lnTo>
                  <a:pt x="409" y="448"/>
                </a:lnTo>
                <a:lnTo>
                  <a:pt x="411" y="448"/>
                </a:lnTo>
                <a:lnTo>
                  <a:pt x="412" y="449"/>
                </a:lnTo>
                <a:lnTo>
                  <a:pt x="418" y="450"/>
                </a:lnTo>
                <a:lnTo>
                  <a:pt x="422" y="449"/>
                </a:lnTo>
                <a:lnTo>
                  <a:pt x="427" y="448"/>
                </a:lnTo>
                <a:lnTo>
                  <a:pt x="433" y="447"/>
                </a:lnTo>
                <a:lnTo>
                  <a:pt x="431" y="449"/>
                </a:lnTo>
                <a:lnTo>
                  <a:pt x="431" y="450"/>
                </a:lnTo>
                <a:lnTo>
                  <a:pt x="433" y="451"/>
                </a:lnTo>
                <a:lnTo>
                  <a:pt x="434" y="451"/>
                </a:lnTo>
                <a:lnTo>
                  <a:pt x="437" y="452"/>
                </a:lnTo>
                <a:lnTo>
                  <a:pt x="441" y="452"/>
                </a:lnTo>
                <a:lnTo>
                  <a:pt x="444" y="452"/>
                </a:lnTo>
                <a:lnTo>
                  <a:pt x="446" y="452"/>
                </a:lnTo>
                <a:lnTo>
                  <a:pt x="447" y="454"/>
                </a:lnTo>
                <a:lnTo>
                  <a:pt x="447" y="455"/>
                </a:lnTo>
                <a:lnTo>
                  <a:pt x="447" y="456"/>
                </a:lnTo>
                <a:lnTo>
                  <a:pt x="446" y="456"/>
                </a:lnTo>
                <a:lnTo>
                  <a:pt x="445" y="457"/>
                </a:lnTo>
                <a:lnTo>
                  <a:pt x="445" y="459"/>
                </a:lnTo>
                <a:lnTo>
                  <a:pt x="447" y="460"/>
                </a:lnTo>
                <a:lnTo>
                  <a:pt x="451" y="460"/>
                </a:lnTo>
                <a:lnTo>
                  <a:pt x="460" y="463"/>
                </a:lnTo>
                <a:lnTo>
                  <a:pt x="470" y="467"/>
                </a:lnTo>
                <a:lnTo>
                  <a:pt x="463" y="467"/>
                </a:lnTo>
                <a:lnTo>
                  <a:pt x="458" y="467"/>
                </a:lnTo>
                <a:lnTo>
                  <a:pt x="451" y="467"/>
                </a:lnTo>
                <a:lnTo>
                  <a:pt x="445" y="465"/>
                </a:lnTo>
                <a:lnTo>
                  <a:pt x="441" y="462"/>
                </a:lnTo>
                <a:lnTo>
                  <a:pt x="436" y="457"/>
                </a:lnTo>
                <a:lnTo>
                  <a:pt x="433" y="456"/>
                </a:lnTo>
                <a:lnTo>
                  <a:pt x="430" y="456"/>
                </a:lnTo>
                <a:lnTo>
                  <a:pt x="428" y="456"/>
                </a:lnTo>
                <a:lnTo>
                  <a:pt x="425" y="458"/>
                </a:lnTo>
                <a:lnTo>
                  <a:pt x="422" y="462"/>
                </a:lnTo>
                <a:lnTo>
                  <a:pt x="421" y="464"/>
                </a:lnTo>
                <a:lnTo>
                  <a:pt x="421" y="466"/>
                </a:lnTo>
                <a:lnTo>
                  <a:pt x="422" y="467"/>
                </a:lnTo>
                <a:lnTo>
                  <a:pt x="423" y="467"/>
                </a:lnTo>
                <a:lnTo>
                  <a:pt x="426" y="467"/>
                </a:lnTo>
                <a:lnTo>
                  <a:pt x="427" y="470"/>
                </a:lnTo>
                <a:lnTo>
                  <a:pt x="429" y="471"/>
                </a:lnTo>
                <a:lnTo>
                  <a:pt x="431" y="471"/>
                </a:lnTo>
                <a:lnTo>
                  <a:pt x="433" y="470"/>
                </a:lnTo>
                <a:lnTo>
                  <a:pt x="433" y="470"/>
                </a:lnTo>
                <a:lnTo>
                  <a:pt x="431" y="472"/>
                </a:lnTo>
                <a:lnTo>
                  <a:pt x="436" y="473"/>
                </a:lnTo>
                <a:lnTo>
                  <a:pt x="439" y="476"/>
                </a:lnTo>
                <a:lnTo>
                  <a:pt x="442" y="479"/>
                </a:lnTo>
                <a:lnTo>
                  <a:pt x="443" y="481"/>
                </a:lnTo>
                <a:lnTo>
                  <a:pt x="450" y="482"/>
                </a:lnTo>
                <a:lnTo>
                  <a:pt x="455" y="482"/>
                </a:lnTo>
                <a:lnTo>
                  <a:pt x="461" y="487"/>
                </a:lnTo>
                <a:lnTo>
                  <a:pt x="466" y="490"/>
                </a:lnTo>
                <a:lnTo>
                  <a:pt x="472" y="493"/>
                </a:lnTo>
                <a:lnTo>
                  <a:pt x="480" y="497"/>
                </a:lnTo>
                <a:lnTo>
                  <a:pt x="475" y="499"/>
                </a:lnTo>
                <a:lnTo>
                  <a:pt x="469" y="500"/>
                </a:lnTo>
                <a:lnTo>
                  <a:pt x="472" y="503"/>
                </a:lnTo>
                <a:lnTo>
                  <a:pt x="477" y="504"/>
                </a:lnTo>
                <a:lnTo>
                  <a:pt x="482" y="504"/>
                </a:lnTo>
                <a:lnTo>
                  <a:pt x="485" y="503"/>
                </a:lnTo>
                <a:lnTo>
                  <a:pt x="487" y="500"/>
                </a:lnTo>
                <a:lnTo>
                  <a:pt x="487" y="497"/>
                </a:lnTo>
                <a:lnTo>
                  <a:pt x="485" y="495"/>
                </a:lnTo>
                <a:lnTo>
                  <a:pt x="482" y="493"/>
                </a:lnTo>
                <a:lnTo>
                  <a:pt x="485" y="492"/>
                </a:lnTo>
                <a:lnTo>
                  <a:pt x="490" y="493"/>
                </a:lnTo>
                <a:lnTo>
                  <a:pt x="493" y="493"/>
                </a:lnTo>
                <a:lnTo>
                  <a:pt x="496" y="496"/>
                </a:lnTo>
                <a:lnTo>
                  <a:pt x="500" y="497"/>
                </a:lnTo>
                <a:lnTo>
                  <a:pt x="503" y="499"/>
                </a:lnTo>
                <a:lnTo>
                  <a:pt x="505" y="503"/>
                </a:lnTo>
                <a:lnTo>
                  <a:pt x="508" y="505"/>
                </a:lnTo>
                <a:lnTo>
                  <a:pt x="504" y="503"/>
                </a:lnTo>
                <a:lnTo>
                  <a:pt x="499" y="500"/>
                </a:lnTo>
                <a:lnTo>
                  <a:pt x="496" y="499"/>
                </a:lnTo>
                <a:lnTo>
                  <a:pt x="494" y="498"/>
                </a:lnTo>
                <a:lnTo>
                  <a:pt x="492" y="498"/>
                </a:lnTo>
                <a:lnTo>
                  <a:pt x="491" y="499"/>
                </a:lnTo>
                <a:lnTo>
                  <a:pt x="490" y="500"/>
                </a:lnTo>
                <a:lnTo>
                  <a:pt x="490" y="503"/>
                </a:lnTo>
                <a:lnTo>
                  <a:pt x="490" y="505"/>
                </a:lnTo>
                <a:lnTo>
                  <a:pt x="491" y="506"/>
                </a:lnTo>
                <a:lnTo>
                  <a:pt x="495" y="508"/>
                </a:lnTo>
                <a:lnTo>
                  <a:pt x="499" y="510"/>
                </a:lnTo>
                <a:lnTo>
                  <a:pt x="502" y="510"/>
                </a:lnTo>
                <a:lnTo>
                  <a:pt x="507" y="510"/>
                </a:lnTo>
                <a:lnTo>
                  <a:pt x="510" y="512"/>
                </a:lnTo>
                <a:lnTo>
                  <a:pt x="513" y="512"/>
                </a:lnTo>
                <a:lnTo>
                  <a:pt x="515" y="513"/>
                </a:lnTo>
                <a:lnTo>
                  <a:pt x="516" y="512"/>
                </a:lnTo>
                <a:lnTo>
                  <a:pt x="516" y="509"/>
                </a:lnTo>
                <a:lnTo>
                  <a:pt x="518" y="508"/>
                </a:lnTo>
                <a:lnTo>
                  <a:pt x="521" y="508"/>
                </a:lnTo>
                <a:lnTo>
                  <a:pt x="526" y="510"/>
                </a:lnTo>
                <a:lnTo>
                  <a:pt x="529" y="512"/>
                </a:lnTo>
                <a:lnTo>
                  <a:pt x="534" y="514"/>
                </a:lnTo>
                <a:lnTo>
                  <a:pt x="540" y="518"/>
                </a:lnTo>
                <a:lnTo>
                  <a:pt x="548" y="523"/>
                </a:lnTo>
                <a:lnTo>
                  <a:pt x="549" y="523"/>
                </a:lnTo>
                <a:lnTo>
                  <a:pt x="551" y="524"/>
                </a:lnTo>
                <a:lnTo>
                  <a:pt x="553" y="525"/>
                </a:lnTo>
                <a:lnTo>
                  <a:pt x="553" y="526"/>
                </a:lnTo>
                <a:lnTo>
                  <a:pt x="551" y="528"/>
                </a:lnTo>
                <a:lnTo>
                  <a:pt x="548" y="526"/>
                </a:lnTo>
                <a:lnTo>
                  <a:pt x="544" y="525"/>
                </a:lnTo>
                <a:lnTo>
                  <a:pt x="541" y="524"/>
                </a:lnTo>
                <a:lnTo>
                  <a:pt x="537" y="522"/>
                </a:lnTo>
                <a:lnTo>
                  <a:pt x="535" y="517"/>
                </a:lnTo>
                <a:lnTo>
                  <a:pt x="532" y="518"/>
                </a:lnTo>
                <a:lnTo>
                  <a:pt x="529" y="518"/>
                </a:lnTo>
                <a:lnTo>
                  <a:pt x="527" y="517"/>
                </a:lnTo>
                <a:lnTo>
                  <a:pt x="525" y="516"/>
                </a:lnTo>
                <a:lnTo>
                  <a:pt x="523" y="515"/>
                </a:lnTo>
                <a:lnTo>
                  <a:pt x="521" y="514"/>
                </a:lnTo>
                <a:lnTo>
                  <a:pt x="519" y="514"/>
                </a:lnTo>
                <a:lnTo>
                  <a:pt x="519" y="516"/>
                </a:lnTo>
                <a:lnTo>
                  <a:pt x="521" y="517"/>
                </a:lnTo>
                <a:lnTo>
                  <a:pt x="524" y="520"/>
                </a:lnTo>
                <a:lnTo>
                  <a:pt x="526" y="521"/>
                </a:lnTo>
                <a:lnTo>
                  <a:pt x="527" y="521"/>
                </a:lnTo>
                <a:lnTo>
                  <a:pt x="528" y="521"/>
                </a:lnTo>
                <a:lnTo>
                  <a:pt x="530" y="520"/>
                </a:lnTo>
                <a:lnTo>
                  <a:pt x="530" y="523"/>
                </a:lnTo>
                <a:lnTo>
                  <a:pt x="533" y="525"/>
                </a:lnTo>
                <a:lnTo>
                  <a:pt x="535" y="526"/>
                </a:lnTo>
                <a:lnTo>
                  <a:pt x="537" y="526"/>
                </a:lnTo>
                <a:lnTo>
                  <a:pt x="540" y="526"/>
                </a:lnTo>
                <a:lnTo>
                  <a:pt x="541" y="529"/>
                </a:lnTo>
                <a:lnTo>
                  <a:pt x="530" y="529"/>
                </a:lnTo>
                <a:lnTo>
                  <a:pt x="521" y="528"/>
                </a:lnTo>
                <a:lnTo>
                  <a:pt x="512" y="525"/>
                </a:lnTo>
                <a:lnTo>
                  <a:pt x="504" y="522"/>
                </a:lnTo>
                <a:lnTo>
                  <a:pt x="495" y="518"/>
                </a:lnTo>
                <a:lnTo>
                  <a:pt x="486" y="516"/>
                </a:lnTo>
                <a:lnTo>
                  <a:pt x="477" y="514"/>
                </a:lnTo>
                <a:lnTo>
                  <a:pt x="468" y="512"/>
                </a:lnTo>
                <a:lnTo>
                  <a:pt x="459" y="507"/>
                </a:lnTo>
                <a:lnTo>
                  <a:pt x="451" y="505"/>
                </a:lnTo>
                <a:lnTo>
                  <a:pt x="447" y="505"/>
                </a:lnTo>
                <a:lnTo>
                  <a:pt x="444" y="505"/>
                </a:lnTo>
                <a:lnTo>
                  <a:pt x="442" y="506"/>
                </a:lnTo>
                <a:lnTo>
                  <a:pt x="442" y="506"/>
                </a:lnTo>
                <a:lnTo>
                  <a:pt x="441" y="507"/>
                </a:lnTo>
                <a:lnTo>
                  <a:pt x="442" y="508"/>
                </a:lnTo>
                <a:lnTo>
                  <a:pt x="446" y="509"/>
                </a:lnTo>
                <a:lnTo>
                  <a:pt x="451" y="509"/>
                </a:lnTo>
                <a:lnTo>
                  <a:pt x="455" y="513"/>
                </a:lnTo>
                <a:lnTo>
                  <a:pt x="460" y="516"/>
                </a:lnTo>
                <a:lnTo>
                  <a:pt x="468" y="521"/>
                </a:lnTo>
                <a:lnTo>
                  <a:pt x="475" y="525"/>
                </a:lnTo>
                <a:lnTo>
                  <a:pt x="471" y="526"/>
                </a:lnTo>
                <a:lnTo>
                  <a:pt x="469" y="526"/>
                </a:lnTo>
                <a:lnTo>
                  <a:pt x="467" y="525"/>
                </a:lnTo>
                <a:lnTo>
                  <a:pt x="466" y="524"/>
                </a:lnTo>
                <a:lnTo>
                  <a:pt x="463" y="524"/>
                </a:lnTo>
                <a:lnTo>
                  <a:pt x="459" y="524"/>
                </a:lnTo>
                <a:lnTo>
                  <a:pt x="454" y="524"/>
                </a:lnTo>
                <a:lnTo>
                  <a:pt x="450" y="524"/>
                </a:lnTo>
                <a:lnTo>
                  <a:pt x="444" y="525"/>
                </a:lnTo>
                <a:lnTo>
                  <a:pt x="441" y="528"/>
                </a:lnTo>
                <a:lnTo>
                  <a:pt x="449" y="529"/>
                </a:lnTo>
                <a:lnTo>
                  <a:pt x="456" y="529"/>
                </a:lnTo>
                <a:lnTo>
                  <a:pt x="463" y="528"/>
                </a:lnTo>
                <a:lnTo>
                  <a:pt x="470" y="529"/>
                </a:lnTo>
                <a:lnTo>
                  <a:pt x="472" y="529"/>
                </a:lnTo>
                <a:lnTo>
                  <a:pt x="474" y="530"/>
                </a:lnTo>
                <a:lnTo>
                  <a:pt x="474" y="531"/>
                </a:lnTo>
                <a:lnTo>
                  <a:pt x="474" y="531"/>
                </a:lnTo>
                <a:lnTo>
                  <a:pt x="472" y="532"/>
                </a:lnTo>
                <a:lnTo>
                  <a:pt x="472" y="532"/>
                </a:lnTo>
                <a:lnTo>
                  <a:pt x="474" y="532"/>
                </a:lnTo>
                <a:lnTo>
                  <a:pt x="472" y="532"/>
                </a:lnTo>
                <a:lnTo>
                  <a:pt x="474" y="532"/>
                </a:lnTo>
                <a:lnTo>
                  <a:pt x="474" y="532"/>
                </a:lnTo>
                <a:lnTo>
                  <a:pt x="475" y="532"/>
                </a:lnTo>
                <a:lnTo>
                  <a:pt x="476" y="532"/>
                </a:lnTo>
                <a:lnTo>
                  <a:pt x="478" y="533"/>
                </a:lnTo>
                <a:lnTo>
                  <a:pt x="479" y="533"/>
                </a:lnTo>
                <a:lnTo>
                  <a:pt x="488" y="537"/>
                </a:lnTo>
                <a:lnTo>
                  <a:pt x="499" y="540"/>
                </a:lnTo>
                <a:lnTo>
                  <a:pt x="493" y="540"/>
                </a:lnTo>
                <a:lnTo>
                  <a:pt x="487" y="540"/>
                </a:lnTo>
                <a:lnTo>
                  <a:pt x="490" y="543"/>
                </a:lnTo>
                <a:lnTo>
                  <a:pt x="493" y="545"/>
                </a:lnTo>
                <a:lnTo>
                  <a:pt x="496" y="545"/>
                </a:lnTo>
                <a:lnTo>
                  <a:pt x="500" y="545"/>
                </a:lnTo>
                <a:lnTo>
                  <a:pt x="508" y="548"/>
                </a:lnTo>
                <a:lnTo>
                  <a:pt x="517" y="548"/>
                </a:lnTo>
                <a:lnTo>
                  <a:pt x="519" y="548"/>
                </a:lnTo>
                <a:lnTo>
                  <a:pt x="521" y="548"/>
                </a:lnTo>
                <a:lnTo>
                  <a:pt x="523" y="548"/>
                </a:lnTo>
                <a:lnTo>
                  <a:pt x="524" y="549"/>
                </a:lnTo>
                <a:lnTo>
                  <a:pt x="523" y="549"/>
                </a:lnTo>
                <a:lnTo>
                  <a:pt x="521" y="551"/>
                </a:lnTo>
                <a:lnTo>
                  <a:pt x="520" y="551"/>
                </a:lnTo>
                <a:lnTo>
                  <a:pt x="518" y="551"/>
                </a:lnTo>
                <a:lnTo>
                  <a:pt x="513" y="553"/>
                </a:lnTo>
                <a:lnTo>
                  <a:pt x="510" y="555"/>
                </a:lnTo>
                <a:lnTo>
                  <a:pt x="517" y="555"/>
                </a:lnTo>
                <a:lnTo>
                  <a:pt x="523" y="557"/>
                </a:lnTo>
                <a:lnTo>
                  <a:pt x="526" y="556"/>
                </a:lnTo>
                <a:lnTo>
                  <a:pt x="528" y="555"/>
                </a:lnTo>
                <a:lnTo>
                  <a:pt x="529" y="554"/>
                </a:lnTo>
                <a:lnTo>
                  <a:pt x="529" y="551"/>
                </a:lnTo>
                <a:lnTo>
                  <a:pt x="528" y="550"/>
                </a:lnTo>
                <a:lnTo>
                  <a:pt x="528" y="548"/>
                </a:lnTo>
                <a:lnTo>
                  <a:pt x="532" y="547"/>
                </a:lnTo>
                <a:lnTo>
                  <a:pt x="534" y="548"/>
                </a:lnTo>
                <a:lnTo>
                  <a:pt x="538" y="548"/>
                </a:lnTo>
                <a:lnTo>
                  <a:pt x="543" y="549"/>
                </a:lnTo>
                <a:lnTo>
                  <a:pt x="546" y="549"/>
                </a:lnTo>
                <a:lnTo>
                  <a:pt x="551" y="548"/>
                </a:lnTo>
                <a:lnTo>
                  <a:pt x="542" y="545"/>
                </a:lnTo>
                <a:lnTo>
                  <a:pt x="532" y="542"/>
                </a:lnTo>
                <a:lnTo>
                  <a:pt x="523" y="540"/>
                </a:lnTo>
                <a:lnTo>
                  <a:pt x="515" y="535"/>
                </a:lnTo>
                <a:lnTo>
                  <a:pt x="515" y="533"/>
                </a:lnTo>
                <a:lnTo>
                  <a:pt x="516" y="532"/>
                </a:lnTo>
                <a:lnTo>
                  <a:pt x="518" y="531"/>
                </a:lnTo>
                <a:lnTo>
                  <a:pt x="521" y="532"/>
                </a:lnTo>
                <a:lnTo>
                  <a:pt x="524" y="533"/>
                </a:lnTo>
                <a:lnTo>
                  <a:pt x="527" y="534"/>
                </a:lnTo>
                <a:lnTo>
                  <a:pt x="529" y="533"/>
                </a:lnTo>
                <a:lnTo>
                  <a:pt x="532" y="530"/>
                </a:lnTo>
                <a:lnTo>
                  <a:pt x="535" y="531"/>
                </a:lnTo>
                <a:lnTo>
                  <a:pt x="540" y="533"/>
                </a:lnTo>
                <a:lnTo>
                  <a:pt x="541" y="534"/>
                </a:lnTo>
                <a:lnTo>
                  <a:pt x="541" y="535"/>
                </a:lnTo>
                <a:lnTo>
                  <a:pt x="540" y="535"/>
                </a:lnTo>
                <a:lnTo>
                  <a:pt x="538" y="535"/>
                </a:lnTo>
                <a:lnTo>
                  <a:pt x="537" y="537"/>
                </a:lnTo>
                <a:lnTo>
                  <a:pt x="537" y="539"/>
                </a:lnTo>
                <a:lnTo>
                  <a:pt x="543" y="540"/>
                </a:lnTo>
                <a:lnTo>
                  <a:pt x="549" y="540"/>
                </a:lnTo>
                <a:lnTo>
                  <a:pt x="548" y="538"/>
                </a:lnTo>
                <a:lnTo>
                  <a:pt x="545" y="535"/>
                </a:lnTo>
                <a:lnTo>
                  <a:pt x="544" y="535"/>
                </a:lnTo>
                <a:lnTo>
                  <a:pt x="544" y="534"/>
                </a:lnTo>
                <a:lnTo>
                  <a:pt x="544" y="533"/>
                </a:lnTo>
                <a:lnTo>
                  <a:pt x="546" y="532"/>
                </a:lnTo>
                <a:lnTo>
                  <a:pt x="548" y="531"/>
                </a:lnTo>
                <a:lnTo>
                  <a:pt x="550" y="532"/>
                </a:lnTo>
                <a:lnTo>
                  <a:pt x="551" y="533"/>
                </a:lnTo>
                <a:lnTo>
                  <a:pt x="552" y="534"/>
                </a:lnTo>
                <a:lnTo>
                  <a:pt x="554" y="538"/>
                </a:lnTo>
                <a:lnTo>
                  <a:pt x="558" y="540"/>
                </a:lnTo>
                <a:lnTo>
                  <a:pt x="561" y="540"/>
                </a:lnTo>
                <a:lnTo>
                  <a:pt x="560" y="539"/>
                </a:lnTo>
                <a:lnTo>
                  <a:pt x="559" y="537"/>
                </a:lnTo>
                <a:lnTo>
                  <a:pt x="558" y="535"/>
                </a:lnTo>
                <a:lnTo>
                  <a:pt x="558" y="534"/>
                </a:lnTo>
                <a:lnTo>
                  <a:pt x="559" y="532"/>
                </a:lnTo>
                <a:lnTo>
                  <a:pt x="560" y="532"/>
                </a:lnTo>
                <a:lnTo>
                  <a:pt x="562" y="532"/>
                </a:lnTo>
                <a:lnTo>
                  <a:pt x="568" y="533"/>
                </a:lnTo>
                <a:lnTo>
                  <a:pt x="570" y="534"/>
                </a:lnTo>
                <a:lnTo>
                  <a:pt x="566" y="535"/>
                </a:lnTo>
                <a:lnTo>
                  <a:pt x="561" y="535"/>
                </a:lnTo>
                <a:lnTo>
                  <a:pt x="563" y="537"/>
                </a:lnTo>
                <a:lnTo>
                  <a:pt x="563" y="538"/>
                </a:lnTo>
                <a:lnTo>
                  <a:pt x="563" y="539"/>
                </a:lnTo>
                <a:lnTo>
                  <a:pt x="563" y="541"/>
                </a:lnTo>
                <a:lnTo>
                  <a:pt x="563" y="542"/>
                </a:lnTo>
                <a:lnTo>
                  <a:pt x="563" y="543"/>
                </a:lnTo>
                <a:lnTo>
                  <a:pt x="565" y="543"/>
                </a:lnTo>
                <a:lnTo>
                  <a:pt x="568" y="545"/>
                </a:lnTo>
                <a:lnTo>
                  <a:pt x="571" y="543"/>
                </a:lnTo>
                <a:lnTo>
                  <a:pt x="576" y="543"/>
                </a:lnTo>
                <a:lnTo>
                  <a:pt x="577" y="545"/>
                </a:lnTo>
                <a:lnTo>
                  <a:pt x="577" y="546"/>
                </a:lnTo>
                <a:lnTo>
                  <a:pt x="576" y="547"/>
                </a:lnTo>
                <a:lnTo>
                  <a:pt x="576" y="548"/>
                </a:lnTo>
                <a:lnTo>
                  <a:pt x="585" y="549"/>
                </a:lnTo>
                <a:lnTo>
                  <a:pt x="593" y="551"/>
                </a:lnTo>
                <a:lnTo>
                  <a:pt x="599" y="556"/>
                </a:lnTo>
                <a:lnTo>
                  <a:pt x="603" y="560"/>
                </a:lnTo>
                <a:lnTo>
                  <a:pt x="610" y="563"/>
                </a:lnTo>
                <a:lnTo>
                  <a:pt x="617" y="563"/>
                </a:lnTo>
                <a:lnTo>
                  <a:pt x="623" y="565"/>
                </a:lnTo>
                <a:lnTo>
                  <a:pt x="627" y="568"/>
                </a:lnTo>
                <a:lnTo>
                  <a:pt x="633" y="572"/>
                </a:lnTo>
                <a:lnTo>
                  <a:pt x="639" y="574"/>
                </a:lnTo>
                <a:lnTo>
                  <a:pt x="641" y="576"/>
                </a:lnTo>
                <a:lnTo>
                  <a:pt x="643" y="578"/>
                </a:lnTo>
                <a:lnTo>
                  <a:pt x="647" y="578"/>
                </a:lnTo>
                <a:lnTo>
                  <a:pt x="649" y="578"/>
                </a:lnTo>
                <a:lnTo>
                  <a:pt x="656" y="580"/>
                </a:lnTo>
                <a:lnTo>
                  <a:pt x="661" y="583"/>
                </a:lnTo>
                <a:lnTo>
                  <a:pt x="668" y="586"/>
                </a:lnTo>
                <a:lnTo>
                  <a:pt x="675" y="587"/>
                </a:lnTo>
                <a:lnTo>
                  <a:pt x="680" y="587"/>
                </a:lnTo>
                <a:lnTo>
                  <a:pt x="683" y="584"/>
                </a:lnTo>
                <a:lnTo>
                  <a:pt x="681" y="583"/>
                </a:lnTo>
                <a:lnTo>
                  <a:pt x="677" y="583"/>
                </a:lnTo>
                <a:lnTo>
                  <a:pt x="668" y="581"/>
                </a:lnTo>
                <a:lnTo>
                  <a:pt x="660" y="578"/>
                </a:lnTo>
                <a:lnTo>
                  <a:pt x="657" y="578"/>
                </a:lnTo>
                <a:lnTo>
                  <a:pt x="653" y="576"/>
                </a:lnTo>
                <a:lnTo>
                  <a:pt x="652" y="575"/>
                </a:lnTo>
                <a:lnTo>
                  <a:pt x="652" y="574"/>
                </a:lnTo>
                <a:lnTo>
                  <a:pt x="652" y="573"/>
                </a:lnTo>
                <a:lnTo>
                  <a:pt x="651" y="572"/>
                </a:lnTo>
                <a:lnTo>
                  <a:pt x="650" y="572"/>
                </a:lnTo>
                <a:lnTo>
                  <a:pt x="649" y="572"/>
                </a:lnTo>
                <a:lnTo>
                  <a:pt x="641" y="570"/>
                </a:lnTo>
                <a:lnTo>
                  <a:pt x="633" y="567"/>
                </a:lnTo>
                <a:lnTo>
                  <a:pt x="625" y="563"/>
                </a:lnTo>
                <a:lnTo>
                  <a:pt x="618" y="558"/>
                </a:lnTo>
                <a:lnTo>
                  <a:pt x="609" y="556"/>
                </a:lnTo>
                <a:lnTo>
                  <a:pt x="601" y="554"/>
                </a:lnTo>
                <a:lnTo>
                  <a:pt x="593" y="550"/>
                </a:lnTo>
                <a:lnTo>
                  <a:pt x="585" y="547"/>
                </a:lnTo>
                <a:lnTo>
                  <a:pt x="582" y="543"/>
                </a:lnTo>
                <a:lnTo>
                  <a:pt x="578" y="538"/>
                </a:lnTo>
                <a:lnTo>
                  <a:pt x="586" y="540"/>
                </a:lnTo>
                <a:lnTo>
                  <a:pt x="594" y="542"/>
                </a:lnTo>
                <a:lnTo>
                  <a:pt x="596" y="546"/>
                </a:lnTo>
                <a:lnTo>
                  <a:pt x="600" y="548"/>
                </a:lnTo>
                <a:lnTo>
                  <a:pt x="603" y="549"/>
                </a:lnTo>
                <a:lnTo>
                  <a:pt x="607" y="549"/>
                </a:lnTo>
                <a:lnTo>
                  <a:pt x="614" y="553"/>
                </a:lnTo>
                <a:lnTo>
                  <a:pt x="626" y="557"/>
                </a:lnTo>
                <a:lnTo>
                  <a:pt x="639" y="563"/>
                </a:lnTo>
                <a:lnTo>
                  <a:pt x="644" y="564"/>
                </a:lnTo>
                <a:lnTo>
                  <a:pt x="644" y="566"/>
                </a:lnTo>
                <a:lnTo>
                  <a:pt x="645" y="568"/>
                </a:lnTo>
                <a:lnTo>
                  <a:pt x="649" y="570"/>
                </a:lnTo>
                <a:lnTo>
                  <a:pt x="651" y="571"/>
                </a:lnTo>
                <a:lnTo>
                  <a:pt x="658" y="572"/>
                </a:lnTo>
                <a:lnTo>
                  <a:pt x="664" y="573"/>
                </a:lnTo>
                <a:lnTo>
                  <a:pt x="680" y="580"/>
                </a:lnTo>
                <a:lnTo>
                  <a:pt x="697" y="587"/>
                </a:lnTo>
                <a:lnTo>
                  <a:pt x="692" y="587"/>
                </a:lnTo>
                <a:lnTo>
                  <a:pt x="688" y="587"/>
                </a:lnTo>
                <a:lnTo>
                  <a:pt x="686" y="587"/>
                </a:lnTo>
                <a:lnTo>
                  <a:pt x="684" y="587"/>
                </a:lnTo>
                <a:lnTo>
                  <a:pt x="682" y="588"/>
                </a:lnTo>
                <a:lnTo>
                  <a:pt x="681" y="590"/>
                </a:lnTo>
                <a:lnTo>
                  <a:pt x="689" y="592"/>
                </a:lnTo>
                <a:lnTo>
                  <a:pt x="698" y="592"/>
                </a:lnTo>
                <a:lnTo>
                  <a:pt x="707" y="592"/>
                </a:lnTo>
                <a:lnTo>
                  <a:pt x="716" y="592"/>
                </a:lnTo>
                <a:lnTo>
                  <a:pt x="725" y="593"/>
                </a:lnTo>
                <a:lnTo>
                  <a:pt x="734" y="595"/>
                </a:lnTo>
                <a:lnTo>
                  <a:pt x="736" y="596"/>
                </a:lnTo>
                <a:lnTo>
                  <a:pt x="739" y="596"/>
                </a:lnTo>
                <a:lnTo>
                  <a:pt x="740" y="595"/>
                </a:lnTo>
                <a:lnTo>
                  <a:pt x="743" y="593"/>
                </a:lnTo>
                <a:lnTo>
                  <a:pt x="741" y="592"/>
                </a:lnTo>
                <a:lnTo>
                  <a:pt x="740" y="591"/>
                </a:lnTo>
                <a:lnTo>
                  <a:pt x="739" y="589"/>
                </a:lnTo>
                <a:lnTo>
                  <a:pt x="740" y="587"/>
                </a:lnTo>
                <a:lnTo>
                  <a:pt x="738" y="584"/>
                </a:lnTo>
                <a:lnTo>
                  <a:pt x="736" y="582"/>
                </a:lnTo>
                <a:lnTo>
                  <a:pt x="733" y="581"/>
                </a:lnTo>
                <a:lnTo>
                  <a:pt x="731" y="581"/>
                </a:lnTo>
                <a:lnTo>
                  <a:pt x="726" y="584"/>
                </a:lnTo>
                <a:lnTo>
                  <a:pt x="721" y="586"/>
                </a:lnTo>
                <a:lnTo>
                  <a:pt x="719" y="583"/>
                </a:lnTo>
                <a:lnTo>
                  <a:pt x="719" y="581"/>
                </a:lnTo>
                <a:lnTo>
                  <a:pt x="727" y="578"/>
                </a:lnTo>
                <a:lnTo>
                  <a:pt x="735" y="578"/>
                </a:lnTo>
                <a:lnTo>
                  <a:pt x="743" y="581"/>
                </a:lnTo>
                <a:lnTo>
                  <a:pt x="751" y="584"/>
                </a:lnTo>
                <a:lnTo>
                  <a:pt x="748" y="584"/>
                </a:lnTo>
                <a:lnTo>
                  <a:pt x="743" y="586"/>
                </a:lnTo>
                <a:lnTo>
                  <a:pt x="742" y="587"/>
                </a:lnTo>
                <a:lnTo>
                  <a:pt x="742" y="588"/>
                </a:lnTo>
                <a:lnTo>
                  <a:pt x="742" y="589"/>
                </a:lnTo>
                <a:lnTo>
                  <a:pt x="743" y="590"/>
                </a:lnTo>
                <a:lnTo>
                  <a:pt x="748" y="591"/>
                </a:lnTo>
                <a:lnTo>
                  <a:pt x="754" y="592"/>
                </a:lnTo>
                <a:lnTo>
                  <a:pt x="758" y="591"/>
                </a:lnTo>
                <a:lnTo>
                  <a:pt x="763" y="590"/>
                </a:lnTo>
                <a:lnTo>
                  <a:pt x="764" y="588"/>
                </a:lnTo>
                <a:lnTo>
                  <a:pt x="765" y="586"/>
                </a:lnTo>
                <a:lnTo>
                  <a:pt x="767" y="584"/>
                </a:lnTo>
                <a:lnTo>
                  <a:pt x="771" y="586"/>
                </a:lnTo>
                <a:lnTo>
                  <a:pt x="773" y="588"/>
                </a:lnTo>
                <a:lnTo>
                  <a:pt x="774" y="589"/>
                </a:lnTo>
                <a:lnTo>
                  <a:pt x="773" y="590"/>
                </a:lnTo>
                <a:lnTo>
                  <a:pt x="771" y="592"/>
                </a:lnTo>
                <a:lnTo>
                  <a:pt x="776" y="593"/>
                </a:lnTo>
                <a:lnTo>
                  <a:pt x="782" y="595"/>
                </a:lnTo>
                <a:lnTo>
                  <a:pt x="787" y="592"/>
                </a:lnTo>
                <a:lnTo>
                  <a:pt x="791" y="590"/>
                </a:lnTo>
                <a:lnTo>
                  <a:pt x="797" y="592"/>
                </a:lnTo>
                <a:lnTo>
                  <a:pt x="802" y="596"/>
                </a:lnTo>
                <a:lnTo>
                  <a:pt x="810" y="597"/>
                </a:lnTo>
                <a:lnTo>
                  <a:pt x="817" y="600"/>
                </a:lnTo>
                <a:lnTo>
                  <a:pt x="808" y="600"/>
                </a:lnTo>
                <a:lnTo>
                  <a:pt x="799" y="599"/>
                </a:lnTo>
                <a:lnTo>
                  <a:pt x="790" y="598"/>
                </a:lnTo>
                <a:lnTo>
                  <a:pt x="781" y="598"/>
                </a:lnTo>
                <a:lnTo>
                  <a:pt x="777" y="598"/>
                </a:lnTo>
                <a:lnTo>
                  <a:pt x="773" y="598"/>
                </a:lnTo>
                <a:lnTo>
                  <a:pt x="769" y="600"/>
                </a:lnTo>
                <a:lnTo>
                  <a:pt x="766" y="603"/>
                </a:lnTo>
                <a:lnTo>
                  <a:pt x="764" y="601"/>
                </a:lnTo>
                <a:lnTo>
                  <a:pt x="762" y="600"/>
                </a:lnTo>
                <a:lnTo>
                  <a:pt x="759" y="599"/>
                </a:lnTo>
                <a:lnTo>
                  <a:pt x="756" y="599"/>
                </a:lnTo>
                <a:lnTo>
                  <a:pt x="754" y="598"/>
                </a:lnTo>
                <a:lnTo>
                  <a:pt x="751" y="596"/>
                </a:lnTo>
                <a:lnTo>
                  <a:pt x="750" y="595"/>
                </a:lnTo>
                <a:lnTo>
                  <a:pt x="748" y="596"/>
                </a:lnTo>
                <a:lnTo>
                  <a:pt x="747" y="597"/>
                </a:lnTo>
                <a:lnTo>
                  <a:pt x="747" y="598"/>
                </a:lnTo>
                <a:lnTo>
                  <a:pt x="747" y="599"/>
                </a:lnTo>
                <a:lnTo>
                  <a:pt x="748" y="599"/>
                </a:lnTo>
                <a:lnTo>
                  <a:pt x="749" y="600"/>
                </a:lnTo>
                <a:lnTo>
                  <a:pt x="750" y="601"/>
                </a:lnTo>
                <a:lnTo>
                  <a:pt x="750" y="603"/>
                </a:lnTo>
                <a:lnTo>
                  <a:pt x="749" y="604"/>
                </a:lnTo>
                <a:lnTo>
                  <a:pt x="748" y="604"/>
                </a:lnTo>
                <a:lnTo>
                  <a:pt x="746" y="604"/>
                </a:lnTo>
                <a:lnTo>
                  <a:pt x="742" y="603"/>
                </a:lnTo>
                <a:lnTo>
                  <a:pt x="740" y="601"/>
                </a:lnTo>
                <a:lnTo>
                  <a:pt x="735" y="600"/>
                </a:lnTo>
                <a:lnTo>
                  <a:pt x="731" y="600"/>
                </a:lnTo>
                <a:lnTo>
                  <a:pt x="727" y="600"/>
                </a:lnTo>
                <a:lnTo>
                  <a:pt x="723" y="600"/>
                </a:lnTo>
                <a:lnTo>
                  <a:pt x="735" y="604"/>
                </a:lnTo>
                <a:lnTo>
                  <a:pt x="749" y="607"/>
                </a:lnTo>
                <a:lnTo>
                  <a:pt x="754" y="611"/>
                </a:lnTo>
                <a:lnTo>
                  <a:pt x="759" y="612"/>
                </a:lnTo>
                <a:lnTo>
                  <a:pt x="764" y="609"/>
                </a:lnTo>
                <a:lnTo>
                  <a:pt x="767" y="606"/>
                </a:lnTo>
                <a:lnTo>
                  <a:pt x="772" y="607"/>
                </a:lnTo>
                <a:lnTo>
                  <a:pt x="776" y="608"/>
                </a:lnTo>
                <a:lnTo>
                  <a:pt x="780" y="607"/>
                </a:lnTo>
                <a:lnTo>
                  <a:pt x="782" y="604"/>
                </a:lnTo>
                <a:lnTo>
                  <a:pt x="783" y="603"/>
                </a:lnTo>
                <a:lnTo>
                  <a:pt x="783" y="603"/>
                </a:lnTo>
                <a:lnTo>
                  <a:pt x="784" y="603"/>
                </a:lnTo>
                <a:lnTo>
                  <a:pt x="785" y="604"/>
                </a:lnTo>
                <a:lnTo>
                  <a:pt x="788" y="605"/>
                </a:lnTo>
                <a:lnTo>
                  <a:pt x="790" y="606"/>
                </a:lnTo>
                <a:lnTo>
                  <a:pt x="792" y="605"/>
                </a:lnTo>
                <a:lnTo>
                  <a:pt x="796" y="605"/>
                </a:lnTo>
                <a:lnTo>
                  <a:pt x="801" y="604"/>
                </a:lnTo>
                <a:lnTo>
                  <a:pt x="808" y="604"/>
                </a:lnTo>
                <a:lnTo>
                  <a:pt x="813" y="605"/>
                </a:lnTo>
                <a:lnTo>
                  <a:pt x="817" y="606"/>
                </a:lnTo>
                <a:lnTo>
                  <a:pt x="822" y="605"/>
                </a:lnTo>
                <a:lnTo>
                  <a:pt x="824" y="606"/>
                </a:lnTo>
                <a:lnTo>
                  <a:pt x="823" y="608"/>
                </a:lnTo>
                <a:lnTo>
                  <a:pt x="820" y="609"/>
                </a:lnTo>
                <a:lnTo>
                  <a:pt x="806" y="609"/>
                </a:lnTo>
                <a:lnTo>
                  <a:pt x="792" y="608"/>
                </a:lnTo>
                <a:lnTo>
                  <a:pt x="789" y="611"/>
                </a:lnTo>
                <a:lnTo>
                  <a:pt x="785" y="613"/>
                </a:lnTo>
                <a:lnTo>
                  <a:pt x="780" y="613"/>
                </a:lnTo>
                <a:lnTo>
                  <a:pt x="774" y="612"/>
                </a:lnTo>
                <a:lnTo>
                  <a:pt x="776" y="614"/>
                </a:lnTo>
                <a:lnTo>
                  <a:pt x="777" y="615"/>
                </a:lnTo>
                <a:lnTo>
                  <a:pt x="777" y="617"/>
                </a:lnTo>
                <a:lnTo>
                  <a:pt x="775" y="620"/>
                </a:lnTo>
                <a:lnTo>
                  <a:pt x="785" y="618"/>
                </a:lnTo>
                <a:lnTo>
                  <a:pt x="796" y="620"/>
                </a:lnTo>
                <a:lnTo>
                  <a:pt x="798" y="618"/>
                </a:lnTo>
                <a:lnTo>
                  <a:pt x="799" y="620"/>
                </a:lnTo>
                <a:lnTo>
                  <a:pt x="799" y="621"/>
                </a:lnTo>
                <a:lnTo>
                  <a:pt x="798" y="622"/>
                </a:lnTo>
                <a:lnTo>
                  <a:pt x="799" y="623"/>
                </a:lnTo>
                <a:lnTo>
                  <a:pt x="800" y="623"/>
                </a:lnTo>
                <a:lnTo>
                  <a:pt x="802" y="628"/>
                </a:lnTo>
                <a:lnTo>
                  <a:pt x="805" y="629"/>
                </a:lnTo>
                <a:lnTo>
                  <a:pt x="808" y="630"/>
                </a:lnTo>
                <a:lnTo>
                  <a:pt x="812" y="630"/>
                </a:lnTo>
                <a:lnTo>
                  <a:pt x="817" y="628"/>
                </a:lnTo>
                <a:lnTo>
                  <a:pt x="823" y="623"/>
                </a:lnTo>
                <a:lnTo>
                  <a:pt x="817" y="621"/>
                </a:lnTo>
                <a:lnTo>
                  <a:pt x="812" y="620"/>
                </a:lnTo>
                <a:lnTo>
                  <a:pt x="806" y="618"/>
                </a:lnTo>
                <a:lnTo>
                  <a:pt x="800" y="617"/>
                </a:lnTo>
                <a:lnTo>
                  <a:pt x="799" y="615"/>
                </a:lnTo>
                <a:lnTo>
                  <a:pt x="799" y="615"/>
                </a:lnTo>
                <a:lnTo>
                  <a:pt x="800" y="615"/>
                </a:lnTo>
                <a:lnTo>
                  <a:pt x="802" y="615"/>
                </a:lnTo>
                <a:lnTo>
                  <a:pt x="805" y="615"/>
                </a:lnTo>
                <a:lnTo>
                  <a:pt x="808" y="615"/>
                </a:lnTo>
                <a:lnTo>
                  <a:pt x="810" y="614"/>
                </a:lnTo>
                <a:lnTo>
                  <a:pt x="814" y="613"/>
                </a:lnTo>
                <a:lnTo>
                  <a:pt x="821" y="612"/>
                </a:lnTo>
                <a:lnTo>
                  <a:pt x="826" y="612"/>
                </a:lnTo>
                <a:lnTo>
                  <a:pt x="831" y="611"/>
                </a:lnTo>
                <a:lnTo>
                  <a:pt x="835" y="608"/>
                </a:lnTo>
                <a:lnTo>
                  <a:pt x="839" y="607"/>
                </a:lnTo>
                <a:lnTo>
                  <a:pt x="842" y="609"/>
                </a:lnTo>
                <a:lnTo>
                  <a:pt x="842" y="611"/>
                </a:lnTo>
                <a:lnTo>
                  <a:pt x="843" y="612"/>
                </a:lnTo>
                <a:lnTo>
                  <a:pt x="847" y="611"/>
                </a:lnTo>
                <a:lnTo>
                  <a:pt x="848" y="609"/>
                </a:lnTo>
                <a:lnTo>
                  <a:pt x="855" y="608"/>
                </a:lnTo>
                <a:lnTo>
                  <a:pt x="861" y="608"/>
                </a:lnTo>
                <a:lnTo>
                  <a:pt x="867" y="609"/>
                </a:lnTo>
                <a:lnTo>
                  <a:pt x="873" y="609"/>
                </a:lnTo>
                <a:lnTo>
                  <a:pt x="880" y="608"/>
                </a:lnTo>
                <a:lnTo>
                  <a:pt x="887" y="607"/>
                </a:lnTo>
                <a:lnTo>
                  <a:pt x="895" y="607"/>
                </a:lnTo>
                <a:lnTo>
                  <a:pt x="902" y="607"/>
                </a:lnTo>
                <a:lnTo>
                  <a:pt x="917" y="607"/>
                </a:lnTo>
                <a:lnTo>
                  <a:pt x="933" y="607"/>
                </a:lnTo>
                <a:lnTo>
                  <a:pt x="941" y="607"/>
                </a:lnTo>
                <a:lnTo>
                  <a:pt x="949" y="608"/>
                </a:lnTo>
                <a:lnTo>
                  <a:pt x="955" y="609"/>
                </a:lnTo>
                <a:lnTo>
                  <a:pt x="960" y="612"/>
                </a:lnTo>
                <a:lnTo>
                  <a:pt x="953" y="613"/>
                </a:lnTo>
                <a:lnTo>
                  <a:pt x="948" y="612"/>
                </a:lnTo>
                <a:lnTo>
                  <a:pt x="948" y="612"/>
                </a:lnTo>
                <a:lnTo>
                  <a:pt x="948" y="612"/>
                </a:lnTo>
                <a:lnTo>
                  <a:pt x="944" y="612"/>
                </a:lnTo>
                <a:lnTo>
                  <a:pt x="940" y="613"/>
                </a:lnTo>
                <a:lnTo>
                  <a:pt x="940" y="615"/>
                </a:lnTo>
                <a:lnTo>
                  <a:pt x="941" y="616"/>
                </a:lnTo>
                <a:lnTo>
                  <a:pt x="942" y="617"/>
                </a:lnTo>
                <a:lnTo>
                  <a:pt x="944" y="617"/>
                </a:lnTo>
                <a:lnTo>
                  <a:pt x="948" y="617"/>
                </a:lnTo>
                <a:lnTo>
                  <a:pt x="952" y="616"/>
                </a:lnTo>
                <a:lnTo>
                  <a:pt x="956" y="614"/>
                </a:lnTo>
                <a:lnTo>
                  <a:pt x="960" y="612"/>
                </a:lnTo>
                <a:lnTo>
                  <a:pt x="961" y="612"/>
                </a:lnTo>
                <a:lnTo>
                  <a:pt x="963" y="613"/>
                </a:lnTo>
                <a:lnTo>
                  <a:pt x="966" y="613"/>
                </a:lnTo>
                <a:lnTo>
                  <a:pt x="969" y="612"/>
                </a:lnTo>
                <a:lnTo>
                  <a:pt x="979" y="611"/>
                </a:lnTo>
                <a:lnTo>
                  <a:pt x="988" y="612"/>
                </a:lnTo>
                <a:lnTo>
                  <a:pt x="990" y="612"/>
                </a:lnTo>
                <a:lnTo>
                  <a:pt x="993" y="613"/>
                </a:lnTo>
                <a:lnTo>
                  <a:pt x="993" y="614"/>
                </a:lnTo>
                <a:lnTo>
                  <a:pt x="991" y="616"/>
                </a:lnTo>
                <a:lnTo>
                  <a:pt x="989" y="617"/>
                </a:lnTo>
                <a:lnTo>
                  <a:pt x="988" y="618"/>
                </a:lnTo>
                <a:lnTo>
                  <a:pt x="987" y="620"/>
                </a:lnTo>
                <a:lnTo>
                  <a:pt x="986" y="618"/>
                </a:lnTo>
                <a:lnTo>
                  <a:pt x="985" y="618"/>
                </a:lnTo>
                <a:lnTo>
                  <a:pt x="982" y="620"/>
                </a:lnTo>
                <a:lnTo>
                  <a:pt x="982" y="621"/>
                </a:lnTo>
                <a:lnTo>
                  <a:pt x="981" y="623"/>
                </a:lnTo>
                <a:lnTo>
                  <a:pt x="978" y="623"/>
                </a:lnTo>
                <a:lnTo>
                  <a:pt x="974" y="622"/>
                </a:lnTo>
                <a:lnTo>
                  <a:pt x="964" y="623"/>
                </a:lnTo>
                <a:lnTo>
                  <a:pt x="956" y="626"/>
                </a:lnTo>
                <a:lnTo>
                  <a:pt x="952" y="626"/>
                </a:lnTo>
                <a:lnTo>
                  <a:pt x="947" y="626"/>
                </a:lnTo>
                <a:lnTo>
                  <a:pt x="942" y="626"/>
                </a:lnTo>
                <a:lnTo>
                  <a:pt x="939" y="624"/>
                </a:lnTo>
                <a:lnTo>
                  <a:pt x="939" y="622"/>
                </a:lnTo>
                <a:lnTo>
                  <a:pt x="939" y="620"/>
                </a:lnTo>
                <a:lnTo>
                  <a:pt x="938" y="617"/>
                </a:lnTo>
                <a:lnTo>
                  <a:pt x="937" y="615"/>
                </a:lnTo>
                <a:lnTo>
                  <a:pt x="935" y="616"/>
                </a:lnTo>
                <a:lnTo>
                  <a:pt x="932" y="617"/>
                </a:lnTo>
                <a:lnTo>
                  <a:pt x="930" y="617"/>
                </a:lnTo>
                <a:lnTo>
                  <a:pt x="927" y="617"/>
                </a:lnTo>
                <a:lnTo>
                  <a:pt x="922" y="620"/>
                </a:lnTo>
                <a:lnTo>
                  <a:pt x="917" y="623"/>
                </a:lnTo>
                <a:lnTo>
                  <a:pt x="913" y="621"/>
                </a:lnTo>
                <a:lnTo>
                  <a:pt x="908" y="617"/>
                </a:lnTo>
                <a:lnTo>
                  <a:pt x="906" y="618"/>
                </a:lnTo>
                <a:lnTo>
                  <a:pt x="905" y="620"/>
                </a:lnTo>
                <a:lnTo>
                  <a:pt x="907" y="622"/>
                </a:lnTo>
                <a:lnTo>
                  <a:pt x="908" y="622"/>
                </a:lnTo>
                <a:lnTo>
                  <a:pt x="909" y="623"/>
                </a:lnTo>
                <a:lnTo>
                  <a:pt x="908" y="624"/>
                </a:lnTo>
                <a:lnTo>
                  <a:pt x="907" y="625"/>
                </a:lnTo>
                <a:lnTo>
                  <a:pt x="906" y="626"/>
                </a:lnTo>
                <a:lnTo>
                  <a:pt x="903" y="628"/>
                </a:lnTo>
                <a:lnTo>
                  <a:pt x="899" y="629"/>
                </a:lnTo>
                <a:lnTo>
                  <a:pt x="890" y="629"/>
                </a:lnTo>
                <a:lnTo>
                  <a:pt x="882" y="628"/>
                </a:lnTo>
                <a:lnTo>
                  <a:pt x="874" y="629"/>
                </a:lnTo>
                <a:lnTo>
                  <a:pt x="866" y="630"/>
                </a:lnTo>
                <a:lnTo>
                  <a:pt x="863" y="630"/>
                </a:lnTo>
                <a:lnTo>
                  <a:pt x="858" y="631"/>
                </a:lnTo>
                <a:lnTo>
                  <a:pt x="855" y="632"/>
                </a:lnTo>
                <a:lnTo>
                  <a:pt x="854" y="634"/>
                </a:lnTo>
                <a:lnTo>
                  <a:pt x="851" y="636"/>
                </a:lnTo>
                <a:lnTo>
                  <a:pt x="848" y="636"/>
                </a:lnTo>
                <a:lnTo>
                  <a:pt x="846" y="636"/>
                </a:lnTo>
                <a:lnTo>
                  <a:pt x="845" y="633"/>
                </a:lnTo>
                <a:lnTo>
                  <a:pt x="846" y="632"/>
                </a:lnTo>
                <a:lnTo>
                  <a:pt x="847" y="632"/>
                </a:lnTo>
                <a:lnTo>
                  <a:pt x="846" y="631"/>
                </a:lnTo>
                <a:lnTo>
                  <a:pt x="847" y="632"/>
                </a:lnTo>
                <a:lnTo>
                  <a:pt x="847" y="628"/>
                </a:lnTo>
                <a:lnTo>
                  <a:pt x="847" y="624"/>
                </a:lnTo>
                <a:lnTo>
                  <a:pt x="846" y="623"/>
                </a:lnTo>
                <a:lnTo>
                  <a:pt x="845" y="623"/>
                </a:lnTo>
                <a:lnTo>
                  <a:pt x="843" y="624"/>
                </a:lnTo>
                <a:lnTo>
                  <a:pt x="845" y="626"/>
                </a:lnTo>
                <a:lnTo>
                  <a:pt x="843" y="628"/>
                </a:lnTo>
                <a:lnTo>
                  <a:pt x="841" y="630"/>
                </a:lnTo>
                <a:lnTo>
                  <a:pt x="838" y="631"/>
                </a:lnTo>
                <a:lnTo>
                  <a:pt x="834" y="631"/>
                </a:lnTo>
                <a:lnTo>
                  <a:pt x="838" y="632"/>
                </a:lnTo>
                <a:lnTo>
                  <a:pt x="841" y="634"/>
                </a:lnTo>
                <a:lnTo>
                  <a:pt x="845" y="637"/>
                </a:lnTo>
                <a:lnTo>
                  <a:pt x="848" y="636"/>
                </a:lnTo>
                <a:lnTo>
                  <a:pt x="849" y="637"/>
                </a:lnTo>
                <a:lnTo>
                  <a:pt x="848" y="636"/>
                </a:lnTo>
                <a:lnTo>
                  <a:pt x="850" y="637"/>
                </a:lnTo>
                <a:lnTo>
                  <a:pt x="851" y="637"/>
                </a:lnTo>
                <a:lnTo>
                  <a:pt x="853" y="636"/>
                </a:lnTo>
                <a:lnTo>
                  <a:pt x="854" y="634"/>
                </a:lnTo>
                <a:lnTo>
                  <a:pt x="858" y="634"/>
                </a:lnTo>
                <a:lnTo>
                  <a:pt x="862" y="634"/>
                </a:lnTo>
                <a:lnTo>
                  <a:pt x="865" y="634"/>
                </a:lnTo>
                <a:lnTo>
                  <a:pt x="867" y="633"/>
                </a:lnTo>
                <a:lnTo>
                  <a:pt x="870" y="632"/>
                </a:lnTo>
                <a:lnTo>
                  <a:pt x="872" y="631"/>
                </a:lnTo>
                <a:lnTo>
                  <a:pt x="873" y="632"/>
                </a:lnTo>
                <a:lnTo>
                  <a:pt x="874" y="633"/>
                </a:lnTo>
                <a:lnTo>
                  <a:pt x="876" y="634"/>
                </a:lnTo>
                <a:lnTo>
                  <a:pt x="879" y="636"/>
                </a:lnTo>
                <a:lnTo>
                  <a:pt x="878" y="637"/>
                </a:lnTo>
                <a:lnTo>
                  <a:pt x="874" y="638"/>
                </a:lnTo>
                <a:lnTo>
                  <a:pt x="873" y="639"/>
                </a:lnTo>
                <a:lnTo>
                  <a:pt x="872" y="639"/>
                </a:lnTo>
                <a:lnTo>
                  <a:pt x="872" y="640"/>
                </a:lnTo>
                <a:lnTo>
                  <a:pt x="874" y="641"/>
                </a:lnTo>
                <a:lnTo>
                  <a:pt x="876" y="640"/>
                </a:lnTo>
                <a:lnTo>
                  <a:pt x="880" y="638"/>
                </a:lnTo>
                <a:lnTo>
                  <a:pt x="880" y="634"/>
                </a:lnTo>
                <a:lnTo>
                  <a:pt x="880" y="631"/>
                </a:lnTo>
                <a:lnTo>
                  <a:pt x="887" y="631"/>
                </a:lnTo>
                <a:lnTo>
                  <a:pt x="894" y="631"/>
                </a:lnTo>
                <a:lnTo>
                  <a:pt x="891" y="632"/>
                </a:lnTo>
                <a:lnTo>
                  <a:pt x="888" y="633"/>
                </a:lnTo>
                <a:lnTo>
                  <a:pt x="884" y="636"/>
                </a:lnTo>
                <a:lnTo>
                  <a:pt x="883" y="638"/>
                </a:lnTo>
                <a:lnTo>
                  <a:pt x="894" y="636"/>
                </a:lnTo>
                <a:lnTo>
                  <a:pt x="905" y="633"/>
                </a:lnTo>
                <a:lnTo>
                  <a:pt x="908" y="631"/>
                </a:lnTo>
                <a:lnTo>
                  <a:pt x="912" y="630"/>
                </a:lnTo>
                <a:lnTo>
                  <a:pt x="916" y="630"/>
                </a:lnTo>
                <a:lnTo>
                  <a:pt x="920" y="630"/>
                </a:lnTo>
                <a:lnTo>
                  <a:pt x="915" y="632"/>
                </a:lnTo>
                <a:lnTo>
                  <a:pt x="911" y="632"/>
                </a:lnTo>
                <a:lnTo>
                  <a:pt x="908" y="634"/>
                </a:lnTo>
                <a:lnTo>
                  <a:pt x="908" y="636"/>
                </a:lnTo>
                <a:lnTo>
                  <a:pt x="909" y="638"/>
                </a:lnTo>
                <a:lnTo>
                  <a:pt x="912" y="638"/>
                </a:lnTo>
                <a:lnTo>
                  <a:pt x="920" y="636"/>
                </a:lnTo>
                <a:lnTo>
                  <a:pt x="927" y="633"/>
                </a:lnTo>
                <a:lnTo>
                  <a:pt x="931" y="632"/>
                </a:lnTo>
                <a:lnTo>
                  <a:pt x="936" y="632"/>
                </a:lnTo>
                <a:lnTo>
                  <a:pt x="940" y="632"/>
                </a:lnTo>
                <a:lnTo>
                  <a:pt x="945" y="633"/>
                </a:lnTo>
                <a:lnTo>
                  <a:pt x="942" y="634"/>
                </a:lnTo>
                <a:lnTo>
                  <a:pt x="940" y="636"/>
                </a:lnTo>
                <a:lnTo>
                  <a:pt x="939" y="638"/>
                </a:lnTo>
                <a:lnTo>
                  <a:pt x="939" y="639"/>
                </a:lnTo>
                <a:lnTo>
                  <a:pt x="940" y="640"/>
                </a:lnTo>
                <a:lnTo>
                  <a:pt x="942" y="640"/>
                </a:lnTo>
                <a:lnTo>
                  <a:pt x="945" y="639"/>
                </a:lnTo>
                <a:lnTo>
                  <a:pt x="946" y="638"/>
                </a:lnTo>
                <a:lnTo>
                  <a:pt x="950" y="636"/>
                </a:lnTo>
                <a:lnTo>
                  <a:pt x="955" y="633"/>
                </a:lnTo>
                <a:lnTo>
                  <a:pt x="956" y="632"/>
                </a:lnTo>
                <a:lnTo>
                  <a:pt x="958" y="631"/>
                </a:lnTo>
                <a:lnTo>
                  <a:pt x="961" y="631"/>
                </a:lnTo>
                <a:lnTo>
                  <a:pt x="964" y="631"/>
                </a:lnTo>
                <a:lnTo>
                  <a:pt x="962" y="632"/>
                </a:lnTo>
                <a:lnTo>
                  <a:pt x="960" y="632"/>
                </a:lnTo>
                <a:lnTo>
                  <a:pt x="958" y="634"/>
                </a:lnTo>
                <a:lnTo>
                  <a:pt x="960" y="636"/>
                </a:lnTo>
                <a:lnTo>
                  <a:pt x="964" y="636"/>
                </a:lnTo>
                <a:lnTo>
                  <a:pt x="966" y="632"/>
                </a:lnTo>
                <a:lnTo>
                  <a:pt x="970" y="631"/>
                </a:lnTo>
                <a:lnTo>
                  <a:pt x="973" y="631"/>
                </a:lnTo>
                <a:lnTo>
                  <a:pt x="974" y="630"/>
                </a:lnTo>
                <a:lnTo>
                  <a:pt x="975" y="629"/>
                </a:lnTo>
                <a:lnTo>
                  <a:pt x="978" y="629"/>
                </a:lnTo>
                <a:lnTo>
                  <a:pt x="978" y="630"/>
                </a:lnTo>
                <a:lnTo>
                  <a:pt x="975" y="631"/>
                </a:lnTo>
                <a:lnTo>
                  <a:pt x="974" y="632"/>
                </a:lnTo>
                <a:lnTo>
                  <a:pt x="975" y="633"/>
                </a:lnTo>
                <a:lnTo>
                  <a:pt x="977" y="634"/>
                </a:lnTo>
                <a:lnTo>
                  <a:pt x="982" y="633"/>
                </a:lnTo>
                <a:lnTo>
                  <a:pt x="989" y="632"/>
                </a:lnTo>
                <a:lnTo>
                  <a:pt x="1004" y="631"/>
                </a:lnTo>
                <a:lnTo>
                  <a:pt x="1020" y="630"/>
                </a:lnTo>
                <a:lnTo>
                  <a:pt x="1035" y="626"/>
                </a:lnTo>
                <a:lnTo>
                  <a:pt x="1049" y="624"/>
                </a:lnTo>
                <a:lnTo>
                  <a:pt x="1064" y="623"/>
                </a:lnTo>
                <a:lnTo>
                  <a:pt x="1080" y="621"/>
                </a:lnTo>
                <a:lnTo>
                  <a:pt x="1095" y="618"/>
                </a:lnTo>
                <a:lnTo>
                  <a:pt x="1110" y="616"/>
                </a:lnTo>
                <a:lnTo>
                  <a:pt x="1125" y="613"/>
                </a:lnTo>
                <a:lnTo>
                  <a:pt x="1139" y="609"/>
                </a:lnTo>
                <a:lnTo>
                  <a:pt x="1153" y="606"/>
                </a:lnTo>
                <a:lnTo>
                  <a:pt x="1168" y="603"/>
                </a:lnTo>
                <a:lnTo>
                  <a:pt x="1183" y="600"/>
                </a:lnTo>
                <a:lnTo>
                  <a:pt x="1197" y="599"/>
                </a:lnTo>
                <a:lnTo>
                  <a:pt x="1186" y="606"/>
                </a:lnTo>
                <a:lnTo>
                  <a:pt x="1174" y="612"/>
                </a:lnTo>
                <a:lnTo>
                  <a:pt x="1169" y="615"/>
                </a:lnTo>
                <a:lnTo>
                  <a:pt x="1166" y="618"/>
                </a:lnTo>
                <a:lnTo>
                  <a:pt x="1164" y="620"/>
                </a:lnTo>
                <a:lnTo>
                  <a:pt x="1162" y="620"/>
                </a:lnTo>
                <a:lnTo>
                  <a:pt x="1160" y="620"/>
                </a:lnTo>
                <a:lnTo>
                  <a:pt x="1156" y="620"/>
                </a:lnTo>
                <a:lnTo>
                  <a:pt x="1158" y="617"/>
                </a:lnTo>
                <a:lnTo>
                  <a:pt x="1161" y="615"/>
                </a:lnTo>
                <a:lnTo>
                  <a:pt x="1162" y="614"/>
                </a:lnTo>
                <a:lnTo>
                  <a:pt x="1163" y="613"/>
                </a:lnTo>
                <a:lnTo>
                  <a:pt x="1163" y="613"/>
                </a:lnTo>
                <a:lnTo>
                  <a:pt x="1162" y="612"/>
                </a:lnTo>
                <a:lnTo>
                  <a:pt x="1159" y="611"/>
                </a:lnTo>
                <a:lnTo>
                  <a:pt x="1155" y="612"/>
                </a:lnTo>
                <a:lnTo>
                  <a:pt x="1153" y="614"/>
                </a:lnTo>
                <a:lnTo>
                  <a:pt x="1152" y="616"/>
                </a:lnTo>
                <a:lnTo>
                  <a:pt x="1151" y="620"/>
                </a:lnTo>
                <a:lnTo>
                  <a:pt x="1151" y="623"/>
                </a:lnTo>
                <a:lnTo>
                  <a:pt x="1151" y="624"/>
                </a:lnTo>
                <a:lnTo>
                  <a:pt x="1150" y="624"/>
                </a:lnTo>
                <a:lnTo>
                  <a:pt x="1147" y="625"/>
                </a:lnTo>
                <a:lnTo>
                  <a:pt x="1145" y="625"/>
                </a:lnTo>
                <a:lnTo>
                  <a:pt x="1142" y="625"/>
                </a:lnTo>
                <a:lnTo>
                  <a:pt x="1138" y="623"/>
                </a:lnTo>
                <a:lnTo>
                  <a:pt x="1135" y="621"/>
                </a:lnTo>
                <a:lnTo>
                  <a:pt x="1131" y="620"/>
                </a:lnTo>
                <a:lnTo>
                  <a:pt x="1123" y="622"/>
                </a:lnTo>
                <a:lnTo>
                  <a:pt x="1115" y="626"/>
                </a:lnTo>
                <a:lnTo>
                  <a:pt x="1106" y="630"/>
                </a:lnTo>
                <a:lnTo>
                  <a:pt x="1096" y="634"/>
                </a:lnTo>
                <a:lnTo>
                  <a:pt x="1085" y="637"/>
                </a:lnTo>
                <a:lnTo>
                  <a:pt x="1072" y="638"/>
                </a:lnTo>
                <a:lnTo>
                  <a:pt x="1067" y="638"/>
                </a:lnTo>
                <a:lnTo>
                  <a:pt x="1061" y="639"/>
                </a:lnTo>
                <a:lnTo>
                  <a:pt x="1057" y="640"/>
                </a:lnTo>
                <a:lnTo>
                  <a:pt x="1054" y="641"/>
                </a:lnTo>
                <a:lnTo>
                  <a:pt x="1053" y="642"/>
                </a:lnTo>
                <a:lnTo>
                  <a:pt x="1052" y="645"/>
                </a:lnTo>
                <a:lnTo>
                  <a:pt x="1062" y="645"/>
                </a:lnTo>
                <a:lnTo>
                  <a:pt x="1072" y="642"/>
                </a:lnTo>
                <a:lnTo>
                  <a:pt x="1084" y="640"/>
                </a:lnTo>
                <a:lnTo>
                  <a:pt x="1094" y="639"/>
                </a:lnTo>
                <a:lnTo>
                  <a:pt x="1108" y="637"/>
                </a:lnTo>
                <a:lnTo>
                  <a:pt x="1119" y="634"/>
                </a:lnTo>
                <a:lnTo>
                  <a:pt x="1121" y="633"/>
                </a:lnTo>
                <a:lnTo>
                  <a:pt x="1123" y="633"/>
                </a:lnTo>
                <a:lnTo>
                  <a:pt x="1125" y="636"/>
                </a:lnTo>
                <a:lnTo>
                  <a:pt x="1126" y="638"/>
                </a:lnTo>
                <a:lnTo>
                  <a:pt x="1128" y="639"/>
                </a:lnTo>
                <a:lnTo>
                  <a:pt x="1129" y="638"/>
                </a:lnTo>
                <a:lnTo>
                  <a:pt x="1130" y="636"/>
                </a:lnTo>
                <a:lnTo>
                  <a:pt x="1133" y="634"/>
                </a:lnTo>
                <a:lnTo>
                  <a:pt x="1137" y="633"/>
                </a:lnTo>
                <a:lnTo>
                  <a:pt x="1142" y="633"/>
                </a:lnTo>
                <a:lnTo>
                  <a:pt x="1145" y="631"/>
                </a:lnTo>
                <a:lnTo>
                  <a:pt x="1148" y="629"/>
                </a:lnTo>
                <a:lnTo>
                  <a:pt x="1153" y="626"/>
                </a:lnTo>
                <a:lnTo>
                  <a:pt x="1158" y="625"/>
                </a:lnTo>
                <a:lnTo>
                  <a:pt x="1167" y="624"/>
                </a:lnTo>
                <a:lnTo>
                  <a:pt x="1176" y="622"/>
                </a:lnTo>
                <a:lnTo>
                  <a:pt x="1174" y="626"/>
                </a:lnTo>
                <a:lnTo>
                  <a:pt x="1172" y="632"/>
                </a:lnTo>
                <a:lnTo>
                  <a:pt x="1176" y="631"/>
                </a:lnTo>
                <a:lnTo>
                  <a:pt x="1179" y="630"/>
                </a:lnTo>
                <a:lnTo>
                  <a:pt x="1181" y="629"/>
                </a:lnTo>
                <a:lnTo>
                  <a:pt x="1184" y="626"/>
                </a:lnTo>
                <a:lnTo>
                  <a:pt x="1186" y="625"/>
                </a:lnTo>
                <a:lnTo>
                  <a:pt x="1189" y="623"/>
                </a:lnTo>
                <a:lnTo>
                  <a:pt x="1193" y="620"/>
                </a:lnTo>
                <a:lnTo>
                  <a:pt x="1196" y="616"/>
                </a:lnTo>
                <a:lnTo>
                  <a:pt x="1199" y="615"/>
                </a:lnTo>
                <a:lnTo>
                  <a:pt x="1201" y="614"/>
                </a:lnTo>
                <a:lnTo>
                  <a:pt x="1202" y="613"/>
                </a:lnTo>
                <a:lnTo>
                  <a:pt x="1203" y="613"/>
                </a:lnTo>
                <a:lnTo>
                  <a:pt x="1204" y="614"/>
                </a:lnTo>
                <a:lnTo>
                  <a:pt x="1204" y="615"/>
                </a:lnTo>
                <a:lnTo>
                  <a:pt x="1203" y="617"/>
                </a:lnTo>
                <a:lnTo>
                  <a:pt x="1202" y="620"/>
                </a:lnTo>
                <a:lnTo>
                  <a:pt x="1205" y="620"/>
                </a:lnTo>
                <a:lnTo>
                  <a:pt x="1208" y="618"/>
                </a:lnTo>
                <a:lnTo>
                  <a:pt x="1208" y="615"/>
                </a:lnTo>
                <a:lnTo>
                  <a:pt x="1208" y="613"/>
                </a:lnTo>
                <a:lnTo>
                  <a:pt x="1209" y="609"/>
                </a:lnTo>
                <a:lnTo>
                  <a:pt x="1212" y="608"/>
                </a:lnTo>
                <a:lnTo>
                  <a:pt x="1220" y="604"/>
                </a:lnTo>
                <a:lnTo>
                  <a:pt x="1229" y="600"/>
                </a:lnTo>
                <a:lnTo>
                  <a:pt x="1238" y="596"/>
                </a:lnTo>
                <a:lnTo>
                  <a:pt x="1246" y="591"/>
                </a:lnTo>
                <a:lnTo>
                  <a:pt x="1253" y="591"/>
                </a:lnTo>
                <a:lnTo>
                  <a:pt x="1259" y="593"/>
                </a:lnTo>
                <a:lnTo>
                  <a:pt x="1257" y="595"/>
                </a:lnTo>
                <a:lnTo>
                  <a:pt x="1255" y="597"/>
                </a:lnTo>
                <a:lnTo>
                  <a:pt x="1260" y="597"/>
                </a:lnTo>
                <a:lnTo>
                  <a:pt x="1265" y="597"/>
                </a:lnTo>
                <a:lnTo>
                  <a:pt x="1263" y="592"/>
                </a:lnTo>
                <a:lnTo>
                  <a:pt x="1262" y="588"/>
                </a:lnTo>
                <a:lnTo>
                  <a:pt x="1265" y="584"/>
                </a:lnTo>
                <a:lnTo>
                  <a:pt x="1267" y="583"/>
                </a:lnTo>
                <a:lnTo>
                  <a:pt x="1270" y="582"/>
                </a:lnTo>
                <a:lnTo>
                  <a:pt x="1274" y="581"/>
                </a:lnTo>
                <a:lnTo>
                  <a:pt x="1281" y="579"/>
                </a:lnTo>
                <a:lnTo>
                  <a:pt x="1287" y="576"/>
                </a:lnTo>
                <a:lnTo>
                  <a:pt x="1291" y="574"/>
                </a:lnTo>
                <a:lnTo>
                  <a:pt x="1293" y="574"/>
                </a:lnTo>
                <a:lnTo>
                  <a:pt x="1295" y="575"/>
                </a:lnTo>
                <a:lnTo>
                  <a:pt x="1299" y="576"/>
                </a:lnTo>
                <a:lnTo>
                  <a:pt x="1304" y="573"/>
                </a:lnTo>
                <a:lnTo>
                  <a:pt x="1311" y="570"/>
                </a:lnTo>
                <a:lnTo>
                  <a:pt x="1314" y="571"/>
                </a:lnTo>
                <a:lnTo>
                  <a:pt x="1316" y="572"/>
                </a:lnTo>
                <a:lnTo>
                  <a:pt x="1316" y="573"/>
                </a:lnTo>
                <a:lnTo>
                  <a:pt x="1315" y="574"/>
                </a:lnTo>
                <a:lnTo>
                  <a:pt x="1314" y="575"/>
                </a:lnTo>
                <a:lnTo>
                  <a:pt x="1312" y="578"/>
                </a:lnTo>
                <a:lnTo>
                  <a:pt x="1312" y="580"/>
                </a:lnTo>
                <a:lnTo>
                  <a:pt x="1312" y="582"/>
                </a:lnTo>
                <a:lnTo>
                  <a:pt x="1317" y="579"/>
                </a:lnTo>
                <a:lnTo>
                  <a:pt x="1321" y="576"/>
                </a:lnTo>
                <a:lnTo>
                  <a:pt x="1326" y="574"/>
                </a:lnTo>
                <a:lnTo>
                  <a:pt x="1332" y="573"/>
                </a:lnTo>
                <a:lnTo>
                  <a:pt x="1341" y="570"/>
                </a:lnTo>
                <a:lnTo>
                  <a:pt x="1351" y="565"/>
                </a:lnTo>
                <a:lnTo>
                  <a:pt x="1356" y="564"/>
                </a:lnTo>
                <a:lnTo>
                  <a:pt x="1361" y="563"/>
                </a:lnTo>
                <a:lnTo>
                  <a:pt x="1366" y="562"/>
                </a:lnTo>
                <a:lnTo>
                  <a:pt x="1370" y="559"/>
                </a:lnTo>
                <a:lnTo>
                  <a:pt x="1382" y="555"/>
                </a:lnTo>
                <a:lnTo>
                  <a:pt x="1393" y="551"/>
                </a:lnTo>
                <a:lnTo>
                  <a:pt x="1405" y="549"/>
                </a:lnTo>
                <a:lnTo>
                  <a:pt x="1417" y="549"/>
                </a:lnTo>
                <a:lnTo>
                  <a:pt x="1430" y="549"/>
                </a:lnTo>
                <a:lnTo>
                  <a:pt x="1443" y="549"/>
                </a:lnTo>
                <a:lnTo>
                  <a:pt x="1453" y="551"/>
                </a:lnTo>
                <a:lnTo>
                  <a:pt x="1465" y="554"/>
                </a:lnTo>
                <a:lnTo>
                  <a:pt x="1477" y="555"/>
                </a:lnTo>
                <a:lnTo>
                  <a:pt x="1491" y="558"/>
                </a:lnTo>
                <a:lnTo>
                  <a:pt x="1490" y="556"/>
                </a:lnTo>
                <a:lnTo>
                  <a:pt x="1489" y="553"/>
                </a:lnTo>
                <a:lnTo>
                  <a:pt x="1490" y="551"/>
                </a:lnTo>
                <a:lnTo>
                  <a:pt x="1490" y="549"/>
                </a:lnTo>
                <a:lnTo>
                  <a:pt x="1487" y="546"/>
                </a:lnTo>
                <a:lnTo>
                  <a:pt x="1482" y="542"/>
                </a:lnTo>
                <a:lnTo>
                  <a:pt x="1472" y="532"/>
                </a:lnTo>
                <a:lnTo>
                  <a:pt x="1464" y="521"/>
                </a:lnTo>
                <a:lnTo>
                  <a:pt x="1467" y="522"/>
                </a:lnTo>
                <a:lnTo>
                  <a:pt x="1472" y="524"/>
                </a:lnTo>
                <a:lnTo>
                  <a:pt x="1474" y="525"/>
                </a:lnTo>
                <a:lnTo>
                  <a:pt x="1476" y="525"/>
                </a:lnTo>
                <a:lnTo>
                  <a:pt x="1477" y="525"/>
                </a:lnTo>
                <a:lnTo>
                  <a:pt x="1479" y="524"/>
                </a:lnTo>
                <a:lnTo>
                  <a:pt x="1477" y="518"/>
                </a:lnTo>
                <a:lnTo>
                  <a:pt x="1473" y="513"/>
                </a:lnTo>
                <a:lnTo>
                  <a:pt x="1459" y="499"/>
                </a:lnTo>
                <a:lnTo>
                  <a:pt x="1443" y="485"/>
                </a:lnTo>
                <a:lnTo>
                  <a:pt x="1449" y="483"/>
                </a:lnTo>
                <a:lnTo>
                  <a:pt x="1455" y="481"/>
                </a:lnTo>
                <a:lnTo>
                  <a:pt x="1459" y="477"/>
                </a:lnTo>
                <a:lnTo>
                  <a:pt x="1465" y="476"/>
                </a:lnTo>
                <a:lnTo>
                  <a:pt x="1466" y="476"/>
                </a:lnTo>
                <a:lnTo>
                  <a:pt x="1467" y="475"/>
                </a:lnTo>
                <a:lnTo>
                  <a:pt x="1468" y="477"/>
                </a:lnTo>
                <a:lnTo>
                  <a:pt x="1469" y="479"/>
                </a:lnTo>
                <a:lnTo>
                  <a:pt x="1473" y="479"/>
                </a:lnTo>
                <a:lnTo>
                  <a:pt x="1475" y="477"/>
                </a:lnTo>
                <a:lnTo>
                  <a:pt x="1485" y="474"/>
                </a:lnTo>
                <a:lnTo>
                  <a:pt x="1494" y="471"/>
                </a:lnTo>
                <a:lnTo>
                  <a:pt x="1504" y="468"/>
                </a:lnTo>
                <a:lnTo>
                  <a:pt x="1512" y="466"/>
                </a:lnTo>
                <a:lnTo>
                  <a:pt x="1514" y="465"/>
                </a:lnTo>
                <a:lnTo>
                  <a:pt x="1515" y="464"/>
                </a:lnTo>
                <a:lnTo>
                  <a:pt x="1516" y="463"/>
                </a:lnTo>
                <a:lnTo>
                  <a:pt x="1517" y="464"/>
                </a:lnTo>
                <a:lnTo>
                  <a:pt x="1518" y="465"/>
                </a:lnTo>
                <a:lnTo>
                  <a:pt x="1521" y="465"/>
                </a:lnTo>
                <a:lnTo>
                  <a:pt x="1522" y="463"/>
                </a:lnTo>
                <a:lnTo>
                  <a:pt x="1523" y="462"/>
                </a:lnTo>
                <a:lnTo>
                  <a:pt x="1524" y="460"/>
                </a:lnTo>
                <a:lnTo>
                  <a:pt x="1526" y="459"/>
                </a:lnTo>
                <a:lnTo>
                  <a:pt x="1525" y="457"/>
                </a:lnTo>
                <a:lnTo>
                  <a:pt x="1525" y="455"/>
                </a:lnTo>
                <a:lnTo>
                  <a:pt x="1529" y="454"/>
                </a:lnTo>
                <a:lnTo>
                  <a:pt x="1531" y="451"/>
                </a:lnTo>
                <a:lnTo>
                  <a:pt x="1527" y="450"/>
                </a:lnTo>
                <a:lnTo>
                  <a:pt x="1522" y="449"/>
                </a:lnTo>
                <a:lnTo>
                  <a:pt x="1526" y="446"/>
                </a:lnTo>
                <a:lnTo>
                  <a:pt x="1531" y="441"/>
                </a:lnTo>
                <a:lnTo>
                  <a:pt x="1530" y="439"/>
                </a:lnTo>
                <a:lnTo>
                  <a:pt x="1529" y="437"/>
                </a:lnTo>
                <a:lnTo>
                  <a:pt x="1525" y="435"/>
                </a:lnTo>
                <a:lnTo>
                  <a:pt x="1523" y="437"/>
                </a:lnTo>
                <a:lnTo>
                  <a:pt x="1522" y="438"/>
                </a:lnTo>
                <a:lnTo>
                  <a:pt x="1521" y="440"/>
                </a:lnTo>
                <a:lnTo>
                  <a:pt x="1521" y="441"/>
                </a:lnTo>
                <a:lnTo>
                  <a:pt x="1520" y="441"/>
                </a:lnTo>
                <a:lnTo>
                  <a:pt x="1518" y="441"/>
                </a:lnTo>
                <a:lnTo>
                  <a:pt x="1517" y="440"/>
                </a:lnTo>
                <a:lnTo>
                  <a:pt x="1517" y="438"/>
                </a:lnTo>
                <a:lnTo>
                  <a:pt x="1518" y="437"/>
                </a:lnTo>
                <a:lnTo>
                  <a:pt x="1518" y="434"/>
                </a:lnTo>
                <a:lnTo>
                  <a:pt x="1517" y="433"/>
                </a:lnTo>
                <a:lnTo>
                  <a:pt x="1521" y="430"/>
                </a:lnTo>
                <a:lnTo>
                  <a:pt x="1525" y="427"/>
                </a:lnTo>
                <a:lnTo>
                  <a:pt x="1529" y="426"/>
                </a:lnTo>
                <a:lnTo>
                  <a:pt x="1532" y="425"/>
                </a:lnTo>
                <a:lnTo>
                  <a:pt x="1534" y="425"/>
                </a:lnTo>
                <a:lnTo>
                  <a:pt x="1538" y="424"/>
                </a:lnTo>
                <a:lnTo>
                  <a:pt x="1538" y="422"/>
                </a:lnTo>
                <a:lnTo>
                  <a:pt x="1538" y="421"/>
                </a:lnTo>
                <a:lnTo>
                  <a:pt x="1535" y="420"/>
                </a:lnTo>
                <a:lnTo>
                  <a:pt x="1534" y="417"/>
                </a:lnTo>
                <a:lnTo>
                  <a:pt x="1530" y="415"/>
                </a:lnTo>
                <a:lnTo>
                  <a:pt x="1527" y="412"/>
                </a:lnTo>
                <a:lnTo>
                  <a:pt x="1527" y="409"/>
                </a:lnTo>
                <a:lnTo>
                  <a:pt x="1529" y="407"/>
                </a:lnTo>
                <a:lnTo>
                  <a:pt x="1525" y="406"/>
                </a:lnTo>
                <a:lnTo>
                  <a:pt x="1523" y="405"/>
                </a:lnTo>
                <a:lnTo>
                  <a:pt x="1515" y="401"/>
                </a:lnTo>
                <a:lnTo>
                  <a:pt x="1508" y="398"/>
                </a:lnTo>
                <a:lnTo>
                  <a:pt x="1505" y="394"/>
                </a:lnTo>
                <a:lnTo>
                  <a:pt x="1505" y="392"/>
                </a:lnTo>
                <a:lnTo>
                  <a:pt x="1506" y="389"/>
                </a:lnTo>
                <a:lnTo>
                  <a:pt x="1509" y="387"/>
                </a:lnTo>
                <a:lnTo>
                  <a:pt x="1514" y="380"/>
                </a:lnTo>
                <a:lnTo>
                  <a:pt x="1518" y="373"/>
                </a:lnTo>
                <a:lnTo>
                  <a:pt x="1523" y="367"/>
                </a:lnTo>
                <a:lnTo>
                  <a:pt x="1527" y="362"/>
                </a:lnTo>
                <a:lnTo>
                  <a:pt x="1529" y="359"/>
                </a:lnTo>
                <a:lnTo>
                  <a:pt x="1530" y="356"/>
                </a:lnTo>
                <a:lnTo>
                  <a:pt x="1529" y="355"/>
                </a:lnTo>
                <a:lnTo>
                  <a:pt x="1527" y="352"/>
                </a:lnTo>
                <a:lnTo>
                  <a:pt x="1525" y="351"/>
                </a:lnTo>
                <a:lnTo>
                  <a:pt x="1525" y="350"/>
                </a:lnTo>
                <a:lnTo>
                  <a:pt x="1526" y="349"/>
                </a:lnTo>
                <a:lnTo>
                  <a:pt x="1527" y="348"/>
                </a:lnTo>
                <a:lnTo>
                  <a:pt x="1531" y="344"/>
                </a:lnTo>
                <a:lnTo>
                  <a:pt x="1534" y="341"/>
                </a:lnTo>
                <a:lnTo>
                  <a:pt x="1538" y="340"/>
                </a:lnTo>
                <a:lnTo>
                  <a:pt x="1542" y="338"/>
                </a:lnTo>
                <a:lnTo>
                  <a:pt x="1542" y="333"/>
                </a:lnTo>
                <a:lnTo>
                  <a:pt x="1541" y="329"/>
                </a:lnTo>
                <a:lnTo>
                  <a:pt x="1541" y="326"/>
                </a:lnTo>
                <a:lnTo>
                  <a:pt x="1543" y="323"/>
                </a:lnTo>
                <a:lnTo>
                  <a:pt x="1546" y="322"/>
                </a:lnTo>
                <a:lnTo>
                  <a:pt x="1549" y="319"/>
                </a:lnTo>
                <a:lnTo>
                  <a:pt x="1553" y="318"/>
                </a:lnTo>
                <a:lnTo>
                  <a:pt x="1556" y="318"/>
                </a:lnTo>
                <a:lnTo>
                  <a:pt x="1559" y="318"/>
                </a:lnTo>
                <a:lnTo>
                  <a:pt x="1563" y="319"/>
                </a:lnTo>
                <a:lnTo>
                  <a:pt x="1562" y="319"/>
                </a:lnTo>
                <a:lnTo>
                  <a:pt x="1562" y="321"/>
                </a:lnTo>
                <a:lnTo>
                  <a:pt x="1563" y="321"/>
                </a:lnTo>
                <a:lnTo>
                  <a:pt x="1564" y="319"/>
                </a:lnTo>
                <a:lnTo>
                  <a:pt x="1566" y="319"/>
                </a:lnTo>
                <a:lnTo>
                  <a:pt x="1566" y="318"/>
                </a:lnTo>
                <a:lnTo>
                  <a:pt x="1566" y="317"/>
                </a:lnTo>
                <a:lnTo>
                  <a:pt x="1565" y="316"/>
                </a:lnTo>
                <a:lnTo>
                  <a:pt x="1557" y="315"/>
                </a:lnTo>
                <a:lnTo>
                  <a:pt x="1550" y="313"/>
                </a:lnTo>
                <a:lnTo>
                  <a:pt x="1550" y="310"/>
                </a:lnTo>
                <a:lnTo>
                  <a:pt x="1550" y="308"/>
                </a:lnTo>
                <a:lnTo>
                  <a:pt x="1549" y="307"/>
                </a:lnTo>
                <a:lnTo>
                  <a:pt x="1548" y="306"/>
                </a:lnTo>
                <a:lnTo>
                  <a:pt x="1547" y="304"/>
                </a:lnTo>
                <a:lnTo>
                  <a:pt x="1546" y="301"/>
                </a:lnTo>
                <a:lnTo>
                  <a:pt x="1546" y="299"/>
                </a:lnTo>
                <a:lnTo>
                  <a:pt x="1546" y="297"/>
                </a:lnTo>
                <a:lnTo>
                  <a:pt x="1547" y="294"/>
                </a:lnTo>
                <a:lnTo>
                  <a:pt x="1549" y="293"/>
                </a:lnTo>
                <a:lnTo>
                  <a:pt x="1551" y="292"/>
                </a:lnTo>
                <a:lnTo>
                  <a:pt x="1551" y="292"/>
                </a:lnTo>
                <a:lnTo>
                  <a:pt x="1553" y="293"/>
                </a:lnTo>
                <a:lnTo>
                  <a:pt x="1554" y="294"/>
                </a:lnTo>
                <a:lnTo>
                  <a:pt x="1557" y="296"/>
                </a:lnTo>
                <a:lnTo>
                  <a:pt x="1560" y="296"/>
                </a:lnTo>
                <a:lnTo>
                  <a:pt x="1563" y="297"/>
                </a:lnTo>
                <a:lnTo>
                  <a:pt x="1563" y="298"/>
                </a:lnTo>
                <a:lnTo>
                  <a:pt x="1563" y="299"/>
                </a:lnTo>
                <a:lnTo>
                  <a:pt x="1562" y="300"/>
                </a:lnTo>
                <a:lnTo>
                  <a:pt x="1560" y="301"/>
                </a:lnTo>
                <a:lnTo>
                  <a:pt x="1558" y="300"/>
                </a:lnTo>
                <a:lnTo>
                  <a:pt x="1556" y="302"/>
                </a:lnTo>
                <a:lnTo>
                  <a:pt x="1554" y="304"/>
                </a:lnTo>
                <a:lnTo>
                  <a:pt x="1554" y="305"/>
                </a:lnTo>
                <a:lnTo>
                  <a:pt x="1553" y="305"/>
                </a:lnTo>
                <a:lnTo>
                  <a:pt x="1553" y="306"/>
                </a:lnTo>
                <a:lnTo>
                  <a:pt x="1554" y="306"/>
                </a:lnTo>
                <a:lnTo>
                  <a:pt x="1556" y="305"/>
                </a:lnTo>
                <a:lnTo>
                  <a:pt x="1557" y="305"/>
                </a:lnTo>
                <a:lnTo>
                  <a:pt x="1559" y="304"/>
                </a:lnTo>
                <a:lnTo>
                  <a:pt x="1562" y="304"/>
                </a:lnTo>
                <a:lnTo>
                  <a:pt x="1566" y="301"/>
                </a:lnTo>
                <a:lnTo>
                  <a:pt x="1570" y="298"/>
                </a:lnTo>
                <a:lnTo>
                  <a:pt x="1571" y="296"/>
                </a:lnTo>
                <a:lnTo>
                  <a:pt x="1571" y="293"/>
                </a:lnTo>
                <a:lnTo>
                  <a:pt x="1571" y="292"/>
                </a:lnTo>
                <a:lnTo>
                  <a:pt x="1570" y="291"/>
                </a:lnTo>
                <a:lnTo>
                  <a:pt x="1566" y="289"/>
                </a:lnTo>
                <a:lnTo>
                  <a:pt x="1562" y="289"/>
                </a:lnTo>
                <a:lnTo>
                  <a:pt x="1564" y="284"/>
                </a:lnTo>
                <a:lnTo>
                  <a:pt x="1567" y="282"/>
                </a:lnTo>
                <a:lnTo>
                  <a:pt x="1568" y="279"/>
                </a:lnTo>
                <a:lnTo>
                  <a:pt x="1567" y="277"/>
                </a:lnTo>
                <a:lnTo>
                  <a:pt x="1565" y="279"/>
                </a:lnTo>
                <a:lnTo>
                  <a:pt x="1562" y="280"/>
                </a:lnTo>
                <a:lnTo>
                  <a:pt x="1563" y="277"/>
                </a:lnTo>
                <a:lnTo>
                  <a:pt x="1563" y="276"/>
                </a:lnTo>
                <a:lnTo>
                  <a:pt x="1562" y="275"/>
                </a:lnTo>
                <a:lnTo>
                  <a:pt x="1560" y="274"/>
                </a:lnTo>
                <a:lnTo>
                  <a:pt x="1558" y="274"/>
                </a:lnTo>
                <a:lnTo>
                  <a:pt x="1557" y="276"/>
                </a:lnTo>
                <a:lnTo>
                  <a:pt x="1557" y="279"/>
                </a:lnTo>
                <a:lnTo>
                  <a:pt x="1556" y="280"/>
                </a:lnTo>
                <a:lnTo>
                  <a:pt x="1554" y="281"/>
                </a:lnTo>
                <a:lnTo>
                  <a:pt x="1553" y="281"/>
                </a:lnTo>
                <a:lnTo>
                  <a:pt x="1551" y="280"/>
                </a:lnTo>
                <a:lnTo>
                  <a:pt x="1553" y="277"/>
                </a:lnTo>
                <a:lnTo>
                  <a:pt x="1553" y="276"/>
                </a:lnTo>
                <a:lnTo>
                  <a:pt x="1554" y="275"/>
                </a:lnTo>
                <a:lnTo>
                  <a:pt x="1550" y="274"/>
                </a:lnTo>
                <a:lnTo>
                  <a:pt x="1547" y="274"/>
                </a:lnTo>
                <a:lnTo>
                  <a:pt x="1557" y="268"/>
                </a:lnTo>
                <a:lnTo>
                  <a:pt x="1567" y="263"/>
                </a:lnTo>
                <a:lnTo>
                  <a:pt x="1560" y="263"/>
                </a:lnTo>
                <a:lnTo>
                  <a:pt x="1555" y="265"/>
                </a:lnTo>
                <a:lnTo>
                  <a:pt x="1553" y="265"/>
                </a:lnTo>
                <a:lnTo>
                  <a:pt x="1549" y="266"/>
                </a:lnTo>
                <a:lnTo>
                  <a:pt x="1547" y="265"/>
                </a:lnTo>
                <a:lnTo>
                  <a:pt x="1543" y="263"/>
                </a:lnTo>
                <a:lnTo>
                  <a:pt x="1550" y="260"/>
                </a:lnTo>
                <a:lnTo>
                  <a:pt x="1557" y="258"/>
                </a:lnTo>
                <a:lnTo>
                  <a:pt x="1562" y="257"/>
                </a:lnTo>
                <a:lnTo>
                  <a:pt x="1565" y="256"/>
                </a:lnTo>
                <a:lnTo>
                  <a:pt x="1567" y="256"/>
                </a:lnTo>
                <a:lnTo>
                  <a:pt x="1568" y="255"/>
                </a:lnTo>
                <a:lnTo>
                  <a:pt x="1570" y="252"/>
                </a:lnTo>
                <a:lnTo>
                  <a:pt x="1570" y="250"/>
                </a:lnTo>
                <a:lnTo>
                  <a:pt x="1567" y="248"/>
                </a:lnTo>
                <a:lnTo>
                  <a:pt x="1565" y="248"/>
                </a:lnTo>
                <a:lnTo>
                  <a:pt x="1563" y="248"/>
                </a:lnTo>
                <a:lnTo>
                  <a:pt x="1560" y="248"/>
                </a:lnTo>
                <a:lnTo>
                  <a:pt x="1555" y="250"/>
                </a:lnTo>
                <a:lnTo>
                  <a:pt x="1549" y="250"/>
                </a:lnTo>
                <a:lnTo>
                  <a:pt x="1543" y="250"/>
                </a:lnTo>
                <a:lnTo>
                  <a:pt x="1538" y="251"/>
                </a:lnTo>
                <a:lnTo>
                  <a:pt x="1531" y="252"/>
                </a:lnTo>
                <a:lnTo>
                  <a:pt x="1523" y="254"/>
                </a:lnTo>
                <a:lnTo>
                  <a:pt x="1518" y="254"/>
                </a:lnTo>
                <a:lnTo>
                  <a:pt x="1515" y="252"/>
                </a:lnTo>
                <a:lnTo>
                  <a:pt x="1512" y="252"/>
                </a:lnTo>
                <a:lnTo>
                  <a:pt x="1509" y="250"/>
                </a:lnTo>
                <a:lnTo>
                  <a:pt x="1525" y="246"/>
                </a:lnTo>
                <a:lnTo>
                  <a:pt x="1542" y="241"/>
                </a:lnTo>
                <a:lnTo>
                  <a:pt x="1548" y="240"/>
                </a:lnTo>
                <a:lnTo>
                  <a:pt x="1556" y="238"/>
                </a:lnTo>
                <a:lnTo>
                  <a:pt x="1559" y="235"/>
                </a:lnTo>
                <a:lnTo>
                  <a:pt x="1560" y="234"/>
                </a:lnTo>
                <a:lnTo>
                  <a:pt x="1560" y="231"/>
                </a:lnTo>
                <a:lnTo>
                  <a:pt x="1558" y="228"/>
                </a:lnTo>
                <a:lnTo>
                  <a:pt x="1562" y="227"/>
                </a:lnTo>
                <a:lnTo>
                  <a:pt x="1564" y="226"/>
                </a:lnTo>
                <a:lnTo>
                  <a:pt x="1567" y="225"/>
                </a:lnTo>
                <a:lnTo>
                  <a:pt x="1571" y="225"/>
                </a:lnTo>
                <a:lnTo>
                  <a:pt x="1572" y="225"/>
                </a:lnTo>
                <a:lnTo>
                  <a:pt x="1573" y="225"/>
                </a:lnTo>
                <a:lnTo>
                  <a:pt x="1574" y="224"/>
                </a:lnTo>
                <a:lnTo>
                  <a:pt x="1573" y="223"/>
                </a:lnTo>
                <a:lnTo>
                  <a:pt x="1571" y="222"/>
                </a:lnTo>
                <a:lnTo>
                  <a:pt x="1567" y="222"/>
                </a:lnTo>
                <a:lnTo>
                  <a:pt x="1568" y="222"/>
                </a:lnTo>
                <a:lnTo>
                  <a:pt x="1567" y="222"/>
                </a:lnTo>
                <a:close/>
                <a:moveTo>
                  <a:pt x="666" y="268"/>
                </a:moveTo>
                <a:lnTo>
                  <a:pt x="664" y="269"/>
                </a:lnTo>
                <a:lnTo>
                  <a:pt x="660" y="268"/>
                </a:lnTo>
                <a:lnTo>
                  <a:pt x="658" y="268"/>
                </a:lnTo>
                <a:lnTo>
                  <a:pt x="656" y="266"/>
                </a:lnTo>
                <a:lnTo>
                  <a:pt x="656" y="268"/>
                </a:lnTo>
                <a:lnTo>
                  <a:pt x="657" y="272"/>
                </a:lnTo>
                <a:lnTo>
                  <a:pt x="659" y="274"/>
                </a:lnTo>
                <a:lnTo>
                  <a:pt x="661" y="274"/>
                </a:lnTo>
                <a:lnTo>
                  <a:pt x="664" y="272"/>
                </a:lnTo>
                <a:lnTo>
                  <a:pt x="666" y="268"/>
                </a:lnTo>
                <a:lnTo>
                  <a:pt x="662" y="269"/>
                </a:lnTo>
                <a:lnTo>
                  <a:pt x="666" y="268"/>
                </a:lnTo>
                <a:close/>
                <a:moveTo>
                  <a:pt x="674" y="566"/>
                </a:moveTo>
                <a:lnTo>
                  <a:pt x="674" y="567"/>
                </a:lnTo>
                <a:lnTo>
                  <a:pt x="677" y="567"/>
                </a:lnTo>
                <a:lnTo>
                  <a:pt x="675" y="566"/>
                </a:lnTo>
                <a:lnTo>
                  <a:pt x="674" y="566"/>
                </a:lnTo>
                <a:lnTo>
                  <a:pt x="674" y="566"/>
                </a:lnTo>
                <a:lnTo>
                  <a:pt x="674" y="566"/>
                </a:lnTo>
                <a:close/>
                <a:moveTo>
                  <a:pt x="657" y="559"/>
                </a:moveTo>
                <a:lnTo>
                  <a:pt x="661" y="562"/>
                </a:lnTo>
                <a:lnTo>
                  <a:pt x="666" y="562"/>
                </a:lnTo>
                <a:lnTo>
                  <a:pt x="664" y="559"/>
                </a:lnTo>
                <a:lnTo>
                  <a:pt x="662" y="558"/>
                </a:lnTo>
                <a:lnTo>
                  <a:pt x="660" y="558"/>
                </a:lnTo>
                <a:lnTo>
                  <a:pt x="657" y="559"/>
                </a:lnTo>
                <a:close/>
                <a:moveTo>
                  <a:pt x="334" y="329"/>
                </a:moveTo>
                <a:lnTo>
                  <a:pt x="334" y="331"/>
                </a:lnTo>
                <a:lnTo>
                  <a:pt x="335" y="332"/>
                </a:lnTo>
                <a:lnTo>
                  <a:pt x="338" y="332"/>
                </a:lnTo>
                <a:lnTo>
                  <a:pt x="342" y="331"/>
                </a:lnTo>
                <a:lnTo>
                  <a:pt x="338" y="330"/>
                </a:lnTo>
                <a:lnTo>
                  <a:pt x="334" y="329"/>
                </a:lnTo>
                <a:lnTo>
                  <a:pt x="335" y="329"/>
                </a:lnTo>
                <a:lnTo>
                  <a:pt x="334" y="329"/>
                </a:lnTo>
                <a:close/>
                <a:moveTo>
                  <a:pt x="311" y="319"/>
                </a:moveTo>
                <a:lnTo>
                  <a:pt x="311" y="319"/>
                </a:lnTo>
                <a:lnTo>
                  <a:pt x="310" y="319"/>
                </a:lnTo>
                <a:lnTo>
                  <a:pt x="312" y="322"/>
                </a:lnTo>
                <a:lnTo>
                  <a:pt x="315" y="324"/>
                </a:lnTo>
                <a:lnTo>
                  <a:pt x="319" y="325"/>
                </a:lnTo>
                <a:lnTo>
                  <a:pt x="321" y="324"/>
                </a:lnTo>
                <a:lnTo>
                  <a:pt x="320" y="322"/>
                </a:lnTo>
                <a:lnTo>
                  <a:pt x="318" y="321"/>
                </a:lnTo>
                <a:lnTo>
                  <a:pt x="313" y="319"/>
                </a:lnTo>
                <a:lnTo>
                  <a:pt x="311" y="319"/>
                </a:lnTo>
                <a:lnTo>
                  <a:pt x="312" y="319"/>
                </a:lnTo>
                <a:lnTo>
                  <a:pt x="311" y="319"/>
                </a:lnTo>
                <a:close/>
                <a:moveTo>
                  <a:pt x="328" y="308"/>
                </a:moveTo>
                <a:lnTo>
                  <a:pt x="327" y="308"/>
                </a:lnTo>
                <a:lnTo>
                  <a:pt x="327" y="309"/>
                </a:lnTo>
                <a:lnTo>
                  <a:pt x="328" y="309"/>
                </a:lnTo>
                <a:lnTo>
                  <a:pt x="329" y="309"/>
                </a:lnTo>
                <a:lnTo>
                  <a:pt x="329" y="309"/>
                </a:lnTo>
                <a:lnTo>
                  <a:pt x="328" y="308"/>
                </a:lnTo>
                <a:lnTo>
                  <a:pt x="328" y="308"/>
                </a:lnTo>
                <a:lnTo>
                  <a:pt x="328" y="308"/>
                </a:lnTo>
                <a:close/>
                <a:moveTo>
                  <a:pt x="295" y="249"/>
                </a:moveTo>
                <a:lnTo>
                  <a:pt x="295" y="248"/>
                </a:lnTo>
                <a:lnTo>
                  <a:pt x="296" y="248"/>
                </a:lnTo>
                <a:lnTo>
                  <a:pt x="295" y="248"/>
                </a:lnTo>
                <a:lnTo>
                  <a:pt x="294" y="248"/>
                </a:lnTo>
                <a:lnTo>
                  <a:pt x="295" y="248"/>
                </a:lnTo>
                <a:lnTo>
                  <a:pt x="295" y="249"/>
                </a:lnTo>
                <a:lnTo>
                  <a:pt x="295" y="249"/>
                </a:lnTo>
                <a:lnTo>
                  <a:pt x="295" y="249"/>
                </a:lnTo>
                <a:close/>
                <a:moveTo>
                  <a:pt x="418" y="456"/>
                </a:moveTo>
                <a:lnTo>
                  <a:pt x="417" y="454"/>
                </a:lnTo>
                <a:lnTo>
                  <a:pt x="414" y="452"/>
                </a:lnTo>
                <a:lnTo>
                  <a:pt x="411" y="451"/>
                </a:lnTo>
                <a:lnTo>
                  <a:pt x="409" y="454"/>
                </a:lnTo>
                <a:lnTo>
                  <a:pt x="413" y="456"/>
                </a:lnTo>
                <a:lnTo>
                  <a:pt x="418" y="456"/>
                </a:lnTo>
                <a:lnTo>
                  <a:pt x="417" y="456"/>
                </a:lnTo>
                <a:lnTo>
                  <a:pt x="418" y="456"/>
                </a:lnTo>
                <a:close/>
                <a:moveTo>
                  <a:pt x="345" y="173"/>
                </a:moveTo>
                <a:lnTo>
                  <a:pt x="345" y="173"/>
                </a:lnTo>
                <a:lnTo>
                  <a:pt x="345" y="173"/>
                </a:lnTo>
                <a:lnTo>
                  <a:pt x="347" y="172"/>
                </a:lnTo>
                <a:lnTo>
                  <a:pt x="346" y="169"/>
                </a:lnTo>
                <a:lnTo>
                  <a:pt x="347" y="169"/>
                </a:lnTo>
                <a:lnTo>
                  <a:pt x="347" y="168"/>
                </a:lnTo>
                <a:lnTo>
                  <a:pt x="348" y="168"/>
                </a:lnTo>
                <a:lnTo>
                  <a:pt x="348" y="167"/>
                </a:lnTo>
                <a:lnTo>
                  <a:pt x="356" y="168"/>
                </a:lnTo>
                <a:lnTo>
                  <a:pt x="363" y="169"/>
                </a:lnTo>
                <a:lnTo>
                  <a:pt x="357" y="166"/>
                </a:lnTo>
                <a:lnTo>
                  <a:pt x="351" y="164"/>
                </a:lnTo>
                <a:lnTo>
                  <a:pt x="347" y="164"/>
                </a:lnTo>
                <a:lnTo>
                  <a:pt x="345" y="163"/>
                </a:lnTo>
                <a:lnTo>
                  <a:pt x="342" y="164"/>
                </a:lnTo>
                <a:lnTo>
                  <a:pt x="338" y="165"/>
                </a:lnTo>
                <a:lnTo>
                  <a:pt x="339" y="163"/>
                </a:lnTo>
                <a:lnTo>
                  <a:pt x="340" y="161"/>
                </a:lnTo>
                <a:lnTo>
                  <a:pt x="336" y="159"/>
                </a:lnTo>
                <a:lnTo>
                  <a:pt x="330" y="157"/>
                </a:lnTo>
                <a:lnTo>
                  <a:pt x="331" y="158"/>
                </a:lnTo>
                <a:lnTo>
                  <a:pt x="330" y="157"/>
                </a:lnTo>
                <a:lnTo>
                  <a:pt x="329" y="159"/>
                </a:lnTo>
                <a:lnTo>
                  <a:pt x="327" y="161"/>
                </a:lnTo>
                <a:lnTo>
                  <a:pt x="326" y="163"/>
                </a:lnTo>
                <a:lnTo>
                  <a:pt x="324" y="163"/>
                </a:lnTo>
                <a:lnTo>
                  <a:pt x="324" y="164"/>
                </a:lnTo>
                <a:lnTo>
                  <a:pt x="324" y="165"/>
                </a:lnTo>
                <a:lnTo>
                  <a:pt x="322" y="167"/>
                </a:lnTo>
                <a:lnTo>
                  <a:pt x="322" y="168"/>
                </a:lnTo>
                <a:lnTo>
                  <a:pt x="322" y="169"/>
                </a:lnTo>
                <a:lnTo>
                  <a:pt x="324" y="172"/>
                </a:lnTo>
                <a:lnTo>
                  <a:pt x="327" y="172"/>
                </a:lnTo>
                <a:lnTo>
                  <a:pt x="329" y="173"/>
                </a:lnTo>
                <a:lnTo>
                  <a:pt x="330" y="175"/>
                </a:lnTo>
                <a:lnTo>
                  <a:pt x="331" y="177"/>
                </a:lnTo>
                <a:lnTo>
                  <a:pt x="334" y="177"/>
                </a:lnTo>
                <a:lnTo>
                  <a:pt x="336" y="177"/>
                </a:lnTo>
                <a:lnTo>
                  <a:pt x="337" y="176"/>
                </a:lnTo>
                <a:lnTo>
                  <a:pt x="338" y="175"/>
                </a:lnTo>
                <a:lnTo>
                  <a:pt x="339" y="172"/>
                </a:lnTo>
                <a:lnTo>
                  <a:pt x="338" y="172"/>
                </a:lnTo>
                <a:lnTo>
                  <a:pt x="336" y="172"/>
                </a:lnTo>
                <a:lnTo>
                  <a:pt x="335" y="172"/>
                </a:lnTo>
                <a:lnTo>
                  <a:pt x="334" y="171"/>
                </a:lnTo>
                <a:lnTo>
                  <a:pt x="334" y="169"/>
                </a:lnTo>
                <a:lnTo>
                  <a:pt x="336" y="168"/>
                </a:lnTo>
                <a:lnTo>
                  <a:pt x="338" y="168"/>
                </a:lnTo>
                <a:lnTo>
                  <a:pt x="342" y="168"/>
                </a:lnTo>
                <a:lnTo>
                  <a:pt x="345" y="169"/>
                </a:lnTo>
                <a:lnTo>
                  <a:pt x="346" y="169"/>
                </a:lnTo>
                <a:lnTo>
                  <a:pt x="346" y="169"/>
                </a:lnTo>
                <a:lnTo>
                  <a:pt x="346" y="172"/>
                </a:lnTo>
                <a:lnTo>
                  <a:pt x="345" y="173"/>
                </a:lnTo>
                <a:close/>
                <a:moveTo>
                  <a:pt x="184" y="399"/>
                </a:moveTo>
                <a:lnTo>
                  <a:pt x="184" y="400"/>
                </a:lnTo>
                <a:lnTo>
                  <a:pt x="184" y="399"/>
                </a:lnTo>
                <a:lnTo>
                  <a:pt x="184" y="399"/>
                </a:lnTo>
                <a:lnTo>
                  <a:pt x="184" y="399"/>
                </a:lnTo>
                <a:close/>
                <a:moveTo>
                  <a:pt x="350" y="117"/>
                </a:moveTo>
                <a:lnTo>
                  <a:pt x="350" y="119"/>
                </a:lnTo>
                <a:lnTo>
                  <a:pt x="351" y="120"/>
                </a:lnTo>
                <a:lnTo>
                  <a:pt x="354" y="122"/>
                </a:lnTo>
                <a:lnTo>
                  <a:pt x="357" y="123"/>
                </a:lnTo>
                <a:lnTo>
                  <a:pt x="364" y="125"/>
                </a:lnTo>
                <a:lnTo>
                  <a:pt x="369" y="125"/>
                </a:lnTo>
                <a:lnTo>
                  <a:pt x="371" y="125"/>
                </a:lnTo>
                <a:lnTo>
                  <a:pt x="373" y="125"/>
                </a:lnTo>
                <a:lnTo>
                  <a:pt x="375" y="126"/>
                </a:lnTo>
                <a:lnTo>
                  <a:pt x="375" y="128"/>
                </a:lnTo>
                <a:lnTo>
                  <a:pt x="372" y="130"/>
                </a:lnTo>
                <a:lnTo>
                  <a:pt x="370" y="131"/>
                </a:lnTo>
                <a:lnTo>
                  <a:pt x="372" y="133"/>
                </a:lnTo>
                <a:lnTo>
                  <a:pt x="376" y="135"/>
                </a:lnTo>
                <a:lnTo>
                  <a:pt x="378" y="136"/>
                </a:lnTo>
                <a:lnTo>
                  <a:pt x="383" y="136"/>
                </a:lnTo>
                <a:lnTo>
                  <a:pt x="379" y="134"/>
                </a:lnTo>
                <a:lnTo>
                  <a:pt x="377" y="131"/>
                </a:lnTo>
                <a:lnTo>
                  <a:pt x="381" y="131"/>
                </a:lnTo>
                <a:lnTo>
                  <a:pt x="386" y="130"/>
                </a:lnTo>
                <a:lnTo>
                  <a:pt x="381" y="126"/>
                </a:lnTo>
                <a:lnTo>
                  <a:pt x="376" y="124"/>
                </a:lnTo>
                <a:lnTo>
                  <a:pt x="371" y="123"/>
                </a:lnTo>
                <a:lnTo>
                  <a:pt x="364" y="122"/>
                </a:lnTo>
                <a:lnTo>
                  <a:pt x="361" y="120"/>
                </a:lnTo>
                <a:lnTo>
                  <a:pt x="357" y="117"/>
                </a:lnTo>
                <a:lnTo>
                  <a:pt x="352" y="115"/>
                </a:lnTo>
                <a:lnTo>
                  <a:pt x="346" y="115"/>
                </a:lnTo>
                <a:lnTo>
                  <a:pt x="347" y="117"/>
                </a:lnTo>
                <a:lnTo>
                  <a:pt x="350" y="117"/>
                </a:lnTo>
                <a:lnTo>
                  <a:pt x="348" y="118"/>
                </a:lnTo>
                <a:lnTo>
                  <a:pt x="350" y="117"/>
                </a:lnTo>
                <a:close/>
                <a:moveTo>
                  <a:pt x="70" y="258"/>
                </a:moveTo>
                <a:lnTo>
                  <a:pt x="70" y="258"/>
                </a:lnTo>
                <a:lnTo>
                  <a:pt x="72" y="258"/>
                </a:lnTo>
                <a:lnTo>
                  <a:pt x="75" y="258"/>
                </a:lnTo>
                <a:lnTo>
                  <a:pt x="79" y="260"/>
                </a:lnTo>
                <a:lnTo>
                  <a:pt x="80" y="259"/>
                </a:lnTo>
                <a:lnTo>
                  <a:pt x="81" y="258"/>
                </a:lnTo>
                <a:lnTo>
                  <a:pt x="82" y="260"/>
                </a:lnTo>
                <a:lnTo>
                  <a:pt x="85" y="261"/>
                </a:lnTo>
                <a:lnTo>
                  <a:pt x="90" y="261"/>
                </a:lnTo>
                <a:lnTo>
                  <a:pt x="93" y="261"/>
                </a:lnTo>
                <a:lnTo>
                  <a:pt x="100" y="263"/>
                </a:lnTo>
                <a:lnTo>
                  <a:pt x="108" y="265"/>
                </a:lnTo>
                <a:lnTo>
                  <a:pt x="112" y="267"/>
                </a:lnTo>
                <a:lnTo>
                  <a:pt x="115" y="268"/>
                </a:lnTo>
                <a:lnTo>
                  <a:pt x="117" y="268"/>
                </a:lnTo>
                <a:lnTo>
                  <a:pt x="120" y="267"/>
                </a:lnTo>
                <a:lnTo>
                  <a:pt x="122" y="269"/>
                </a:lnTo>
                <a:lnTo>
                  <a:pt x="124" y="272"/>
                </a:lnTo>
                <a:lnTo>
                  <a:pt x="120" y="272"/>
                </a:lnTo>
                <a:lnTo>
                  <a:pt x="115" y="271"/>
                </a:lnTo>
                <a:lnTo>
                  <a:pt x="111" y="269"/>
                </a:lnTo>
                <a:lnTo>
                  <a:pt x="106" y="268"/>
                </a:lnTo>
                <a:lnTo>
                  <a:pt x="106" y="268"/>
                </a:lnTo>
                <a:lnTo>
                  <a:pt x="106" y="268"/>
                </a:lnTo>
                <a:lnTo>
                  <a:pt x="92" y="265"/>
                </a:lnTo>
                <a:lnTo>
                  <a:pt x="79" y="260"/>
                </a:lnTo>
                <a:lnTo>
                  <a:pt x="75" y="260"/>
                </a:lnTo>
                <a:lnTo>
                  <a:pt x="72" y="258"/>
                </a:lnTo>
                <a:lnTo>
                  <a:pt x="71" y="258"/>
                </a:lnTo>
                <a:lnTo>
                  <a:pt x="70" y="258"/>
                </a:lnTo>
                <a:close/>
                <a:moveTo>
                  <a:pt x="163" y="230"/>
                </a:moveTo>
                <a:lnTo>
                  <a:pt x="166" y="230"/>
                </a:lnTo>
                <a:lnTo>
                  <a:pt x="169" y="231"/>
                </a:lnTo>
                <a:lnTo>
                  <a:pt x="166" y="230"/>
                </a:lnTo>
                <a:lnTo>
                  <a:pt x="163" y="230"/>
                </a:lnTo>
                <a:close/>
                <a:moveTo>
                  <a:pt x="231" y="100"/>
                </a:moveTo>
                <a:lnTo>
                  <a:pt x="229" y="100"/>
                </a:lnTo>
                <a:lnTo>
                  <a:pt x="227" y="100"/>
                </a:lnTo>
                <a:lnTo>
                  <a:pt x="228" y="101"/>
                </a:lnTo>
                <a:lnTo>
                  <a:pt x="230" y="103"/>
                </a:lnTo>
                <a:lnTo>
                  <a:pt x="232" y="103"/>
                </a:lnTo>
                <a:lnTo>
                  <a:pt x="233" y="103"/>
                </a:lnTo>
                <a:lnTo>
                  <a:pt x="235" y="101"/>
                </a:lnTo>
                <a:lnTo>
                  <a:pt x="233" y="100"/>
                </a:lnTo>
                <a:lnTo>
                  <a:pt x="232" y="100"/>
                </a:lnTo>
                <a:lnTo>
                  <a:pt x="231" y="100"/>
                </a:lnTo>
                <a:close/>
                <a:moveTo>
                  <a:pt x="940" y="241"/>
                </a:moveTo>
                <a:lnTo>
                  <a:pt x="939" y="240"/>
                </a:lnTo>
                <a:lnTo>
                  <a:pt x="939" y="240"/>
                </a:lnTo>
                <a:lnTo>
                  <a:pt x="938" y="240"/>
                </a:lnTo>
                <a:lnTo>
                  <a:pt x="937" y="241"/>
                </a:lnTo>
                <a:lnTo>
                  <a:pt x="937" y="243"/>
                </a:lnTo>
                <a:lnTo>
                  <a:pt x="937" y="247"/>
                </a:lnTo>
                <a:lnTo>
                  <a:pt x="939" y="246"/>
                </a:lnTo>
                <a:lnTo>
                  <a:pt x="940" y="244"/>
                </a:lnTo>
                <a:lnTo>
                  <a:pt x="940" y="243"/>
                </a:lnTo>
                <a:lnTo>
                  <a:pt x="940" y="241"/>
                </a:lnTo>
                <a:lnTo>
                  <a:pt x="940" y="241"/>
                </a:lnTo>
                <a:lnTo>
                  <a:pt x="940" y="241"/>
                </a:lnTo>
                <a:close/>
                <a:moveTo>
                  <a:pt x="256" y="449"/>
                </a:moveTo>
                <a:lnTo>
                  <a:pt x="260" y="448"/>
                </a:lnTo>
                <a:lnTo>
                  <a:pt x="262" y="448"/>
                </a:lnTo>
                <a:lnTo>
                  <a:pt x="264" y="448"/>
                </a:lnTo>
                <a:lnTo>
                  <a:pt x="265" y="445"/>
                </a:lnTo>
                <a:lnTo>
                  <a:pt x="263" y="445"/>
                </a:lnTo>
                <a:lnTo>
                  <a:pt x="261" y="446"/>
                </a:lnTo>
                <a:lnTo>
                  <a:pt x="258" y="447"/>
                </a:lnTo>
                <a:lnTo>
                  <a:pt x="256" y="449"/>
                </a:lnTo>
                <a:close/>
                <a:moveTo>
                  <a:pt x="293" y="132"/>
                </a:moveTo>
                <a:lnTo>
                  <a:pt x="294" y="134"/>
                </a:lnTo>
                <a:lnTo>
                  <a:pt x="296" y="135"/>
                </a:lnTo>
                <a:lnTo>
                  <a:pt x="298" y="135"/>
                </a:lnTo>
                <a:lnTo>
                  <a:pt x="301" y="134"/>
                </a:lnTo>
                <a:lnTo>
                  <a:pt x="298" y="132"/>
                </a:lnTo>
                <a:lnTo>
                  <a:pt x="296" y="131"/>
                </a:lnTo>
                <a:lnTo>
                  <a:pt x="294" y="131"/>
                </a:lnTo>
                <a:lnTo>
                  <a:pt x="293" y="132"/>
                </a:lnTo>
                <a:lnTo>
                  <a:pt x="294" y="133"/>
                </a:lnTo>
                <a:lnTo>
                  <a:pt x="293" y="132"/>
                </a:lnTo>
                <a:close/>
                <a:moveTo>
                  <a:pt x="369" y="183"/>
                </a:moveTo>
                <a:lnTo>
                  <a:pt x="370" y="183"/>
                </a:lnTo>
                <a:lnTo>
                  <a:pt x="370" y="181"/>
                </a:lnTo>
                <a:lnTo>
                  <a:pt x="369" y="178"/>
                </a:lnTo>
                <a:lnTo>
                  <a:pt x="367" y="178"/>
                </a:lnTo>
                <a:lnTo>
                  <a:pt x="364" y="180"/>
                </a:lnTo>
                <a:lnTo>
                  <a:pt x="364" y="181"/>
                </a:lnTo>
                <a:lnTo>
                  <a:pt x="367" y="182"/>
                </a:lnTo>
                <a:lnTo>
                  <a:pt x="369" y="183"/>
                </a:lnTo>
                <a:lnTo>
                  <a:pt x="369" y="183"/>
                </a:lnTo>
                <a:lnTo>
                  <a:pt x="369" y="183"/>
                </a:lnTo>
                <a:close/>
                <a:moveTo>
                  <a:pt x="649" y="609"/>
                </a:moveTo>
                <a:lnTo>
                  <a:pt x="648" y="608"/>
                </a:lnTo>
                <a:lnTo>
                  <a:pt x="645" y="607"/>
                </a:lnTo>
                <a:lnTo>
                  <a:pt x="642" y="607"/>
                </a:lnTo>
                <a:lnTo>
                  <a:pt x="641" y="609"/>
                </a:lnTo>
                <a:lnTo>
                  <a:pt x="642" y="611"/>
                </a:lnTo>
                <a:lnTo>
                  <a:pt x="644" y="612"/>
                </a:lnTo>
                <a:lnTo>
                  <a:pt x="648" y="612"/>
                </a:lnTo>
                <a:lnTo>
                  <a:pt x="649" y="609"/>
                </a:lnTo>
                <a:close/>
                <a:moveTo>
                  <a:pt x="660" y="175"/>
                </a:moveTo>
                <a:lnTo>
                  <a:pt x="661" y="174"/>
                </a:lnTo>
                <a:lnTo>
                  <a:pt x="661" y="173"/>
                </a:lnTo>
                <a:lnTo>
                  <a:pt x="661" y="172"/>
                </a:lnTo>
                <a:lnTo>
                  <a:pt x="659" y="172"/>
                </a:lnTo>
                <a:lnTo>
                  <a:pt x="657" y="173"/>
                </a:lnTo>
                <a:lnTo>
                  <a:pt x="657" y="174"/>
                </a:lnTo>
                <a:lnTo>
                  <a:pt x="658" y="175"/>
                </a:lnTo>
                <a:lnTo>
                  <a:pt x="660" y="175"/>
                </a:lnTo>
                <a:lnTo>
                  <a:pt x="660" y="175"/>
                </a:lnTo>
                <a:lnTo>
                  <a:pt x="660" y="175"/>
                </a:lnTo>
                <a:close/>
                <a:moveTo>
                  <a:pt x="306" y="140"/>
                </a:moveTo>
                <a:lnTo>
                  <a:pt x="306" y="138"/>
                </a:lnTo>
                <a:lnTo>
                  <a:pt x="306" y="136"/>
                </a:lnTo>
                <a:lnTo>
                  <a:pt x="304" y="135"/>
                </a:lnTo>
                <a:lnTo>
                  <a:pt x="303" y="136"/>
                </a:lnTo>
                <a:lnTo>
                  <a:pt x="302" y="139"/>
                </a:lnTo>
                <a:lnTo>
                  <a:pt x="299" y="140"/>
                </a:lnTo>
                <a:lnTo>
                  <a:pt x="302" y="141"/>
                </a:lnTo>
                <a:lnTo>
                  <a:pt x="304" y="141"/>
                </a:lnTo>
                <a:lnTo>
                  <a:pt x="305" y="141"/>
                </a:lnTo>
                <a:lnTo>
                  <a:pt x="306" y="140"/>
                </a:lnTo>
                <a:lnTo>
                  <a:pt x="306" y="141"/>
                </a:lnTo>
                <a:lnTo>
                  <a:pt x="306" y="140"/>
                </a:lnTo>
                <a:close/>
                <a:moveTo>
                  <a:pt x="1002" y="642"/>
                </a:moveTo>
                <a:lnTo>
                  <a:pt x="1004" y="641"/>
                </a:lnTo>
                <a:lnTo>
                  <a:pt x="1007" y="641"/>
                </a:lnTo>
                <a:lnTo>
                  <a:pt x="1008" y="640"/>
                </a:lnTo>
                <a:lnTo>
                  <a:pt x="1008" y="640"/>
                </a:lnTo>
                <a:lnTo>
                  <a:pt x="1008" y="639"/>
                </a:lnTo>
                <a:lnTo>
                  <a:pt x="1006" y="638"/>
                </a:lnTo>
                <a:lnTo>
                  <a:pt x="1003" y="638"/>
                </a:lnTo>
                <a:lnTo>
                  <a:pt x="1001" y="639"/>
                </a:lnTo>
                <a:lnTo>
                  <a:pt x="1001" y="640"/>
                </a:lnTo>
                <a:lnTo>
                  <a:pt x="1001" y="641"/>
                </a:lnTo>
                <a:lnTo>
                  <a:pt x="1002" y="642"/>
                </a:lnTo>
                <a:lnTo>
                  <a:pt x="1002" y="642"/>
                </a:lnTo>
                <a:lnTo>
                  <a:pt x="1003" y="641"/>
                </a:lnTo>
                <a:lnTo>
                  <a:pt x="1002" y="642"/>
                </a:lnTo>
                <a:close/>
                <a:moveTo>
                  <a:pt x="227" y="95"/>
                </a:moveTo>
                <a:lnTo>
                  <a:pt x="230" y="95"/>
                </a:lnTo>
                <a:lnTo>
                  <a:pt x="233" y="95"/>
                </a:lnTo>
                <a:lnTo>
                  <a:pt x="232" y="94"/>
                </a:lnTo>
                <a:lnTo>
                  <a:pt x="230" y="92"/>
                </a:lnTo>
                <a:lnTo>
                  <a:pt x="228" y="91"/>
                </a:lnTo>
                <a:lnTo>
                  <a:pt x="227" y="91"/>
                </a:lnTo>
                <a:lnTo>
                  <a:pt x="224" y="92"/>
                </a:lnTo>
                <a:lnTo>
                  <a:pt x="224" y="93"/>
                </a:lnTo>
                <a:lnTo>
                  <a:pt x="225" y="94"/>
                </a:lnTo>
                <a:lnTo>
                  <a:pt x="227" y="95"/>
                </a:lnTo>
                <a:lnTo>
                  <a:pt x="227" y="95"/>
                </a:lnTo>
                <a:lnTo>
                  <a:pt x="227" y="95"/>
                </a:lnTo>
                <a:close/>
                <a:moveTo>
                  <a:pt x="614" y="175"/>
                </a:moveTo>
                <a:lnTo>
                  <a:pt x="615" y="174"/>
                </a:lnTo>
                <a:lnTo>
                  <a:pt x="615" y="173"/>
                </a:lnTo>
                <a:lnTo>
                  <a:pt x="615" y="171"/>
                </a:lnTo>
                <a:lnTo>
                  <a:pt x="614" y="169"/>
                </a:lnTo>
                <a:lnTo>
                  <a:pt x="612" y="169"/>
                </a:lnTo>
                <a:lnTo>
                  <a:pt x="611" y="169"/>
                </a:lnTo>
                <a:lnTo>
                  <a:pt x="610" y="169"/>
                </a:lnTo>
                <a:lnTo>
                  <a:pt x="610" y="171"/>
                </a:lnTo>
                <a:lnTo>
                  <a:pt x="611" y="173"/>
                </a:lnTo>
                <a:lnTo>
                  <a:pt x="614" y="175"/>
                </a:lnTo>
                <a:lnTo>
                  <a:pt x="614" y="175"/>
                </a:lnTo>
                <a:lnTo>
                  <a:pt x="614" y="175"/>
                </a:lnTo>
                <a:close/>
                <a:moveTo>
                  <a:pt x="431" y="493"/>
                </a:moveTo>
                <a:lnTo>
                  <a:pt x="428" y="491"/>
                </a:lnTo>
                <a:lnTo>
                  <a:pt x="426" y="490"/>
                </a:lnTo>
                <a:lnTo>
                  <a:pt x="422" y="490"/>
                </a:lnTo>
                <a:lnTo>
                  <a:pt x="420" y="490"/>
                </a:lnTo>
                <a:lnTo>
                  <a:pt x="420" y="490"/>
                </a:lnTo>
                <a:lnTo>
                  <a:pt x="420" y="490"/>
                </a:lnTo>
                <a:lnTo>
                  <a:pt x="422" y="492"/>
                </a:lnTo>
                <a:lnTo>
                  <a:pt x="425" y="493"/>
                </a:lnTo>
                <a:lnTo>
                  <a:pt x="428" y="493"/>
                </a:lnTo>
                <a:lnTo>
                  <a:pt x="431" y="493"/>
                </a:lnTo>
                <a:close/>
                <a:moveTo>
                  <a:pt x="375" y="256"/>
                </a:moveTo>
                <a:lnTo>
                  <a:pt x="376" y="258"/>
                </a:lnTo>
                <a:lnTo>
                  <a:pt x="378" y="260"/>
                </a:lnTo>
                <a:lnTo>
                  <a:pt x="380" y="260"/>
                </a:lnTo>
                <a:lnTo>
                  <a:pt x="384" y="259"/>
                </a:lnTo>
                <a:lnTo>
                  <a:pt x="379" y="257"/>
                </a:lnTo>
                <a:lnTo>
                  <a:pt x="375" y="256"/>
                </a:lnTo>
                <a:close/>
                <a:moveTo>
                  <a:pt x="515" y="560"/>
                </a:moveTo>
                <a:lnTo>
                  <a:pt x="515" y="563"/>
                </a:lnTo>
                <a:lnTo>
                  <a:pt x="517" y="566"/>
                </a:lnTo>
                <a:lnTo>
                  <a:pt x="517" y="567"/>
                </a:lnTo>
                <a:lnTo>
                  <a:pt x="518" y="568"/>
                </a:lnTo>
                <a:lnTo>
                  <a:pt x="519" y="568"/>
                </a:lnTo>
                <a:lnTo>
                  <a:pt x="520" y="567"/>
                </a:lnTo>
                <a:lnTo>
                  <a:pt x="520" y="565"/>
                </a:lnTo>
                <a:lnTo>
                  <a:pt x="519" y="563"/>
                </a:lnTo>
                <a:lnTo>
                  <a:pt x="517" y="562"/>
                </a:lnTo>
                <a:lnTo>
                  <a:pt x="515" y="560"/>
                </a:lnTo>
                <a:lnTo>
                  <a:pt x="516" y="562"/>
                </a:lnTo>
                <a:lnTo>
                  <a:pt x="515" y="560"/>
                </a:lnTo>
                <a:close/>
                <a:moveTo>
                  <a:pt x="0" y="244"/>
                </a:moveTo>
                <a:lnTo>
                  <a:pt x="2" y="247"/>
                </a:lnTo>
                <a:lnTo>
                  <a:pt x="5" y="248"/>
                </a:lnTo>
                <a:lnTo>
                  <a:pt x="7" y="248"/>
                </a:lnTo>
                <a:lnTo>
                  <a:pt x="9" y="248"/>
                </a:lnTo>
                <a:lnTo>
                  <a:pt x="8" y="244"/>
                </a:lnTo>
                <a:lnTo>
                  <a:pt x="6" y="243"/>
                </a:lnTo>
                <a:lnTo>
                  <a:pt x="2" y="243"/>
                </a:lnTo>
                <a:lnTo>
                  <a:pt x="0" y="244"/>
                </a:lnTo>
                <a:close/>
                <a:moveTo>
                  <a:pt x="244" y="100"/>
                </a:moveTo>
                <a:lnTo>
                  <a:pt x="246" y="99"/>
                </a:lnTo>
                <a:lnTo>
                  <a:pt x="246" y="98"/>
                </a:lnTo>
                <a:lnTo>
                  <a:pt x="244" y="97"/>
                </a:lnTo>
                <a:lnTo>
                  <a:pt x="240" y="95"/>
                </a:lnTo>
                <a:lnTo>
                  <a:pt x="238" y="95"/>
                </a:lnTo>
                <a:lnTo>
                  <a:pt x="236" y="95"/>
                </a:lnTo>
                <a:lnTo>
                  <a:pt x="239" y="99"/>
                </a:lnTo>
                <a:lnTo>
                  <a:pt x="244" y="100"/>
                </a:lnTo>
                <a:lnTo>
                  <a:pt x="244" y="100"/>
                </a:lnTo>
                <a:lnTo>
                  <a:pt x="244" y="100"/>
                </a:lnTo>
                <a:close/>
                <a:moveTo>
                  <a:pt x="338" y="473"/>
                </a:moveTo>
                <a:lnTo>
                  <a:pt x="337" y="474"/>
                </a:lnTo>
                <a:lnTo>
                  <a:pt x="335" y="476"/>
                </a:lnTo>
                <a:lnTo>
                  <a:pt x="336" y="477"/>
                </a:lnTo>
                <a:lnTo>
                  <a:pt x="337" y="477"/>
                </a:lnTo>
                <a:lnTo>
                  <a:pt x="339" y="477"/>
                </a:lnTo>
                <a:lnTo>
                  <a:pt x="340" y="475"/>
                </a:lnTo>
                <a:lnTo>
                  <a:pt x="340" y="474"/>
                </a:lnTo>
                <a:lnTo>
                  <a:pt x="338" y="473"/>
                </a:lnTo>
                <a:lnTo>
                  <a:pt x="338" y="474"/>
                </a:lnTo>
                <a:lnTo>
                  <a:pt x="338" y="473"/>
                </a:lnTo>
                <a:close/>
                <a:moveTo>
                  <a:pt x="484" y="141"/>
                </a:moveTo>
                <a:lnTo>
                  <a:pt x="485" y="140"/>
                </a:lnTo>
                <a:lnTo>
                  <a:pt x="484" y="139"/>
                </a:lnTo>
                <a:lnTo>
                  <a:pt x="482" y="138"/>
                </a:lnTo>
                <a:lnTo>
                  <a:pt x="480" y="138"/>
                </a:lnTo>
                <a:lnTo>
                  <a:pt x="478" y="138"/>
                </a:lnTo>
                <a:lnTo>
                  <a:pt x="475" y="139"/>
                </a:lnTo>
                <a:lnTo>
                  <a:pt x="479" y="141"/>
                </a:lnTo>
                <a:lnTo>
                  <a:pt x="484" y="141"/>
                </a:lnTo>
                <a:lnTo>
                  <a:pt x="484" y="141"/>
                </a:lnTo>
                <a:lnTo>
                  <a:pt x="484" y="141"/>
                </a:lnTo>
                <a:close/>
                <a:moveTo>
                  <a:pt x="542" y="215"/>
                </a:moveTo>
                <a:lnTo>
                  <a:pt x="545" y="215"/>
                </a:lnTo>
                <a:lnTo>
                  <a:pt x="548" y="215"/>
                </a:lnTo>
                <a:lnTo>
                  <a:pt x="549" y="214"/>
                </a:lnTo>
                <a:lnTo>
                  <a:pt x="549" y="213"/>
                </a:lnTo>
                <a:lnTo>
                  <a:pt x="550" y="211"/>
                </a:lnTo>
                <a:lnTo>
                  <a:pt x="549" y="209"/>
                </a:lnTo>
                <a:lnTo>
                  <a:pt x="549" y="209"/>
                </a:lnTo>
                <a:lnTo>
                  <a:pt x="549" y="209"/>
                </a:lnTo>
                <a:lnTo>
                  <a:pt x="545" y="211"/>
                </a:lnTo>
                <a:lnTo>
                  <a:pt x="542" y="215"/>
                </a:lnTo>
                <a:close/>
                <a:moveTo>
                  <a:pt x="499" y="557"/>
                </a:moveTo>
                <a:lnTo>
                  <a:pt x="503" y="555"/>
                </a:lnTo>
                <a:lnTo>
                  <a:pt x="508" y="551"/>
                </a:lnTo>
                <a:lnTo>
                  <a:pt x="504" y="550"/>
                </a:lnTo>
                <a:lnTo>
                  <a:pt x="501" y="551"/>
                </a:lnTo>
                <a:lnTo>
                  <a:pt x="500" y="554"/>
                </a:lnTo>
                <a:lnTo>
                  <a:pt x="499" y="557"/>
                </a:lnTo>
                <a:close/>
                <a:moveTo>
                  <a:pt x="438" y="190"/>
                </a:moveTo>
                <a:lnTo>
                  <a:pt x="435" y="186"/>
                </a:lnTo>
                <a:lnTo>
                  <a:pt x="430" y="183"/>
                </a:lnTo>
                <a:lnTo>
                  <a:pt x="431" y="186"/>
                </a:lnTo>
                <a:lnTo>
                  <a:pt x="433" y="189"/>
                </a:lnTo>
                <a:lnTo>
                  <a:pt x="434" y="190"/>
                </a:lnTo>
                <a:lnTo>
                  <a:pt x="438" y="190"/>
                </a:lnTo>
                <a:close/>
                <a:moveTo>
                  <a:pt x="610" y="307"/>
                </a:moveTo>
                <a:lnTo>
                  <a:pt x="609" y="304"/>
                </a:lnTo>
                <a:lnTo>
                  <a:pt x="606" y="300"/>
                </a:lnTo>
                <a:lnTo>
                  <a:pt x="606" y="304"/>
                </a:lnTo>
                <a:lnTo>
                  <a:pt x="607" y="306"/>
                </a:lnTo>
                <a:lnTo>
                  <a:pt x="609" y="307"/>
                </a:lnTo>
                <a:lnTo>
                  <a:pt x="610" y="307"/>
                </a:lnTo>
                <a:lnTo>
                  <a:pt x="610" y="306"/>
                </a:lnTo>
                <a:lnTo>
                  <a:pt x="610" y="307"/>
                </a:lnTo>
                <a:close/>
                <a:moveTo>
                  <a:pt x="577" y="210"/>
                </a:moveTo>
                <a:lnTo>
                  <a:pt x="576" y="206"/>
                </a:lnTo>
                <a:lnTo>
                  <a:pt x="577" y="202"/>
                </a:lnTo>
                <a:lnTo>
                  <a:pt x="574" y="203"/>
                </a:lnTo>
                <a:lnTo>
                  <a:pt x="573" y="205"/>
                </a:lnTo>
                <a:lnTo>
                  <a:pt x="574" y="207"/>
                </a:lnTo>
                <a:lnTo>
                  <a:pt x="577" y="210"/>
                </a:lnTo>
                <a:close/>
                <a:moveTo>
                  <a:pt x="610" y="199"/>
                </a:moveTo>
                <a:lnTo>
                  <a:pt x="610" y="199"/>
                </a:lnTo>
                <a:lnTo>
                  <a:pt x="610" y="199"/>
                </a:lnTo>
                <a:lnTo>
                  <a:pt x="610" y="198"/>
                </a:lnTo>
                <a:lnTo>
                  <a:pt x="612" y="199"/>
                </a:lnTo>
                <a:lnTo>
                  <a:pt x="612" y="200"/>
                </a:lnTo>
                <a:lnTo>
                  <a:pt x="615" y="202"/>
                </a:lnTo>
                <a:lnTo>
                  <a:pt x="618" y="206"/>
                </a:lnTo>
                <a:lnTo>
                  <a:pt x="620" y="207"/>
                </a:lnTo>
                <a:lnTo>
                  <a:pt x="622" y="207"/>
                </a:lnTo>
                <a:lnTo>
                  <a:pt x="624" y="207"/>
                </a:lnTo>
                <a:lnTo>
                  <a:pt x="625" y="207"/>
                </a:lnTo>
                <a:lnTo>
                  <a:pt x="625" y="207"/>
                </a:lnTo>
                <a:lnTo>
                  <a:pt x="625" y="207"/>
                </a:lnTo>
                <a:lnTo>
                  <a:pt x="626" y="205"/>
                </a:lnTo>
                <a:lnTo>
                  <a:pt x="625" y="203"/>
                </a:lnTo>
                <a:lnTo>
                  <a:pt x="623" y="203"/>
                </a:lnTo>
                <a:lnTo>
                  <a:pt x="620" y="202"/>
                </a:lnTo>
                <a:lnTo>
                  <a:pt x="618" y="202"/>
                </a:lnTo>
                <a:lnTo>
                  <a:pt x="616" y="201"/>
                </a:lnTo>
                <a:lnTo>
                  <a:pt x="615" y="198"/>
                </a:lnTo>
                <a:lnTo>
                  <a:pt x="612" y="196"/>
                </a:lnTo>
                <a:lnTo>
                  <a:pt x="612" y="194"/>
                </a:lnTo>
                <a:lnTo>
                  <a:pt x="611" y="194"/>
                </a:lnTo>
                <a:lnTo>
                  <a:pt x="610" y="194"/>
                </a:lnTo>
                <a:lnTo>
                  <a:pt x="609" y="196"/>
                </a:lnTo>
                <a:lnTo>
                  <a:pt x="609" y="197"/>
                </a:lnTo>
                <a:lnTo>
                  <a:pt x="610" y="198"/>
                </a:lnTo>
                <a:lnTo>
                  <a:pt x="610" y="198"/>
                </a:lnTo>
                <a:lnTo>
                  <a:pt x="610" y="199"/>
                </a:lnTo>
                <a:close/>
                <a:moveTo>
                  <a:pt x="602" y="198"/>
                </a:moveTo>
                <a:lnTo>
                  <a:pt x="603" y="200"/>
                </a:lnTo>
                <a:lnTo>
                  <a:pt x="606" y="201"/>
                </a:lnTo>
                <a:lnTo>
                  <a:pt x="607" y="201"/>
                </a:lnTo>
                <a:lnTo>
                  <a:pt x="609" y="201"/>
                </a:lnTo>
                <a:lnTo>
                  <a:pt x="609" y="200"/>
                </a:lnTo>
                <a:lnTo>
                  <a:pt x="610" y="199"/>
                </a:lnTo>
                <a:lnTo>
                  <a:pt x="606" y="197"/>
                </a:lnTo>
                <a:lnTo>
                  <a:pt x="602" y="198"/>
                </a:lnTo>
                <a:lnTo>
                  <a:pt x="602" y="198"/>
                </a:lnTo>
                <a:lnTo>
                  <a:pt x="602" y="198"/>
                </a:lnTo>
                <a:close/>
                <a:moveTo>
                  <a:pt x="1041" y="653"/>
                </a:moveTo>
                <a:lnTo>
                  <a:pt x="1040" y="651"/>
                </a:lnTo>
                <a:lnTo>
                  <a:pt x="1038" y="651"/>
                </a:lnTo>
                <a:lnTo>
                  <a:pt x="1037" y="651"/>
                </a:lnTo>
                <a:lnTo>
                  <a:pt x="1036" y="654"/>
                </a:lnTo>
                <a:lnTo>
                  <a:pt x="1037" y="656"/>
                </a:lnTo>
                <a:lnTo>
                  <a:pt x="1038" y="656"/>
                </a:lnTo>
                <a:lnTo>
                  <a:pt x="1040" y="654"/>
                </a:lnTo>
                <a:lnTo>
                  <a:pt x="1041" y="653"/>
                </a:lnTo>
                <a:lnTo>
                  <a:pt x="1041" y="653"/>
                </a:lnTo>
                <a:lnTo>
                  <a:pt x="1041" y="653"/>
                </a:lnTo>
                <a:close/>
                <a:moveTo>
                  <a:pt x="1039" y="657"/>
                </a:moveTo>
                <a:lnTo>
                  <a:pt x="1039" y="656"/>
                </a:lnTo>
                <a:lnTo>
                  <a:pt x="1039" y="657"/>
                </a:lnTo>
                <a:lnTo>
                  <a:pt x="1036" y="659"/>
                </a:lnTo>
                <a:lnTo>
                  <a:pt x="1031" y="662"/>
                </a:lnTo>
                <a:lnTo>
                  <a:pt x="1037" y="663"/>
                </a:lnTo>
                <a:lnTo>
                  <a:pt x="1044" y="663"/>
                </a:lnTo>
                <a:lnTo>
                  <a:pt x="1047" y="662"/>
                </a:lnTo>
                <a:lnTo>
                  <a:pt x="1049" y="662"/>
                </a:lnTo>
                <a:lnTo>
                  <a:pt x="1053" y="659"/>
                </a:lnTo>
                <a:lnTo>
                  <a:pt x="1054" y="657"/>
                </a:lnTo>
                <a:lnTo>
                  <a:pt x="1046" y="657"/>
                </a:lnTo>
                <a:lnTo>
                  <a:pt x="1039" y="657"/>
                </a:lnTo>
                <a:close/>
                <a:moveTo>
                  <a:pt x="1039" y="657"/>
                </a:moveTo>
                <a:lnTo>
                  <a:pt x="1039" y="657"/>
                </a:lnTo>
                <a:lnTo>
                  <a:pt x="1039" y="657"/>
                </a:lnTo>
                <a:close/>
                <a:moveTo>
                  <a:pt x="722" y="650"/>
                </a:moveTo>
                <a:lnTo>
                  <a:pt x="716" y="649"/>
                </a:lnTo>
                <a:lnTo>
                  <a:pt x="710" y="648"/>
                </a:lnTo>
                <a:lnTo>
                  <a:pt x="714" y="650"/>
                </a:lnTo>
                <a:lnTo>
                  <a:pt x="716" y="651"/>
                </a:lnTo>
                <a:lnTo>
                  <a:pt x="718" y="651"/>
                </a:lnTo>
                <a:lnTo>
                  <a:pt x="722" y="650"/>
                </a:lnTo>
                <a:close/>
                <a:moveTo>
                  <a:pt x="581" y="184"/>
                </a:moveTo>
                <a:lnTo>
                  <a:pt x="583" y="183"/>
                </a:lnTo>
                <a:lnTo>
                  <a:pt x="584" y="181"/>
                </a:lnTo>
                <a:lnTo>
                  <a:pt x="583" y="178"/>
                </a:lnTo>
                <a:lnTo>
                  <a:pt x="582" y="177"/>
                </a:lnTo>
                <a:lnTo>
                  <a:pt x="579" y="178"/>
                </a:lnTo>
                <a:lnTo>
                  <a:pt x="577" y="181"/>
                </a:lnTo>
                <a:lnTo>
                  <a:pt x="577" y="182"/>
                </a:lnTo>
                <a:lnTo>
                  <a:pt x="578" y="183"/>
                </a:lnTo>
                <a:lnTo>
                  <a:pt x="578" y="184"/>
                </a:lnTo>
                <a:lnTo>
                  <a:pt x="581" y="184"/>
                </a:lnTo>
                <a:lnTo>
                  <a:pt x="581" y="184"/>
                </a:lnTo>
                <a:lnTo>
                  <a:pt x="581" y="184"/>
                </a:lnTo>
                <a:close/>
                <a:moveTo>
                  <a:pt x="870" y="658"/>
                </a:moveTo>
                <a:lnTo>
                  <a:pt x="872" y="658"/>
                </a:lnTo>
                <a:lnTo>
                  <a:pt x="875" y="659"/>
                </a:lnTo>
                <a:lnTo>
                  <a:pt x="876" y="659"/>
                </a:lnTo>
                <a:lnTo>
                  <a:pt x="878" y="659"/>
                </a:lnTo>
                <a:lnTo>
                  <a:pt x="879" y="658"/>
                </a:lnTo>
                <a:lnTo>
                  <a:pt x="880" y="657"/>
                </a:lnTo>
                <a:lnTo>
                  <a:pt x="876" y="656"/>
                </a:lnTo>
                <a:lnTo>
                  <a:pt x="872" y="656"/>
                </a:lnTo>
                <a:lnTo>
                  <a:pt x="871" y="656"/>
                </a:lnTo>
                <a:lnTo>
                  <a:pt x="868" y="656"/>
                </a:lnTo>
                <a:lnTo>
                  <a:pt x="868" y="657"/>
                </a:lnTo>
                <a:lnTo>
                  <a:pt x="870" y="658"/>
                </a:lnTo>
                <a:lnTo>
                  <a:pt x="871" y="657"/>
                </a:lnTo>
                <a:lnTo>
                  <a:pt x="870" y="658"/>
                </a:lnTo>
                <a:close/>
                <a:moveTo>
                  <a:pt x="680" y="202"/>
                </a:moveTo>
                <a:lnTo>
                  <a:pt x="681" y="201"/>
                </a:lnTo>
                <a:lnTo>
                  <a:pt x="682" y="200"/>
                </a:lnTo>
                <a:lnTo>
                  <a:pt x="681" y="199"/>
                </a:lnTo>
                <a:lnTo>
                  <a:pt x="680" y="198"/>
                </a:lnTo>
                <a:lnTo>
                  <a:pt x="677" y="198"/>
                </a:lnTo>
                <a:lnTo>
                  <a:pt x="676" y="199"/>
                </a:lnTo>
                <a:lnTo>
                  <a:pt x="677" y="201"/>
                </a:lnTo>
                <a:lnTo>
                  <a:pt x="680" y="202"/>
                </a:lnTo>
                <a:lnTo>
                  <a:pt x="678" y="202"/>
                </a:lnTo>
                <a:lnTo>
                  <a:pt x="680" y="202"/>
                </a:lnTo>
                <a:close/>
                <a:moveTo>
                  <a:pt x="648" y="213"/>
                </a:moveTo>
                <a:lnTo>
                  <a:pt x="650" y="213"/>
                </a:lnTo>
                <a:lnTo>
                  <a:pt x="651" y="210"/>
                </a:lnTo>
                <a:lnTo>
                  <a:pt x="649" y="209"/>
                </a:lnTo>
                <a:lnTo>
                  <a:pt x="647" y="209"/>
                </a:lnTo>
                <a:lnTo>
                  <a:pt x="645" y="209"/>
                </a:lnTo>
                <a:lnTo>
                  <a:pt x="644" y="209"/>
                </a:lnTo>
                <a:lnTo>
                  <a:pt x="643" y="210"/>
                </a:lnTo>
                <a:lnTo>
                  <a:pt x="643" y="211"/>
                </a:lnTo>
                <a:lnTo>
                  <a:pt x="645" y="213"/>
                </a:lnTo>
                <a:lnTo>
                  <a:pt x="648" y="213"/>
                </a:lnTo>
                <a:lnTo>
                  <a:pt x="648" y="213"/>
                </a:lnTo>
                <a:lnTo>
                  <a:pt x="648" y="213"/>
                </a:lnTo>
                <a:close/>
                <a:moveTo>
                  <a:pt x="294" y="117"/>
                </a:moveTo>
                <a:lnTo>
                  <a:pt x="291" y="115"/>
                </a:lnTo>
                <a:lnTo>
                  <a:pt x="289" y="114"/>
                </a:lnTo>
                <a:lnTo>
                  <a:pt x="287" y="114"/>
                </a:lnTo>
                <a:lnTo>
                  <a:pt x="284" y="116"/>
                </a:lnTo>
                <a:lnTo>
                  <a:pt x="286" y="117"/>
                </a:lnTo>
                <a:lnTo>
                  <a:pt x="288" y="118"/>
                </a:lnTo>
                <a:lnTo>
                  <a:pt x="290" y="118"/>
                </a:lnTo>
                <a:lnTo>
                  <a:pt x="294" y="117"/>
                </a:lnTo>
                <a:close/>
                <a:moveTo>
                  <a:pt x="179" y="407"/>
                </a:moveTo>
                <a:lnTo>
                  <a:pt x="181" y="409"/>
                </a:lnTo>
                <a:lnTo>
                  <a:pt x="183" y="409"/>
                </a:lnTo>
                <a:lnTo>
                  <a:pt x="186" y="409"/>
                </a:lnTo>
                <a:lnTo>
                  <a:pt x="189" y="407"/>
                </a:lnTo>
                <a:lnTo>
                  <a:pt x="183" y="406"/>
                </a:lnTo>
                <a:lnTo>
                  <a:pt x="179" y="407"/>
                </a:lnTo>
                <a:close/>
                <a:moveTo>
                  <a:pt x="1538" y="199"/>
                </a:moveTo>
                <a:lnTo>
                  <a:pt x="1542" y="199"/>
                </a:lnTo>
                <a:lnTo>
                  <a:pt x="1547" y="198"/>
                </a:lnTo>
                <a:lnTo>
                  <a:pt x="1547" y="196"/>
                </a:lnTo>
                <a:lnTo>
                  <a:pt x="1543" y="196"/>
                </a:lnTo>
                <a:lnTo>
                  <a:pt x="1540" y="197"/>
                </a:lnTo>
                <a:lnTo>
                  <a:pt x="1538" y="199"/>
                </a:lnTo>
                <a:lnTo>
                  <a:pt x="1538" y="198"/>
                </a:lnTo>
                <a:lnTo>
                  <a:pt x="1538" y="199"/>
                </a:lnTo>
                <a:close/>
                <a:moveTo>
                  <a:pt x="217" y="439"/>
                </a:moveTo>
                <a:lnTo>
                  <a:pt x="220" y="439"/>
                </a:lnTo>
                <a:lnTo>
                  <a:pt x="223" y="439"/>
                </a:lnTo>
                <a:lnTo>
                  <a:pt x="225" y="439"/>
                </a:lnTo>
                <a:lnTo>
                  <a:pt x="227" y="437"/>
                </a:lnTo>
                <a:lnTo>
                  <a:pt x="227" y="435"/>
                </a:lnTo>
                <a:lnTo>
                  <a:pt x="227" y="435"/>
                </a:lnTo>
                <a:lnTo>
                  <a:pt x="224" y="435"/>
                </a:lnTo>
                <a:lnTo>
                  <a:pt x="223" y="435"/>
                </a:lnTo>
                <a:lnTo>
                  <a:pt x="220" y="438"/>
                </a:lnTo>
                <a:lnTo>
                  <a:pt x="217" y="439"/>
                </a:lnTo>
                <a:lnTo>
                  <a:pt x="221" y="438"/>
                </a:lnTo>
                <a:lnTo>
                  <a:pt x="217" y="439"/>
                </a:lnTo>
                <a:close/>
                <a:moveTo>
                  <a:pt x="586" y="600"/>
                </a:moveTo>
                <a:lnTo>
                  <a:pt x="583" y="599"/>
                </a:lnTo>
                <a:lnTo>
                  <a:pt x="582" y="598"/>
                </a:lnTo>
                <a:lnTo>
                  <a:pt x="583" y="600"/>
                </a:lnTo>
                <a:lnTo>
                  <a:pt x="584" y="603"/>
                </a:lnTo>
                <a:lnTo>
                  <a:pt x="586" y="604"/>
                </a:lnTo>
                <a:lnTo>
                  <a:pt x="589" y="604"/>
                </a:lnTo>
                <a:lnTo>
                  <a:pt x="590" y="603"/>
                </a:lnTo>
                <a:lnTo>
                  <a:pt x="589" y="601"/>
                </a:lnTo>
                <a:lnTo>
                  <a:pt x="587" y="600"/>
                </a:lnTo>
                <a:lnTo>
                  <a:pt x="586" y="600"/>
                </a:lnTo>
                <a:lnTo>
                  <a:pt x="585" y="599"/>
                </a:lnTo>
                <a:lnTo>
                  <a:pt x="586" y="600"/>
                </a:lnTo>
                <a:close/>
                <a:moveTo>
                  <a:pt x="430" y="297"/>
                </a:moveTo>
                <a:lnTo>
                  <a:pt x="427" y="294"/>
                </a:lnTo>
                <a:lnTo>
                  <a:pt x="425" y="293"/>
                </a:lnTo>
                <a:lnTo>
                  <a:pt x="421" y="293"/>
                </a:lnTo>
                <a:lnTo>
                  <a:pt x="418" y="293"/>
                </a:lnTo>
                <a:lnTo>
                  <a:pt x="420" y="296"/>
                </a:lnTo>
                <a:lnTo>
                  <a:pt x="423" y="297"/>
                </a:lnTo>
                <a:lnTo>
                  <a:pt x="426" y="297"/>
                </a:lnTo>
                <a:lnTo>
                  <a:pt x="430" y="297"/>
                </a:lnTo>
                <a:close/>
                <a:moveTo>
                  <a:pt x="767" y="622"/>
                </a:moveTo>
                <a:lnTo>
                  <a:pt x="765" y="621"/>
                </a:lnTo>
                <a:lnTo>
                  <a:pt x="763" y="621"/>
                </a:lnTo>
                <a:lnTo>
                  <a:pt x="760" y="621"/>
                </a:lnTo>
                <a:lnTo>
                  <a:pt x="758" y="623"/>
                </a:lnTo>
                <a:lnTo>
                  <a:pt x="760" y="623"/>
                </a:lnTo>
                <a:lnTo>
                  <a:pt x="763" y="624"/>
                </a:lnTo>
                <a:lnTo>
                  <a:pt x="765" y="623"/>
                </a:lnTo>
                <a:lnTo>
                  <a:pt x="767" y="622"/>
                </a:lnTo>
                <a:close/>
                <a:moveTo>
                  <a:pt x="131" y="254"/>
                </a:moveTo>
                <a:lnTo>
                  <a:pt x="132" y="252"/>
                </a:lnTo>
                <a:lnTo>
                  <a:pt x="132" y="250"/>
                </a:lnTo>
                <a:lnTo>
                  <a:pt x="131" y="248"/>
                </a:lnTo>
                <a:lnTo>
                  <a:pt x="129" y="248"/>
                </a:lnTo>
                <a:lnTo>
                  <a:pt x="126" y="249"/>
                </a:lnTo>
                <a:lnTo>
                  <a:pt x="125" y="251"/>
                </a:lnTo>
                <a:lnTo>
                  <a:pt x="128" y="252"/>
                </a:lnTo>
                <a:lnTo>
                  <a:pt x="131" y="254"/>
                </a:lnTo>
                <a:lnTo>
                  <a:pt x="130" y="254"/>
                </a:lnTo>
                <a:lnTo>
                  <a:pt x="131" y="254"/>
                </a:lnTo>
                <a:close/>
                <a:moveTo>
                  <a:pt x="682" y="623"/>
                </a:moveTo>
                <a:lnTo>
                  <a:pt x="680" y="622"/>
                </a:lnTo>
                <a:lnTo>
                  <a:pt x="678" y="622"/>
                </a:lnTo>
                <a:lnTo>
                  <a:pt x="678" y="623"/>
                </a:lnTo>
                <a:lnTo>
                  <a:pt x="678" y="624"/>
                </a:lnTo>
                <a:lnTo>
                  <a:pt x="680" y="625"/>
                </a:lnTo>
                <a:lnTo>
                  <a:pt x="683" y="626"/>
                </a:lnTo>
                <a:lnTo>
                  <a:pt x="685" y="625"/>
                </a:lnTo>
                <a:lnTo>
                  <a:pt x="685" y="624"/>
                </a:lnTo>
                <a:lnTo>
                  <a:pt x="684" y="623"/>
                </a:lnTo>
                <a:lnTo>
                  <a:pt x="682" y="623"/>
                </a:lnTo>
                <a:lnTo>
                  <a:pt x="682" y="623"/>
                </a:lnTo>
                <a:lnTo>
                  <a:pt x="682" y="623"/>
                </a:lnTo>
                <a:close/>
                <a:moveTo>
                  <a:pt x="315" y="152"/>
                </a:moveTo>
                <a:lnTo>
                  <a:pt x="317" y="156"/>
                </a:lnTo>
                <a:lnTo>
                  <a:pt x="319" y="158"/>
                </a:lnTo>
                <a:lnTo>
                  <a:pt x="323" y="159"/>
                </a:lnTo>
                <a:lnTo>
                  <a:pt x="328" y="159"/>
                </a:lnTo>
                <a:lnTo>
                  <a:pt x="327" y="157"/>
                </a:lnTo>
                <a:lnTo>
                  <a:pt x="323" y="155"/>
                </a:lnTo>
                <a:lnTo>
                  <a:pt x="319" y="153"/>
                </a:lnTo>
                <a:lnTo>
                  <a:pt x="315" y="152"/>
                </a:lnTo>
                <a:lnTo>
                  <a:pt x="317" y="153"/>
                </a:lnTo>
                <a:lnTo>
                  <a:pt x="315" y="152"/>
                </a:lnTo>
                <a:close/>
                <a:moveTo>
                  <a:pt x="1156" y="631"/>
                </a:moveTo>
                <a:lnTo>
                  <a:pt x="1154" y="632"/>
                </a:lnTo>
                <a:lnTo>
                  <a:pt x="1153" y="633"/>
                </a:lnTo>
                <a:lnTo>
                  <a:pt x="1154" y="636"/>
                </a:lnTo>
                <a:lnTo>
                  <a:pt x="1158" y="636"/>
                </a:lnTo>
                <a:lnTo>
                  <a:pt x="1159" y="636"/>
                </a:lnTo>
                <a:lnTo>
                  <a:pt x="1160" y="633"/>
                </a:lnTo>
                <a:lnTo>
                  <a:pt x="1159" y="632"/>
                </a:lnTo>
                <a:lnTo>
                  <a:pt x="1156" y="631"/>
                </a:lnTo>
                <a:lnTo>
                  <a:pt x="1156" y="632"/>
                </a:lnTo>
                <a:lnTo>
                  <a:pt x="1156" y="631"/>
                </a:lnTo>
                <a:close/>
                <a:moveTo>
                  <a:pt x="633" y="592"/>
                </a:moveTo>
                <a:lnTo>
                  <a:pt x="631" y="590"/>
                </a:lnTo>
                <a:lnTo>
                  <a:pt x="628" y="589"/>
                </a:lnTo>
                <a:lnTo>
                  <a:pt x="626" y="588"/>
                </a:lnTo>
                <a:lnTo>
                  <a:pt x="624" y="588"/>
                </a:lnTo>
                <a:lnTo>
                  <a:pt x="625" y="590"/>
                </a:lnTo>
                <a:lnTo>
                  <a:pt x="627" y="591"/>
                </a:lnTo>
                <a:lnTo>
                  <a:pt x="629" y="592"/>
                </a:lnTo>
                <a:lnTo>
                  <a:pt x="633" y="592"/>
                </a:lnTo>
                <a:close/>
                <a:moveTo>
                  <a:pt x="93" y="241"/>
                </a:moveTo>
                <a:lnTo>
                  <a:pt x="95" y="243"/>
                </a:lnTo>
                <a:lnTo>
                  <a:pt x="97" y="243"/>
                </a:lnTo>
                <a:lnTo>
                  <a:pt x="100" y="242"/>
                </a:lnTo>
                <a:lnTo>
                  <a:pt x="101" y="241"/>
                </a:lnTo>
                <a:lnTo>
                  <a:pt x="100" y="240"/>
                </a:lnTo>
                <a:lnTo>
                  <a:pt x="97" y="239"/>
                </a:lnTo>
                <a:lnTo>
                  <a:pt x="95" y="240"/>
                </a:lnTo>
                <a:lnTo>
                  <a:pt x="93" y="241"/>
                </a:lnTo>
                <a:lnTo>
                  <a:pt x="93" y="241"/>
                </a:lnTo>
                <a:lnTo>
                  <a:pt x="93" y="241"/>
                </a:lnTo>
                <a:close/>
                <a:moveTo>
                  <a:pt x="669" y="637"/>
                </a:moveTo>
                <a:lnTo>
                  <a:pt x="672" y="638"/>
                </a:lnTo>
                <a:lnTo>
                  <a:pt x="674" y="638"/>
                </a:lnTo>
                <a:lnTo>
                  <a:pt x="676" y="636"/>
                </a:lnTo>
                <a:lnTo>
                  <a:pt x="678" y="634"/>
                </a:lnTo>
                <a:lnTo>
                  <a:pt x="674" y="634"/>
                </a:lnTo>
                <a:lnTo>
                  <a:pt x="669" y="637"/>
                </a:lnTo>
                <a:lnTo>
                  <a:pt x="670" y="637"/>
                </a:lnTo>
                <a:lnTo>
                  <a:pt x="669" y="637"/>
                </a:lnTo>
                <a:close/>
                <a:moveTo>
                  <a:pt x="607" y="579"/>
                </a:moveTo>
                <a:lnTo>
                  <a:pt x="609" y="579"/>
                </a:lnTo>
                <a:lnTo>
                  <a:pt x="612" y="580"/>
                </a:lnTo>
                <a:lnTo>
                  <a:pt x="614" y="580"/>
                </a:lnTo>
                <a:lnTo>
                  <a:pt x="615" y="580"/>
                </a:lnTo>
                <a:lnTo>
                  <a:pt x="615" y="579"/>
                </a:lnTo>
                <a:lnTo>
                  <a:pt x="615" y="578"/>
                </a:lnTo>
                <a:lnTo>
                  <a:pt x="614" y="576"/>
                </a:lnTo>
                <a:lnTo>
                  <a:pt x="610" y="576"/>
                </a:lnTo>
                <a:lnTo>
                  <a:pt x="609" y="578"/>
                </a:lnTo>
                <a:lnTo>
                  <a:pt x="607" y="579"/>
                </a:lnTo>
                <a:lnTo>
                  <a:pt x="609" y="576"/>
                </a:lnTo>
                <a:lnTo>
                  <a:pt x="607" y="579"/>
                </a:lnTo>
                <a:close/>
                <a:moveTo>
                  <a:pt x="785" y="655"/>
                </a:moveTo>
                <a:lnTo>
                  <a:pt x="785" y="657"/>
                </a:lnTo>
                <a:lnTo>
                  <a:pt x="788" y="659"/>
                </a:lnTo>
                <a:lnTo>
                  <a:pt x="791" y="656"/>
                </a:lnTo>
                <a:lnTo>
                  <a:pt x="792" y="653"/>
                </a:lnTo>
                <a:lnTo>
                  <a:pt x="789" y="653"/>
                </a:lnTo>
                <a:lnTo>
                  <a:pt x="785" y="655"/>
                </a:lnTo>
                <a:lnTo>
                  <a:pt x="784" y="655"/>
                </a:lnTo>
                <a:lnTo>
                  <a:pt x="785" y="655"/>
                </a:lnTo>
                <a:close/>
                <a:moveTo>
                  <a:pt x="1061" y="651"/>
                </a:moveTo>
                <a:lnTo>
                  <a:pt x="1065" y="650"/>
                </a:lnTo>
                <a:lnTo>
                  <a:pt x="1070" y="648"/>
                </a:lnTo>
                <a:lnTo>
                  <a:pt x="1067" y="648"/>
                </a:lnTo>
                <a:lnTo>
                  <a:pt x="1064" y="648"/>
                </a:lnTo>
                <a:lnTo>
                  <a:pt x="1062" y="649"/>
                </a:lnTo>
                <a:lnTo>
                  <a:pt x="1061" y="651"/>
                </a:lnTo>
                <a:close/>
                <a:moveTo>
                  <a:pt x="148" y="401"/>
                </a:moveTo>
                <a:lnTo>
                  <a:pt x="150" y="404"/>
                </a:lnTo>
                <a:lnTo>
                  <a:pt x="154" y="404"/>
                </a:lnTo>
                <a:lnTo>
                  <a:pt x="156" y="402"/>
                </a:lnTo>
                <a:lnTo>
                  <a:pt x="158" y="401"/>
                </a:lnTo>
                <a:lnTo>
                  <a:pt x="154" y="400"/>
                </a:lnTo>
                <a:lnTo>
                  <a:pt x="148" y="401"/>
                </a:lnTo>
                <a:close/>
                <a:moveTo>
                  <a:pt x="323" y="143"/>
                </a:moveTo>
                <a:lnTo>
                  <a:pt x="326" y="148"/>
                </a:lnTo>
                <a:lnTo>
                  <a:pt x="328" y="150"/>
                </a:lnTo>
                <a:lnTo>
                  <a:pt x="330" y="150"/>
                </a:lnTo>
                <a:lnTo>
                  <a:pt x="334" y="149"/>
                </a:lnTo>
                <a:lnTo>
                  <a:pt x="334" y="147"/>
                </a:lnTo>
                <a:lnTo>
                  <a:pt x="332" y="145"/>
                </a:lnTo>
                <a:lnTo>
                  <a:pt x="331" y="144"/>
                </a:lnTo>
                <a:lnTo>
                  <a:pt x="330" y="144"/>
                </a:lnTo>
                <a:lnTo>
                  <a:pt x="327" y="143"/>
                </a:lnTo>
                <a:lnTo>
                  <a:pt x="323" y="143"/>
                </a:lnTo>
                <a:close/>
                <a:moveTo>
                  <a:pt x="1439" y="92"/>
                </a:moveTo>
                <a:lnTo>
                  <a:pt x="1446" y="90"/>
                </a:lnTo>
                <a:lnTo>
                  <a:pt x="1452" y="88"/>
                </a:lnTo>
                <a:lnTo>
                  <a:pt x="1448" y="86"/>
                </a:lnTo>
                <a:lnTo>
                  <a:pt x="1444" y="88"/>
                </a:lnTo>
                <a:lnTo>
                  <a:pt x="1442" y="89"/>
                </a:lnTo>
                <a:lnTo>
                  <a:pt x="1439" y="92"/>
                </a:lnTo>
                <a:close/>
                <a:moveTo>
                  <a:pt x="672" y="192"/>
                </a:moveTo>
                <a:lnTo>
                  <a:pt x="670" y="190"/>
                </a:lnTo>
                <a:lnTo>
                  <a:pt x="669" y="186"/>
                </a:lnTo>
                <a:lnTo>
                  <a:pt x="668" y="184"/>
                </a:lnTo>
                <a:lnTo>
                  <a:pt x="667" y="184"/>
                </a:lnTo>
                <a:lnTo>
                  <a:pt x="666" y="183"/>
                </a:lnTo>
                <a:lnTo>
                  <a:pt x="665" y="184"/>
                </a:lnTo>
                <a:lnTo>
                  <a:pt x="665" y="186"/>
                </a:lnTo>
                <a:lnTo>
                  <a:pt x="667" y="189"/>
                </a:lnTo>
                <a:lnTo>
                  <a:pt x="669" y="191"/>
                </a:lnTo>
                <a:lnTo>
                  <a:pt x="672" y="192"/>
                </a:lnTo>
                <a:lnTo>
                  <a:pt x="669" y="190"/>
                </a:lnTo>
                <a:lnTo>
                  <a:pt x="672" y="192"/>
                </a:lnTo>
                <a:close/>
                <a:moveTo>
                  <a:pt x="355" y="482"/>
                </a:moveTo>
                <a:lnTo>
                  <a:pt x="350" y="482"/>
                </a:lnTo>
                <a:lnTo>
                  <a:pt x="344" y="482"/>
                </a:lnTo>
                <a:lnTo>
                  <a:pt x="347" y="483"/>
                </a:lnTo>
                <a:lnTo>
                  <a:pt x="350" y="485"/>
                </a:lnTo>
                <a:lnTo>
                  <a:pt x="352" y="485"/>
                </a:lnTo>
                <a:lnTo>
                  <a:pt x="353" y="484"/>
                </a:lnTo>
                <a:lnTo>
                  <a:pt x="354" y="483"/>
                </a:lnTo>
                <a:lnTo>
                  <a:pt x="355" y="482"/>
                </a:lnTo>
                <a:close/>
                <a:moveTo>
                  <a:pt x="583" y="158"/>
                </a:moveTo>
                <a:lnTo>
                  <a:pt x="587" y="158"/>
                </a:lnTo>
                <a:lnTo>
                  <a:pt x="591" y="156"/>
                </a:lnTo>
                <a:lnTo>
                  <a:pt x="589" y="155"/>
                </a:lnTo>
                <a:lnTo>
                  <a:pt x="585" y="155"/>
                </a:lnTo>
                <a:lnTo>
                  <a:pt x="584" y="155"/>
                </a:lnTo>
                <a:lnTo>
                  <a:pt x="583" y="155"/>
                </a:lnTo>
                <a:lnTo>
                  <a:pt x="583" y="156"/>
                </a:lnTo>
                <a:lnTo>
                  <a:pt x="583" y="158"/>
                </a:lnTo>
                <a:lnTo>
                  <a:pt x="584" y="159"/>
                </a:lnTo>
                <a:lnTo>
                  <a:pt x="583" y="158"/>
                </a:lnTo>
                <a:close/>
                <a:moveTo>
                  <a:pt x="490" y="550"/>
                </a:moveTo>
                <a:lnTo>
                  <a:pt x="492" y="550"/>
                </a:lnTo>
                <a:lnTo>
                  <a:pt x="494" y="553"/>
                </a:lnTo>
                <a:lnTo>
                  <a:pt x="495" y="553"/>
                </a:lnTo>
                <a:lnTo>
                  <a:pt x="496" y="554"/>
                </a:lnTo>
                <a:lnTo>
                  <a:pt x="497" y="553"/>
                </a:lnTo>
                <a:lnTo>
                  <a:pt x="497" y="551"/>
                </a:lnTo>
                <a:lnTo>
                  <a:pt x="497" y="549"/>
                </a:lnTo>
                <a:lnTo>
                  <a:pt x="497" y="549"/>
                </a:lnTo>
                <a:lnTo>
                  <a:pt x="496" y="548"/>
                </a:lnTo>
                <a:lnTo>
                  <a:pt x="495" y="548"/>
                </a:lnTo>
                <a:lnTo>
                  <a:pt x="492" y="549"/>
                </a:lnTo>
                <a:lnTo>
                  <a:pt x="490" y="550"/>
                </a:lnTo>
                <a:lnTo>
                  <a:pt x="492" y="550"/>
                </a:lnTo>
                <a:lnTo>
                  <a:pt x="490" y="550"/>
                </a:lnTo>
                <a:close/>
                <a:moveTo>
                  <a:pt x="323" y="466"/>
                </a:moveTo>
                <a:lnTo>
                  <a:pt x="326" y="468"/>
                </a:lnTo>
                <a:lnTo>
                  <a:pt x="328" y="468"/>
                </a:lnTo>
                <a:lnTo>
                  <a:pt x="330" y="468"/>
                </a:lnTo>
                <a:lnTo>
                  <a:pt x="334" y="467"/>
                </a:lnTo>
                <a:lnTo>
                  <a:pt x="330" y="466"/>
                </a:lnTo>
                <a:lnTo>
                  <a:pt x="328" y="465"/>
                </a:lnTo>
                <a:lnTo>
                  <a:pt x="326" y="465"/>
                </a:lnTo>
                <a:lnTo>
                  <a:pt x="323" y="466"/>
                </a:lnTo>
                <a:close/>
                <a:moveTo>
                  <a:pt x="87" y="183"/>
                </a:moveTo>
                <a:lnTo>
                  <a:pt x="92" y="185"/>
                </a:lnTo>
                <a:lnTo>
                  <a:pt x="99" y="188"/>
                </a:lnTo>
                <a:lnTo>
                  <a:pt x="97" y="184"/>
                </a:lnTo>
                <a:lnTo>
                  <a:pt x="93" y="183"/>
                </a:lnTo>
                <a:lnTo>
                  <a:pt x="90" y="183"/>
                </a:lnTo>
                <a:lnTo>
                  <a:pt x="87" y="183"/>
                </a:lnTo>
                <a:close/>
                <a:moveTo>
                  <a:pt x="600" y="184"/>
                </a:moveTo>
                <a:lnTo>
                  <a:pt x="601" y="184"/>
                </a:lnTo>
                <a:lnTo>
                  <a:pt x="603" y="184"/>
                </a:lnTo>
                <a:lnTo>
                  <a:pt x="603" y="181"/>
                </a:lnTo>
                <a:lnTo>
                  <a:pt x="602" y="177"/>
                </a:lnTo>
                <a:lnTo>
                  <a:pt x="601" y="176"/>
                </a:lnTo>
                <a:lnTo>
                  <a:pt x="600" y="177"/>
                </a:lnTo>
                <a:lnTo>
                  <a:pt x="600" y="177"/>
                </a:lnTo>
                <a:lnTo>
                  <a:pt x="600" y="180"/>
                </a:lnTo>
                <a:lnTo>
                  <a:pt x="600" y="182"/>
                </a:lnTo>
                <a:lnTo>
                  <a:pt x="600" y="184"/>
                </a:lnTo>
                <a:lnTo>
                  <a:pt x="601" y="183"/>
                </a:lnTo>
                <a:lnTo>
                  <a:pt x="600" y="184"/>
                </a:lnTo>
                <a:close/>
                <a:moveTo>
                  <a:pt x="1505" y="97"/>
                </a:moveTo>
                <a:lnTo>
                  <a:pt x="1507" y="98"/>
                </a:lnTo>
                <a:lnTo>
                  <a:pt x="1509" y="98"/>
                </a:lnTo>
                <a:lnTo>
                  <a:pt x="1512" y="98"/>
                </a:lnTo>
                <a:lnTo>
                  <a:pt x="1514" y="97"/>
                </a:lnTo>
                <a:lnTo>
                  <a:pt x="1510" y="94"/>
                </a:lnTo>
                <a:lnTo>
                  <a:pt x="1507" y="94"/>
                </a:lnTo>
                <a:lnTo>
                  <a:pt x="1505" y="95"/>
                </a:lnTo>
                <a:lnTo>
                  <a:pt x="1505" y="97"/>
                </a:lnTo>
                <a:lnTo>
                  <a:pt x="1506" y="98"/>
                </a:lnTo>
                <a:lnTo>
                  <a:pt x="1505" y="97"/>
                </a:lnTo>
                <a:close/>
                <a:moveTo>
                  <a:pt x="1236" y="607"/>
                </a:moveTo>
                <a:lnTo>
                  <a:pt x="1241" y="604"/>
                </a:lnTo>
                <a:lnTo>
                  <a:pt x="1244" y="600"/>
                </a:lnTo>
                <a:lnTo>
                  <a:pt x="1241" y="600"/>
                </a:lnTo>
                <a:lnTo>
                  <a:pt x="1238" y="600"/>
                </a:lnTo>
                <a:lnTo>
                  <a:pt x="1236" y="603"/>
                </a:lnTo>
                <a:lnTo>
                  <a:pt x="1236" y="607"/>
                </a:lnTo>
                <a:close/>
                <a:moveTo>
                  <a:pt x="351" y="148"/>
                </a:moveTo>
                <a:lnTo>
                  <a:pt x="353" y="147"/>
                </a:lnTo>
                <a:lnTo>
                  <a:pt x="355" y="145"/>
                </a:lnTo>
                <a:lnTo>
                  <a:pt x="355" y="144"/>
                </a:lnTo>
                <a:lnTo>
                  <a:pt x="352" y="142"/>
                </a:lnTo>
                <a:lnTo>
                  <a:pt x="350" y="141"/>
                </a:lnTo>
                <a:lnTo>
                  <a:pt x="347" y="142"/>
                </a:lnTo>
                <a:lnTo>
                  <a:pt x="347" y="143"/>
                </a:lnTo>
                <a:lnTo>
                  <a:pt x="346" y="144"/>
                </a:lnTo>
                <a:lnTo>
                  <a:pt x="347" y="147"/>
                </a:lnTo>
                <a:lnTo>
                  <a:pt x="348" y="148"/>
                </a:lnTo>
                <a:lnTo>
                  <a:pt x="350" y="149"/>
                </a:lnTo>
                <a:lnTo>
                  <a:pt x="351" y="148"/>
                </a:lnTo>
                <a:lnTo>
                  <a:pt x="351" y="148"/>
                </a:lnTo>
                <a:lnTo>
                  <a:pt x="351" y="148"/>
                </a:lnTo>
                <a:close/>
                <a:moveTo>
                  <a:pt x="655" y="599"/>
                </a:moveTo>
                <a:lnTo>
                  <a:pt x="651" y="599"/>
                </a:lnTo>
                <a:lnTo>
                  <a:pt x="650" y="601"/>
                </a:lnTo>
                <a:lnTo>
                  <a:pt x="650" y="603"/>
                </a:lnTo>
                <a:lnTo>
                  <a:pt x="653" y="604"/>
                </a:lnTo>
                <a:lnTo>
                  <a:pt x="656" y="604"/>
                </a:lnTo>
                <a:lnTo>
                  <a:pt x="659" y="603"/>
                </a:lnTo>
                <a:lnTo>
                  <a:pt x="659" y="601"/>
                </a:lnTo>
                <a:lnTo>
                  <a:pt x="659" y="600"/>
                </a:lnTo>
                <a:lnTo>
                  <a:pt x="659" y="600"/>
                </a:lnTo>
                <a:lnTo>
                  <a:pt x="657" y="599"/>
                </a:lnTo>
                <a:lnTo>
                  <a:pt x="657" y="600"/>
                </a:lnTo>
                <a:lnTo>
                  <a:pt x="656" y="601"/>
                </a:lnTo>
                <a:lnTo>
                  <a:pt x="655" y="600"/>
                </a:lnTo>
                <a:lnTo>
                  <a:pt x="656" y="598"/>
                </a:lnTo>
                <a:lnTo>
                  <a:pt x="656" y="598"/>
                </a:lnTo>
                <a:lnTo>
                  <a:pt x="656" y="598"/>
                </a:lnTo>
                <a:lnTo>
                  <a:pt x="656" y="598"/>
                </a:lnTo>
                <a:lnTo>
                  <a:pt x="656" y="598"/>
                </a:lnTo>
                <a:lnTo>
                  <a:pt x="655" y="598"/>
                </a:lnTo>
                <a:lnTo>
                  <a:pt x="655" y="599"/>
                </a:lnTo>
                <a:lnTo>
                  <a:pt x="653" y="599"/>
                </a:lnTo>
                <a:lnTo>
                  <a:pt x="655" y="599"/>
                </a:lnTo>
                <a:close/>
                <a:moveTo>
                  <a:pt x="886" y="234"/>
                </a:moveTo>
                <a:lnTo>
                  <a:pt x="887" y="234"/>
                </a:lnTo>
                <a:lnTo>
                  <a:pt x="887" y="233"/>
                </a:lnTo>
                <a:lnTo>
                  <a:pt x="887" y="232"/>
                </a:lnTo>
                <a:lnTo>
                  <a:pt x="886" y="231"/>
                </a:lnTo>
                <a:lnTo>
                  <a:pt x="883" y="228"/>
                </a:lnTo>
                <a:lnTo>
                  <a:pt x="880" y="228"/>
                </a:lnTo>
                <a:lnTo>
                  <a:pt x="880" y="231"/>
                </a:lnTo>
                <a:lnTo>
                  <a:pt x="882" y="232"/>
                </a:lnTo>
                <a:lnTo>
                  <a:pt x="883" y="233"/>
                </a:lnTo>
                <a:lnTo>
                  <a:pt x="886" y="234"/>
                </a:lnTo>
                <a:lnTo>
                  <a:pt x="884" y="234"/>
                </a:lnTo>
                <a:lnTo>
                  <a:pt x="886" y="234"/>
                </a:lnTo>
                <a:close/>
                <a:moveTo>
                  <a:pt x="79" y="228"/>
                </a:moveTo>
                <a:lnTo>
                  <a:pt x="80" y="231"/>
                </a:lnTo>
                <a:lnTo>
                  <a:pt x="82" y="232"/>
                </a:lnTo>
                <a:lnTo>
                  <a:pt x="85" y="232"/>
                </a:lnTo>
                <a:lnTo>
                  <a:pt x="89" y="231"/>
                </a:lnTo>
                <a:lnTo>
                  <a:pt x="84" y="228"/>
                </a:lnTo>
                <a:lnTo>
                  <a:pt x="79" y="228"/>
                </a:lnTo>
                <a:lnTo>
                  <a:pt x="80" y="228"/>
                </a:lnTo>
                <a:lnTo>
                  <a:pt x="79" y="228"/>
                </a:lnTo>
                <a:close/>
                <a:moveTo>
                  <a:pt x="387" y="462"/>
                </a:moveTo>
                <a:lnTo>
                  <a:pt x="385" y="462"/>
                </a:lnTo>
                <a:lnTo>
                  <a:pt x="383" y="463"/>
                </a:lnTo>
                <a:lnTo>
                  <a:pt x="386" y="465"/>
                </a:lnTo>
                <a:lnTo>
                  <a:pt x="389" y="466"/>
                </a:lnTo>
                <a:lnTo>
                  <a:pt x="392" y="466"/>
                </a:lnTo>
                <a:lnTo>
                  <a:pt x="394" y="466"/>
                </a:lnTo>
                <a:lnTo>
                  <a:pt x="395" y="465"/>
                </a:lnTo>
                <a:lnTo>
                  <a:pt x="397" y="464"/>
                </a:lnTo>
                <a:lnTo>
                  <a:pt x="392" y="464"/>
                </a:lnTo>
                <a:lnTo>
                  <a:pt x="387" y="462"/>
                </a:lnTo>
                <a:lnTo>
                  <a:pt x="387" y="463"/>
                </a:lnTo>
                <a:lnTo>
                  <a:pt x="387" y="462"/>
                </a:lnTo>
                <a:close/>
                <a:moveTo>
                  <a:pt x="287" y="452"/>
                </a:moveTo>
                <a:lnTo>
                  <a:pt x="288" y="452"/>
                </a:lnTo>
                <a:lnTo>
                  <a:pt x="289" y="450"/>
                </a:lnTo>
                <a:lnTo>
                  <a:pt x="291" y="450"/>
                </a:lnTo>
                <a:lnTo>
                  <a:pt x="295" y="451"/>
                </a:lnTo>
                <a:lnTo>
                  <a:pt x="296" y="451"/>
                </a:lnTo>
                <a:lnTo>
                  <a:pt x="298" y="451"/>
                </a:lnTo>
                <a:lnTo>
                  <a:pt x="299" y="450"/>
                </a:lnTo>
                <a:lnTo>
                  <a:pt x="301" y="449"/>
                </a:lnTo>
                <a:lnTo>
                  <a:pt x="297" y="448"/>
                </a:lnTo>
                <a:lnTo>
                  <a:pt x="294" y="448"/>
                </a:lnTo>
                <a:lnTo>
                  <a:pt x="291" y="449"/>
                </a:lnTo>
                <a:lnTo>
                  <a:pt x="289" y="450"/>
                </a:lnTo>
                <a:lnTo>
                  <a:pt x="288" y="451"/>
                </a:lnTo>
                <a:lnTo>
                  <a:pt x="287" y="452"/>
                </a:lnTo>
                <a:lnTo>
                  <a:pt x="284" y="454"/>
                </a:lnTo>
                <a:lnTo>
                  <a:pt x="281" y="455"/>
                </a:lnTo>
                <a:lnTo>
                  <a:pt x="278" y="452"/>
                </a:lnTo>
                <a:lnTo>
                  <a:pt x="273" y="449"/>
                </a:lnTo>
                <a:lnTo>
                  <a:pt x="280" y="450"/>
                </a:lnTo>
                <a:lnTo>
                  <a:pt x="287" y="452"/>
                </a:lnTo>
                <a:close/>
                <a:moveTo>
                  <a:pt x="287" y="452"/>
                </a:moveTo>
                <a:lnTo>
                  <a:pt x="287" y="452"/>
                </a:lnTo>
                <a:lnTo>
                  <a:pt x="287" y="452"/>
                </a:lnTo>
                <a:close/>
                <a:moveTo>
                  <a:pt x="289" y="450"/>
                </a:moveTo>
                <a:lnTo>
                  <a:pt x="290" y="449"/>
                </a:lnTo>
                <a:lnTo>
                  <a:pt x="289" y="450"/>
                </a:lnTo>
                <a:close/>
                <a:moveTo>
                  <a:pt x="471" y="533"/>
                </a:moveTo>
                <a:lnTo>
                  <a:pt x="470" y="533"/>
                </a:lnTo>
                <a:lnTo>
                  <a:pt x="467" y="533"/>
                </a:lnTo>
                <a:lnTo>
                  <a:pt x="467" y="533"/>
                </a:lnTo>
                <a:lnTo>
                  <a:pt x="466" y="534"/>
                </a:lnTo>
                <a:lnTo>
                  <a:pt x="466" y="534"/>
                </a:lnTo>
                <a:lnTo>
                  <a:pt x="467" y="535"/>
                </a:lnTo>
                <a:lnTo>
                  <a:pt x="471" y="535"/>
                </a:lnTo>
                <a:lnTo>
                  <a:pt x="475" y="538"/>
                </a:lnTo>
                <a:lnTo>
                  <a:pt x="475" y="535"/>
                </a:lnTo>
                <a:lnTo>
                  <a:pt x="475" y="534"/>
                </a:lnTo>
                <a:lnTo>
                  <a:pt x="472" y="533"/>
                </a:lnTo>
                <a:lnTo>
                  <a:pt x="471" y="533"/>
                </a:lnTo>
                <a:lnTo>
                  <a:pt x="471" y="533"/>
                </a:lnTo>
                <a:lnTo>
                  <a:pt x="471" y="533"/>
                </a:lnTo>
                <a:close/>
                <a:moveTo>
                  <a:pt x="623" y="200"/>
                </a:moveTo>
                <a:lnTo>
                  <a:pt x="622" y="196"/>
                </a:lnTo>
                <a:lnTo>
                  <a:pt x="618" y="192"/>
                </a:lnTo>
                <a:lnTo>
                  <a:pt x="616" y="191"/>
                </a:lnTo>
                <a:lnTo>
                  <a:pt x="615" y="191"/>
                </a:lnTo>
                <a:lnTo>
                  <a:pt x="614" y="192"/>
                </a:lnTo>
                <a:lnTo>
                  <a:pt x="612" y="194"/>
                </a:lnTo>
                <a:lnTo>
                  <a:pt x="618" y="197"/>
                </a:lnTo>
                <a:lnTo>
                  <a:pt x="623" y="200"/>
                </a:lnTo>
                <a:lnTo>
                  <a:pt x="620" y="199"/>
                </a:lnTo>
                <a:lnTo>
                  <a:pt x="623" y="200"/>
                </a:lnTo>
                <a:close/>
                <a:moveTo>
                  <a:pt x="540" y="228"/>
                </a:moveTo>
                <a:lnTo>
                  <a:pt x="534" y="227"/>
                </a:lnTo>
                <a:lnTo>
                  <a:pt x="528" y="228"/>
                </a:lnTo>
                <a:lnTo>
                  <a:pt x="530" y="228"/>
                </a:lnTo>
                <a:lnTo>
                  <a:pt x="534" y="230"/>
                </a:lnTo>
                <a:lnTo>
                  <a:pt x="536" y="231"/>
                </a:lnTo>
                <a:lnTo>
                  <a:pt x="537" y="231"/>
                </a:lnTo>
                <a:lnTo>
                  <a:pt x="538" y="230"/>
                </a:lnTo>
                <a:lnTo>
                  <a:pt x="540" y="228"/>
                </a:lnTo>
                <a:lnTo>
                  <a:pt x="540" y="228"/>
                </a:lnTo>
                <a:lnTo>
                  <a:pt x="540" y="228"/>
                </a:lnTo>
                <a:close/>
                <a:moveTo>
                  <a:pt x="711" y="626"/>
                </a:moveTo>
                <a:lnTo>
                  <a:pt x="714" y="629"/>
                </a:lnTo>
                <a:lnTo>
                  <a:pt x="717" y="630"/>
                </a:lnTo>
                <a:lnTo>
                  <a:pt x="721" y="631"/>
                </a:lnTo>
                <a:lnTo>
                  <a:pt x="722" y="630"/>
                </a:lnTo>
                <a:lnTo>
                  <a:pt x="722" y="628"/>
                </a:lnTo>
                <a:lnTo>
                  <a:pt x="722" y="626"/>
                </a:lnTo>
                <a:lnTo>
                  <a:pt x="719" y="626"/>
                </a:lnTo>
                <a:lnTo>
                  <a:pt x="718" y="626"/>
                </a:lnTo>
                <a:lnTo>
                  <a:pt x="714" y="626"/>
                </a:lnTo>
                <a:lnTo>
                  <a:pt x="711" y="626"/>
                </a:lnTo>
                <a:lnTo>
                  <a:pt x="714" y="628"/>
                </a:lnTo>
                <a:lnTo>
                  <a:pt x="711" y="626"/>
                </a:lnTo>
                <a:close/>
                <a:moveTo>
                  <a:pt x="821" y="670"/>
                </a:moveTo>
                <a:lnTo>
                  <a:pt x="828" y="671"/>
                </a:lnTo>
                <a:lnTo>
                  <a:pt x="834" y="669"/>
                </a:lnTo>
                <a:lnTo>
                  <a:pt x="831" y="669"/>
                </a:lnTo>
                <a:lnTo>
                  <a:pt x="828" y="669"/>
                </a:lnTo>
                <a:lnTo>
                  <a:pt x="824" y="669"/>
                </a:lnTo>
                <a:lnTo>
                  <a:pt x="821" y="670"/>
                </a:lnTo>
                <a:close/>
                <a:moveTo>
                  <a:pt x="282" y="414"/>
                </a:moveTo>
                <a:lnTo>
                  <a:pt x="285" y="414"/>
                </a:lnTo>
                <a:lnTo>
                  <a:pt x="285" y="413"/>
                </a:lnTo>
                <a:lnTo>
                  <a:pt x="285" y="412"/>
                </a:lnTo>
                <a:lnTo>
                  <a:pt x="284" y="410"/>
                </a:lnTo>
                <a:lnTo>
                  <a:pt x="280" y="408"/>
                </a:lnTo>
                <a:lnTo>
                  <a:pt x="278" y="407"/>
                </a:lnTo>
                <a:lnTo>
                  <a:pt x="277" y="409"/>
                </a:lnTo>
                <a:lnTo>
                  <a:pt x="278" y="412"/>
                </a:lnTo>
                <a:lnTo>
                  <a:pt x="280" y="414"/>
                </a:lnTo>
                <a:lnTo>
                  <a:pt x="282" y="414"/>
                </a:lnTo>
                <a:close/>
                <a:moveTo>
                  <a:pt x="675" y="596"/>
                </a:moveTo>
                <a:lnTo>
                  <a:pt x="675" y="596"/>
                </a:lnTo>
                <a:lnTo>
                  <a:pt x="675" y="596"/>
                </a:lnTo>
                <a:lnTo>
                  <a:pt x="675" y="595"/>
                </a:lnTo>
                <a:lnTo>
                  <a:pt x="677" y="595"/>
                </a:lnTo>
                <a:lnTo>
                  <a:pt x="677" y="595"/>
                </a:lnTo>
                <a:lnTo>
                  <a:pt x="677" y="595"/>
                </a:lnTo>
                <a:lnTo>
                  <a:pt x="676" y="593"/>
                </a:lnTo>
                <a:lnTo>
                  <a:pt x="675" y="592"/>
                </a:lnTo>
                <a:lnTo>
                  <a:pt x="674" y="592"/>
                </a:lnTo>
                <a:lnTo>
                  <a:pt x="672" y="592"/>
                </a:lnTo>
                <a:lnTo>
                  <a:pt x="668" y="591"/>
                </a:lnTo>
                <a:lnTo>
                  <a:pt x="666" y="590"/>
                </a:lnTo>
                <a:lnTo>
                  <a:pt x="665" y="591"/>
                </a:lnTo>
                <a:lnTo>
                  <a:pt x="665" y="592"/>
                </a:lnTo>
                <a:lnTo>
                  <a:pt x="666" y="593"/>
                </a:lnTo>
                <a:lnTo>
                  <a:pt x="668" y="595"/>
                </a:lnTo>
                <a:lnTo>
                  <a:pt x="673" y="596"/>
                </a:lnTo>
                <a:lnTo>
                  <a:pt x="675" y="596"/>
                </a:lnTo>
                <a:close/>
                <a:moveTo>
                  <a:pt x="719" y="603"/>
                </a:moveTo>
                <a:lnTo>
                  <a:pt x="715" y="601"/>
                </a:lnTo>
                <a:lnTo>
                  <a:pt x="710" y="600"/>
                </a:lnTo>
                <a:lnTo>
                  <a:pt x="707" y="600"/>
                </a:lnTo>
                <a:lnTo>
                  <a:pt x="703" y="600"/>
                </a:lnTo>
                <a:lnTo>
                  <a:pt x="707" y="601"/>
                </a:lnTo>
                <a:lnTo>
                  <a:pt x="710" y="603"/>
                </a:lnTo>
                <a:lnTo>
                  <a:pt x="715" y="604"/>
                </a:lnTo>
                <a:lnTo>
                  <a:pt x="719" y="603"/>
                </a:lnTo>
                <a:close/>
                <a:moveTo>
                  <a:pt x="615" y="572"/>
                </a:moveTo>
                <a:lnTo>
                  <a:pt x="618" y="571"/>
                </a:lnTo>
                <a:lnTo>
                  <a:pt x="620" y="568"/>
                </a:lnTo>
                <a:lnTo>
                  <a:pt x="620" y="568"/>
                </a:lnTo>
                <a:lnTo>
                  <a:pt x="620" y="567"/>
                </a:lnTo>
                <a:lnTo>
                  <a:pt x="619" y="566"/>
                </a:lnTo>
                <a:lnTo>
                  <a:pt x="618" y="566"/>
                </a:lnTo>
                <a:lnTo>
                  <a:pt x="615" y="567"/>
                </a:lnTo>
                <a:lnTo>
                  <a:pt x="612" y="570"/>
                </a:lnTo>
                <a:lnTo>
                  <a:pt x="612" y="571"/>
                </a:lnTo>
                <a:lnTo>
                  <a:pt x="612" y="571"/>
                </a:lnTo>
                <a:lnTo>
                  <a:pt x="614" y="572"/>
                </a:lnTo>
                <a:lnTo>
                  <a:pt x="615" y="572"/>
                </a:lnTo>
                <a:lnTo>
                  <a:pt x="615" y="572"/>
                </a:lnTo>
                <a:lnTo>
                  <a:pt x="615" y="572"/>
                </a:lnTo>
                <a:close/>
                <a:moveTo>
                  <a:pt x="658" y="217"/>
                </a:moveTo>
                <a:lnTo>
                  <a:pt x="659" y="217"/>
                </a:lnTo>
                <a:lnTo>
                  <a:pt x="660" y="216"/>
                </a:lnTo>
                <a:lnTo>
                  <a:pt x="661" y="215"/>
                </a:lnTo>
                <a:lnTo>
                  <a:pt x="661" y="213"/>
                </a:lnTo>
                <a:lnTo>
                  <a:pt x="660" y="211"/>
                </a:lnTo>
                <a:lnTo>
                  <a:pt x="660" y="210"/>
                </a:lnTo>
                <a:lnTo>
                  <a:pt x="659" y="209"/>
                </a:lnTo>
                <a:lnTo>
                  <a:pt x="657" y="209"/>
                </a:lnTo>
                <a:lnTo>
                  <a:pt x="656" y="210"/>
                </a:lnTo>
                <a:lnTo>
                  <a:pt x="655" y="211"/>
                </a:lnTo>
                <a:lnTo>
                  <a:pt x="655" y="213"/>
                </a:lnTo>
                <a:lnTo>
                  <a:pt x="655" y="214"/>
                </a:lnTo>
                <a:lnTo>
                  <a:pt x="656" y="216"/>
                </a:lnTo>
                <a:lnTo>
                  <a:pt x="658" y="217"/>
                </a:lnTo>
                <a:lnTo>
                  <a:pt x="658" y="217"/>
                </a:lnTo>
                <a:lnTo>
                  <a:pt x="658" y="217"/>
                </a:lnTo>
                <a:close/>
                <a:moveTo>
                  <a:pt x="273" y="91"/>
                </a:moveTo>
                <a:lnTo>
                  <a:pt x="274" y="92"/>
                </a:lnTo>
                <a:lnTo>
                  <a:pt x="276" y="91"/>
                </a:lnTo>
                <a:lnTo>
                  <a:pt x="276" y="90"/>
                </a:lnTo>
                <a:lnTo>
                  <a:pt x="276" y="89"/>
                </a:lnTo>
                <a:lnTo>
                  <a:pt x="270" y="86"/>
                </a:lnTo>
                <a:lnTo>
                  <a:pt x="265" y="84"/>
                </a:lnTo>
                <a:lnTo>
                  <a:pt x="265" y="88"/>
                </a:lnTo>
                <a:lnTo>
                  <a:pt x="268" y="90"/>
                </a:lnTo>
                <a:lnTo>
                  <a:pt x="270" y="90"/>
                </a:lnTo>
                <a:lnTo>
                  <a:pt x="273" y="91"/>
                </a:lnTo>
                <a:lnTo>
                  <a:pt x="272" y="91"/>
                </a:lnTo>
                <a:lnTo>
                  <a:pt x="273" y="91"/>
                </a:lnTo>
                <a:close/>
                <a:moveTo>
                  <a:pt x="801" y="664"/>
                </a:moveTo>
                <a:lnTo>
                  <a:pt x="805" y="664"/>
                </a:lnTo>
                <a:lnTo>
                  <a:pt x="808" y="663"/>
                </a:lnTo>
                <a:lnTo>
                  <a:pt x="812" y="662"/>
                </a:lnTo>
                <a:lnTo>
                  <a:pt x="814" y="659"/>
                </a:lnTo>
                <a:lnTo>
                  <a:pt x="810" y="659"/>
                </a:lnTo>
                <a:lnTo>
                  <a:pt x="807" y="659"/>
                </a:lnTo>
                <a:lnTo>
                  <a:pt x="804" y="662"/>
                </a:lnTo>
                <a:lnTo>
                  <a:pt x="801" y="664"/>
                </a:lnTo>
                <a:close/>
                <a:moveTo>
                  <a:pt x="289" y="414"/>
                </a:moveTo>
                <a:lnTo>
                  <a:pt x="291" y="415"/>
                </a:lnTo>
                <a:lnTo>
                  <a:pt x="295" y="416"/>
                </a:lnTo>
                <a:lnTo>
                  <a:pt x="298" y="416"/>
                </a:lnTo>
                <a:lnTo>
                  <a:pt x="302" y="415"/>
                </a:lnTo>
                <a:lnTo>
                  <a:pt x="298" y="414"/>
                </a:lnTo>
                <a:lnTo>
                  <a:pt x="296" y="413"/>
                </a:lnTo>
                <a:lnTo>
                  <a:pt x="293" y="413"/>
                </a:lnTo>
                <a:lnTo>
                  <a:pt x="289" y="414"/>
                </a:lnTo>
                <a:close/>
                <a:moveTo>
                  <a:pt x="1558" y="355"/>
                </a:moveTo>
                <a:lnTo>
                  <a:pt x="1555" y="355"/>
                </a:lnTo>
                <a:lnTo>
                  <a:pt x="1553" y="357"/>
                </a:lnTo>
                <a:lnTo>
                  <a:pt x="1550" y="359"/>
                </a:lnTo>
                <a:lnTo>
                  <a:pt x="1549" y="362"/>
                </a:lnTo>
                <a:lnTo>
                  <a:pt x="1551" y="360"/>
                </a:lnTo>
                <a:lnTo>
                  <a:pt x="1556" y="358"/>
                </a:lnTo>
                <a:lnTo>
                  <a:pt x="1558" y="357"/>
                </a:lnTo>
                <a:lnTo>
                  <a:pt x="1559" y="356"/>
                </a:lnTo>
                <a:lnTo>
                  <a:pt x="1559" y="355"/>
                </a:lnTo>
                <a:lnTo>
                  <a:pt x="1558" y="355"/>
                </a:lnTo>
                <a:lnTo>
                  <a:pt x="1557" y="355"/>
                </a:lnTo>
                <a:lnTo>
                  <a:pt x="1558" y="355"/>
                </a:lnTo>
                <a:close/>
                <a:moveTo>
                  <a:pt x="1097" y="630"/>
                </a:moveTo>
                <a:lnTo>
                  <a:pt x="1100" y="629"/>
                </a:lnTo>
                <a:lnTo>
                  <a:pt x="1101" y="628"/>
                </a:lnTo>
                <a:lnTo>
                  <a:pt x="1102" y="625"/>
                </a:lnTo>
                <a:lnTo>
                  <a:pt x="1101" y="624"/>
                </a:lnTo>
                <a:lnTo>
                  <a:pt x="1097" y="626"/>
                </a:lnTo>
                <a:lnTo>
                  <a:pt x="1093" y="626"/>
                </a:lnTo>
                <a:lnTo>
                  <a:pt x="1092" y="628"/>
                </a:lnTo>
                <a:lnTo>
                  <a:pt x="1092" y="630"/>
                </a:lnTo>
                <a:lnTo>
                  <a:pt x="1093" y="631"/>
                </a:lnTo>
                <a:lnTo>
                  <a:pt x="1095" y="631"/>
                </a:lnTo>
                <a:lnTo>
                  <a:pt x="1096" y="631"/>
                </a:lnTo>
                <a:lnTo>
                  <a:pt x="1097" y="630"/>
                </a:lnTo>
                <a:lnTo>
                  <a:pt x="1097" y="630"/>
                </a:lnTo>
                <a:lnTo>
                  <a:pt x="1097" y="630"/>
                </a:lnTo>
                <a:close/>
                <a:moveTo>
                  <a:pt x="961" y="665"/>
                </a:moveTo>
                <a:lnTo>
                  <a:pt x="960" y="666"/>
                </a:lnTo>
                <a:lnTo>
                  <a:pt x="960" y="667"/>
                </a:lnTo>
                <a:lnTo>
                  <a:pt x="962" y="667"/>
                </a:lnTo>
                <a:lnTo>
                  <a:pt x="963" y="666"/>
                </a:lnTo>
                <a:lnTo>
                  <a:pt x="969" y="666"/>
                </a:lnTo>
                <a:lnTo>
                  <a:pt x="973" y="663"/>
                </a:lnTo>
                <a:lnTo>
                  <a:pt x="968" y="664"/>
                </a:lnTo>
                <a:lnTo>
                  <a:pt x="961" y="665"/>
                </a:lnTo>
                <a:lnTo>
                  <a:pt x="962" y="665"/>
                </a:lnTo>
                <a:lnTo>
                  <a:pt x="961" y="665"/>
                </a:lnTo>
                <a:close/>
                <a:moveTo>
                  <a:pt x="115" y="208"/>
                </a:moveTo>
                <a:lnTo>
                  <a:pt x="112" y="207"/>
                </a:lnTo>
                <a:lnTo>
                  <a:pt x="108" y="206"/>
                </a:lnTo>
                <a:lnTo>
                  <a:pt x="105" y="205"/>
                </a:lnTo>
                <a:lnTo>
                  <a:pt x="101" y="205"/>
                </a:lnTo>
                <a:lnTo>
                  <a:pt x="105" y="206"/>
                </a:lnTo>
                <a:lnTo>
                  <a:pt x="108" y="208"/>
                </a:lnTo>
                <a:lnTo>
                  <a:pt x="112" y="208"/>
                </a:lnTo>
                <a:lnTo>
                  <a:pt x="115" y="208"/>
                </a:lnTo>
                <a:close/>
                <a:moveTo>
                  <a:pt x="140" y="206"/>
                </a:moveTo>
                <a:lnTo>
                  <a:pt x="141" y="205"/>
                </a:lnTo>
                <a:lnTo>
                  <a:pt x="142" y="205"/>
                </a:lnTo>
                <a:lnTo>
                  <a:pt x="142" y="205"/>
                </a:lnTo>
                <a:lnTo>
                  <a:pt x="140" y="203"/>
                </a:lnTo>
                <a:lnTo>
                  <a:pt x="136" y="205"/>
                </a:lnTo>
                <a:lnTo>
                  <a:pt x="131" y="206"/>
                </a:lnTo>
                <a:lnTo>
                  <a:pt x="133" y="207"/>
                </a:lnTo>
                <a:lnTo>
                  <a:pt x="137" y="208"/>
                </a:lnTo>
                <a:lnTo>
                  <a:pt x="139" y="208"/>
                </a:lnTo>
                <a:lnTo>
                  <a:pt x="140" y="206"/>
                </a:lnTo>
                <a:lnTo>
                  <a:pt x="139" y="208"/>
                </a:lnTo>
                <a:lnTo>
                  <a:pt x="140" y="206"/>
                </a:lnTo>
                <a:close/>
                <a:moveTo>
                  <a:pt x="759" y="661"/>
                </a:moveTo>
                <a:lnTo>
                  <a:pt x="763" y="662"/>
                </a:lnTo>
                <a:lnTo>
                  <a:pt x="767" y="663"/>
                </a:lnTo>
                <a:lnTo>
                  <a:pt x="771" y="663"/>
                </a:lnTo>
                <a:lnTo>
                  <a:pt x="775" y="662"/>
                </a:lnTo>
                <a:lnTo>
                  <a:pt x="772" y="661"/>
                </a:lnTo>
                <a:lnTo>
                  <a:pt x="767" y="659"/>
                </a:lnTo>
                <a:lnTo>
                  <a:pt x="764" y="659"/>
                </a:lnTo>
                <a:lnTo>
                  <a:pt x="759" y="661"/>
                </a:lnTo>
                <a:close/>
                <a:moveTo>
                  <a:pt x="466" y="182"/>
                </a:moveTo>
                <a:lnTo>
                  <a:pt x="463" y="181"/>
                </a:lnTo>
                <a:lnTo>
                  <a:pt x="460" y="178"/>
                </a:lnTo>
                <a:lnTo>
                  <a:pt x="459" y="178"/>
                </a:lnTo>
                <a:lnTo>
                  <a:pt x="456" y="180"/>
                </a:lnTo>
                <a:lnTo>
                  <a:pt x="456" y="181"/>
                </a:lnTo>
                <a:lnTo>
                  <a:pt x="455" y="183"/>
                </a:lnTo>
                <a:lnTo>
                  <a:pt x="459" y="185"/>
                </a:lnTo>
                <a:lnTo>
                  <a:pt x="461" y="186"/>
                </a:lnTo>
                <a:lnTo>
                  <a:pt x="461" y="184"/>
                </a:lnTo>
                <a:lnTo>
                  <a:pt x="461" y="183"/>
                </a:lnTo>
                <a:lnTo>
                  <a:pt x="461" y="183"/>
                </a:lnTo>
                <a:lnTo>
                  <a:pt x="462" y="183"/>
                </a:lnTo>
                <a:lnTo>
                  <a:pt x="464" y="183"/>
                </a:lnTo>
                <a:lnTo>
                  <a:pt x="466" y="182"/>
                </a:lnTo>
                <a:lnTo>
                  <a:pt x="463" y="181"/>
                </a:lnTo>
                <a:lnTo>
                  <a:pt x="466" y="182"/>
                </a:lnTo>
                <a:close/>
                <a:moveTo>
                  <a:pt x="485" y="189"/>
                </a:moveTo>
                <a:lnTo>
                  <a:pt x="484" y="188"/>
                </a:lnTo>
                <a:lnTo>
                  <a:pt x="482" y="188"/>
                </a:lnTo>
                <a:lnTo>
                  <a:pt x="480" y="189"/>
                </a:lnTo>
                <a:lnTo>
                  <a:pt x="479" y="190"/>
                </a:lnTo>
                <a:lnTo>
                  <a:pt x="480" y="191"/>
                </a:lnTo>
                <a:lnTo>
                  <a:pt x="482" y="191"/>
                </a:lnTo>
                <a:lnTo>
                  <a:pt x="484" y="193"/>
                </a:lnTo>
                <a:lnTo>
                  <a:pt x="486" y="194"/>
                </a:lnTo>
                <a:lnTo>
                  <a:pt x="490" y="194"/>
                </a:lnTo>
                <a:lnTo>
                  <a:pt x="492" y="194"/>
                </a:lnTo>
                <a:lnTo>
                  <a:pt x="488" y="191"/>
                </a:lnTo>
                <a:lnTo>
                  <a:pt x="485" y="189"/>
                </a:lnTo>
                <a:close/>
                <a:moveTo>
                  <a:pt x="88" y="217"/>
                </a:moveTo>
                <a:lnTo>
                  <a:pt x="82" y="215"/>
                </a:lnTo>
                <a:lnTo>
                  <a:pt x="79" y="214"/>
                </a:lnTo>
                <a:lnTo>
                  <a:pt x="75" y="214"/>
                </a:lnTo>
                <a:lnTo>
                  <a:pt x="72" y="215"/>
                </a:lnTo>
                <a:lnTo>
                  <a:pt x="75" y="216"/>
                </a:lnTo>
                <a:lnTo>
                  <a:pt x="79" y="217"/>
                </a:lnTo>
                <a:lnTo>
                  <a:pt x="83" y="217"/>
                </a:lnTo>
                <a:lnTo>
                  <a:pt x="88" y="217"/>
                </a:lnTo>
                <a:close/>
                <a:moveTo>
                  <a:pt x="867" y="640"/>
                </a:moveTo>
                <a:lnTo>
                  <a:pt x="865" y="640"/>
                </a:lnTo>
                <a:lnTo>
                  <a:pt x="863" y="641"/>
                </a:lnTo>
                <a:lnTo>
                  <a:pt x="862" y="642"/>
                </a:lnTo>
                <a:lnTo>
                  <a:pt x="861" y="642"/>
                </a:lnTo>
                <a:lnTo>
                  <a:pt x="858" y="643"/>
                </a:lnTo>
                <a:lnTo>
                  <a:pt x="857" y="642"/>
                </a:lnTo>
                <a:lnTo>
                  <a:pt x="856" y="643"/>
                </a:lnTo>
                <a:lnTo>
                  <a:pt x="857" y="645"/>
                </a:lnTo>
                <a:lnTo>
                  <a:pt x="859" y="646"/>
                </a:lnTo>
                <a:lnTo>
                  <a:pt x="862" y="646"/>
                </a:lnTo>
                <a:lnTo>
                  <a:pt x="865" y="645"/>
                </a:lnTo>
                <a:lnTo>
                  <a:pt x="867" y="645"/>
                </a:lnTo>
                <a:lnTo>
                  <a:pt x="868" y="642"/>
                </a:lnTo>
                <a:lnTo>
                  <a:pt x="867" y="640"/>
                </a:lnTo>
                <a:lnTo>
                  <a:pt x="867" y="640"/>
                </a:lnTo>
                <a:lnTo>
                  <a:pt x="867" y="640"/>
                </a:lnTo>
                <a:close/>
                <a:moveTo>
                  <a:pt x="468" y="136"/>
                </a:moveTo>
                <a:lnTo>
                  <a:pt x="469" y="138"/>
                </a:lnTo>
                <a:lnTo>
                  <a:pt x="471" y="138"/>
                </a:lnTo>
                <a:lnTo>
                  <a:pt x="471" y="136"/>
                </a:lnTo>
                <a:lnTo>
                  <a:pt x="470" y="134"/>
                </a:lnTo>
                <a:lnTo>
                  <a:pt x="468" y="132"/>
                </a:lnTo>
                <a:lnTo>
                  <a:pt x="466" y="131"/>
                </a:lnTo>
                <a:lnTo>
                  <a:pt x="462" y="130"/>
                </a:lnTo>
                <a:lnTo>
                  <a:pt x="459" y="130"/>
                </a:lnTo>
                <a:lnTo>
                  <a:pt x="463" y="133"/>
                </a:lnTo>
                <a:lnTo>
                  <a:pt x="466" y="136"/>
                </a:lnTo>
                <a:lnTo>
                  <a:pt x="466" y="138"/>
                </a:lnTo>
                <a:lnTo>
                  <a:pt x="466" y="138"/>
                </a:lnTo>
                <a:lnTo>
                  <a:pt x="463" y="138"/>
                </a:lnTo>
                <a:lnTo>
                  <a:pt x="462" y="138"/>
                </a:lnTo>
                <a:lnTo>
                  <a:pt x="461" y="139"/>
                </a:lnTo>
                <a:lnTo>
                  <a:pt x="461" y="140"/>
                </a:lnTo>
                <a:lnTo>
                  <a:pt x="460" y="143"/>
                </a:lnTo>
                <a:lnTo>
                  <a:pt x="459" y="144"/>
                </a:lnTo>
                <a:lnTo>
                  <a:pt x="461" y="144"/>
                </a:lnTo>
                <a:lnTo>
                  <a:pt x="459" y="144"/>
                </a:lnTo>
                <a:lnTo>
                  <a:pt x="463" y="144"/>
                </a:lnTo>
                <a:lnTo>
                  <a:pt x="468" y="144"/>
                </a:lnTo>
                <a:lnTo>
                  <a:pt x="470" y="148"/>
                </a:lnTo>
                <a:lnTo>
                  <a:pt x="475" y="149"/>
                </a:lnTo>
                <a:lnTo>
                  <a:pt x="477" y="148"/>
                </a:lnTo>
                <a:lnTo>
                  <a:pt x="476" y="147"/>
                </a:lnTo>
                <a:lnTo>
                  <a:pt x="475" y="145"/>
                </a:lnTo>
                <a:lnTo>
                  <a:pt x="472" y="144"/>
                </a:lnTo>
                <a:lnTo>
                  <a:pt x="471" y="143"/>
                </a:lnTo>
                <a:lnTo>
                  <a:pt x="468" y="141"/>
                </a:lnTo>
                <a:lnTo>
                  <a:pt x="467" y="140"/>
                </a:lnTo>
                <a:lnTo>
                  <a:pt x="466" y="136"/>
                </a:lnTo>
                <a:lnTo>
                  <a:pt x="467" y="136"/>
                </a:lnTo>
                <a:lnTo>
                  <a:pt x="468" y="136"/>
                </a:lnTo>
                <a:lnTo>
                  <a:pt x="468" y="136"/>
                </a:lnTo>
                <a:lnTo>
                  <a:pt x="468" y="136"/>
                </a:lnTo>
                <a:close/>
                <a:moveTo>
                  <a:pt x="315" y="108"/>
                </a:moveTo>
                <a:lnTo>
                  <a:pt x="317" y="107"/>
                </a:lnTo>
                <a:lnTo>
                  <a:pt x="317" y="106"/>
                </a:lnTo>
                <a:lnTo>
                  <a:pt x="315" y="105"/>
                </a:lnTo>
                <a:lnTo>
                  <a:pt x="313" y="103"/>
                </a:lnTo>
                <a:lnTo>
                  <a:pt x="309" y="101"/>
                </a:lnTo>
                <a:lnTo>
                  <a:pt x="305" y="100"/>
                </a:lnTo>
                <a:lnTo>
                  <a:pt x="307" y="102"/>
                </a:lnTo>
                <a:lnTo>
                  <a:pt x="310" y="106"/>
                </a:lnTo>
                <a:lnTo>
                  <a:pt x="313" y="108"/>
                </a:lnTo>
                <a:lnTo>
                  <a:pt x="315" y="108"/>
                </a:lnTo>
                <a:lnTo>
                  <a:pt x="315" y="108"/>
                </a:lnTo>
                <a:lnTo>
                  <a:pt x="315" y="108"/>
                </a:lnTo>
                <a:close/>
                <a:moveTo>
                  <a:pt x="726" y="640"/>
                </a:moveTo>
                <a:lnTo>
                  <a:pt x="724" y="641"/>
                </a:lnTo>
                <a:lnTo>
                  <a:pt x="724" y="643"/>
                </a:lnTo>
                <a:lnTo>
                  <a:pt x="726" y="643"/>
                </a:lnTo>
                <a:lnTo>
                  <a:pt x="729" y="642"/>
                </a:lnTo>
                <a:lnTo>
                  <a:pt x="732" y="641"/>
                </a:lnTo>
                <a:lnTo>
                  <a:pt x="734" y="641"/>
                </a:lnTo>
                <a:lnTo>
                  <a:pt x="738" y="640"/>
                </a:lnTo>
                <a:lnTo>
                  <a:pt x="740" y="639"/>
                </a:lnTo>
                <a:lnTo>
                  <a:pt x="732" y="638"/>
                </a:lnTo>
                <a:lnTo>
                  <a:pt x="726" y="640"/>
                </a:lnTo>
                <a:lnTo>
                  <a:pt x="727" y="640"/>
                </a:lnTo>
                <a:lnTo>
                  <a:pt x="726" y="640"/>
                </a:lnTo>
                <a:close/>
                <a:moveTo>
                  <a:pt x="282" y="182"/>
                </a:moveTo>
                <a:lnTo>
                  <a:pt x="278" y="184"/>
                </a:lnTo>
                <a:lnTo>
                  <a:pt x="272" y="185"/>
                </a:lnTo>
                <a:lnTo>
                  <a:pt x="274" y="188"/>
                </a:lnTo>
                <a:lnTo>
                  <a:pt x="278" y="189"/>
                </a:lnTo>
                <a:lnTo>
                  <a:pt x="281" y="189"/>
                </a:lnTo>
                <a:lnTo>
                  <a:pt x="284" y="188"/>
                </a:lnTo>
                <a:lnTo>
                  <a:pt x="285" y="185"/>
                </a:lnTo>
                <a:lnTo>
                  <a:pt x="285" y="184"/>
                </a:lnTo>
                <a:lnTo>
                  <a:pt x="284" y="182"/>
                </a:lnTo>
                <a:lnTo>
                  <a:pt x="282" y="182"/>
                </a:lnTo>
                <a:lnTo>
                  <a:pt x="281" y="183"/>
                </a:lnTo>
                <a:lnTo>
                  <a:pt x="282" y="182"/>
                </a:lnTo>
                <a:close/>
                <a:moveTo>
                  <a:pt x="412" y="185"/>
                </a:moveTo>
                <a:lnTo>
                  <a:pt x="414" y="188"/>
                </a:lnTo>
                <a:lnTo>
                  <a:pt x="417" y="190"/>
                </a:lnTo>
                <a:lnTo>
                  <a:pt x="419" y="190"/>
                </a:lnTo>
                <a:lnTo>
                  <a:pt x="420" y="190"/>
                </a:lnTo>
                <a:lnTo>
                  <a:pt x="421" y="190"/>
                </a:lnTo>
                <a:lnTo>
                  <a:pt x="421" y="189"/>
                </a:lnTo>
                <a:lnTo>
                  <a:pt x="421" y="186"/>
                </a:lnTo>
                <a:lnTo>
                  <a:pt x="421" y="185"/>
                </a:lnTo>
                <a:lnTo>
                  <a:pt x="420" y="185"/>
                </a:lnTo>
                <a:lnTo>
                  <a:pt x="418" y="185"/>
                </a:lnTo>
                <a:lnTo>
                  <a:pt x="416" y="185"/>
                </a:lnTo>
                <a:lnTo>
                  <a:pt x="412" y="185"/>
                </a:lnTo>
                <a:lnTo>
                  <a:pt x="413" y="186"/>
                </a:lnTo>
                <a:lnTo>
                  <a:pt x="412" y="185"/>
                </a:lnTo>
                <a:close/>
                <a:moveTo>
                  <a:pt x="398" y="169"/>
                </a:moveTo>
                <a:lnTo>
                  <a:pt x="402" y="173"/>
                </a:lnTo>
                <a:lnTo>
                  <a:pt x="404" y="176"/>
                </a:lnTo>
                <a:lnTo>
                  <a:pt x="405" y="177"/>
                </a:lnTo>
                <a:lnTo>
                  <a:pt x="408" y="178"/>
                </a:lnTo>
                <a:lnTo>
                  <a:pt x="410" y="180"/>
                </a:lnTo>
                <a:lnTo>
                  <a:pt x="413" y="178"/>
                </a:lnTo>
                <a:lnTo>
                  <a:pt x="410" y="176"/>
                </a:lnTo>
                <a:lnTo>
                  <a:pt x="406" y="174"/>
                </a:lnTo>
                <a:lnTo>
                  <a:pt x="403" y="171"/>
                </a:lnTo>
                <a:lnTo>
                  <a:pt x="398" y="169"/>
                </a:lnTo>
                <a:close/>
                <a:moveTo>
                  <a:pt x="46" y="284"/>
                </a:moveTo>
                <a:lnTo>
                  <a:pt x="47" y="282"/>
                </a:lnTo>
                <a:lnTo>
                  <a:pt x="47" y="279"/>
                </a:lnTo>
                <a:lnTo>
                  <a:pt x="42" y="280"/>
                </a:lnTo>
                <a:lnTo>
                  <a:pt x="38" y="281"/>
                </a:lnTo>
                <a:lnTo>
                  <a:pt x="39" y="282"/>
                </a:lnTo>
                <a:lnTo>
                  <a:pt x="41" y="284"/>
                </a:lnTo>
                <a:lnTo>
                  <a:pt x="43" y="284"/>
                </a:lnTo>
                <a:lnTo>
                  <a:pt x="46" y="284"/>
                </a:lnTo>
                <a:lnTo>
                  <a:pt x="46" y="284"/>
                </a:lnTo>
                <a:lnTo>
                  <a:pt x="46" y="284"/>
                </a:lnTo>
                <a:close/>
                <a:moveTo>
                  <a:pt x="775" y="626"/>
                </a:moveTo>
                <a:lnTo>
                  <a:pt x="781" y="626"/>
                </a:lnTo>
                <a:lnTo>
                  <a:pt x="785" y="626"/>
                </a:lnTo>
                <a:lnTo>
                  <a:pt x="790" y="625"/>
                </a:lnTo>
                <a:lnTo>
                  <a:pt x="793" y="623"/>
                </a:lnTo>
                <a:lnTo>
                  <a:pt x="789" y="623"/>
                </a:lnTo>
                <a:lnTo>
                  <a:pt x="784" y="623"/>
                </a:lnTo>
                <a:lnTo>
                  <a:pt x="780" y="623"/>
                </a:lnTo>
                <a:lnTo>
                  <a:pt x="775" y="626"/>
                </a:lnTo>
                <a:close/>
                <a:moveTo>
                  <a:pt x="1459" y="68"/>
                </a:moveTo>
                <a:lnTo>
                  <a:pt x="1463" y="68"/>
                </a:lnTo>
                <a:lnTo>
                  <a:pt x="1466" y="66"/>
                </a:lnTo>
                <a:lnTo>
                  <a:pt x="1467" y="62"/>
                </a:lnTo>
                <a:lnTo>
                  <a:pt x="1468" y="59"/>
                </a:lnTo>
                <a:lnTo>
                  <a:pt x="1464" y="61"/>
                </a:lnTo>
                <a:lnTo>
                  <a:pt x="1459" y="65"/>
                </a:lnTo>
                <a:lnTo>
                  <a:pt x="1458" y="65"/>
                </a:lnTo>
                <a:lnTo>
                  <a:pt x="1457" y="66"/>
                </a:lnTo>
                <a:lnTo>
                  <a:pt x="1457" y="67"/>
                </a:lnTo>
                <a:lnTo>
                  <a:pt x="1459" y="68"/>
                </a:lnTo>
                <a:lnTo>
                  <a:pt x="1460" y="68"/>
                </a:lnTo>
                <a:lnTo>
                  <a:pt x="1459" y="68"/>
                </a:lnTo>
                <a:close/>
                <a:moveTo>
                  <a:pt x="420" y="134"/>
                </a:moveTo>
                <a:lnTo>
                  <a:pt x="423" y="132"/>
                </a:lnTo>
                <a:lnTo>
                  <a:pt x="426" y="128"/>
                </a:lnTo>
                <a:lnTo>
                  <a:pt x="422" y="127"/>
                </a:lnTo>
                <a:lnTo>
                  <a:pt x="420" y="127"/>
                </a:lnTo>
                <a:lnTo>
                  <a:pt x="417" y="127"/>
                </a:lnTo>
                <a:lnTo>
                  <a:pt x="416" y="130"/>
                </a:lnTo>
                <a:lnTo>
                  <a:pt x="414" y="132"/>
                </a:lnTo>
                <a:lnTo>
                  <a:pt x="416" y="133"/>
                </a:lnTo>
                <a:lnTo>
                  <a:pt x="418" y="133"/>
                </a:lnTo>
                <a:lnTo>
                  <a:pt x="420" y="134"/>
                </a:lnTo>
                <a:lnTo>
                  <a:pt x="420" y="133"/>
                </a:lnTo>
                <a:lnTo>
                  <a:pt x="420" y="134"/>
                </a:lnTo>
                <a:close/>
                <a:moveTo>
                  <a:pt x="307" y="467"/>
                </a:moveTo>
                <a:lnTo>
                  <a:pt x="314" y="467"/>
                </a:lnTo>
                <a:lnTo>
                  <a:pt x="320" y="467"/>
                </a:lnTo>
                <a:lnTo>
                  <a:pt x="318" y="464"/>
                </a:lnTo>
                <a:lnTo>
                  <a:pt x="314" y="463"/>
                </a:lnTo>
                <a:lnTo>
                  <a:pt x="312" y="464"/>
                </a:lnTo>
                <a:lnTo>
                  <a:pt x="307" y="467"/>
                </a:lnTo>
                <a:close/>
                <a:moveTo>
                  <a:pt x="1520" y="193"/>
                </a:moveTo>
                <a:lnTo>
                  <a:pt x="1525" y="193"/>
                </a:lnTo>
                <a:lnTo>
                  <a:pt x="1530" y="192"/>
                </a:lnTo>
                <a:lnTo>
                  <a:pt x="1534" y="190"/>
                </a:lnTo>
                <a:lnTo>
                  <a:pt x="1538" y="188"/>
                </a:lnTo>
                <a:lnTo>
                  <a:pt x="1533" y="188"/>
                </a:lnTo>
                <a:lnTo>
                  <a:pt x="1529" y="190"/>
                </a:lnTo>
                <a:lnTo>
                  <a:pt x="1524" y="191"/>
                </a:lnTo>
                <a:lnTo>
                  <a:pt x="1520" y="193"/>
                </a:lnTo>
                <a:close/>
                <a:moveTo>
                  <a:pt x="144" y="388"/>
                </a:moveTo>
                <a:lnTo>
                  <a:pt x="134" y="388"/>
                </a:lnTo>
                <a:lnTo>
                  <a:pt x="125" y="388"/>
                </a:lnTo>
                <a:lnTo>
                  <a:pt x="133" y="390"/>
                </a:lnTo>
                <a:lnTo>
                  <a:pt x="140" y="391"/>
                </a:lnTo>
                <a:lnTo>
                  <a:pt x="144" y="392"/>
                </a:lnTo>
                <a:lnTo>
                  <a:pt x="146" y="390"/>
                </a:lnTo>
                <a:lnTo>
                  <a:pt x="147" y="389"/>
                </a:lnTo>
                <a:lnTo>
                  <a:pt x="146" y="389"/>
                </a:lnTo>
                <a:lnTo>
                  <a:pt x="145" y="388"/>
                </a:lnTo>
                <a:lnTo>
                  <a:pt x="144" y="388"/>
                </a:lnTo>
                <a:lnTo>
                  <a:pt x="142" y="388"/>
                </a:lnTo>
                <a:lnTo>
                  <a:pt x="144" y="388"/>
                </a:lnTo>
                <a:close/>
                <a:moveTo>
                  <a:pt x="89" y="285"/>
                </a:moveTo>
                <a:lnTo>
                  <a:pt x="89" y="284"/>
                </a:lnTo>
                <a:lnTo>
                  <a:pt x="89" y="283"/>
                </a:lnTo>
                <a:lnTo>
                  <a:pt x="87" y="282"/>
                </a:lnTo>
                <a:lnTo>
                  <a:pt x="84" y="281"/>
                </a:lnTo>
                <a:lnTo>
                  <a:pt x="82" y="282"/>
                </a:lnTo>
                <a:lnTo>
                  <a:pt x="80" y="284"/>
                </a:lnTo>
                <a:lnTo>
                  <a:pt x="79" y="288"/>
                </a:lnTo>
                <a:lnTo>
                  <a:pt x="78" y="290"/>
                </a:lnTo>
                <a:lnTo>
                  <a:pt x="79" y="290"/>
                </a:lnTo>
                <a:lnTo>
                  <a:pt x="81" y="290"/>
                </a:lnTo>
                <a:lnTo>
                  <a:pt x="82" y="288"/>
                </a:lnTo>
                <a:lnTo>
                  <a:pt x="82" y="286"/>
                </a:lnTo>
                <a:lnTo>
                  <a:pt x="85" y="285"/>
                </a:lnTo>
                <a:lnTo>
                  <a:pt x="89" y="285"/>
                </a:lnTo>
                <a:lnTo>
                  <a:pt x="88" y="285"/>
                </a:lnTo>
                <a:lnTo>
                  <a:pt x="89" y="285"/>
                </a:lnTo>
                <a:close/>
                <a:moveTo>
                  <a:pt x="288" y="418"/>
                </a:moveTo>
                <a:lnTo>
                  <a:pt x="282" y="417"/>
                </a:lnTo>
                <a:lnTo>
                  <a:pt x="276" y="418"/>
                </a:lnTo>
                <a:lnTo>
                  <a:pt x="279" y="420"/>
                </a:lnTo>
                <a:lnTo>
                  <a:pt x="282" y="421"/>
                </a:lnTo>
                <a:lnTo>
                  <a:pt x="286" y="421"/>
                </a:lnTo>
                <a:lnTo>
                  <a:pt x="288" y="418"/>
                </a:lnTo>
                <a:close/>
                <a:moveTo>
                  <a:pt x="140" y="222"/>
                </a:moveTo>
                <a:lnTo>
                  <a:pt x="149" y="225"/>
                </a:lnTo>
                <a:lnTo>
                  <a:pt x="158" y="228"/>
                </a:lnTo>
                <a:lnTo>
                  <a:pt x="155" y="225"/>
                </a:lnTo>
                <a:lnTo>
                  <a:pt x="150" y="223"/>
                </a:lnTo>
                <a:lnTo>
                  <a:pt x="145" y="222"/>
                </a:lnTo>
                <a:lnTo>
                  <a:pt x="140" y="222"/>
                </a:lnTo>
                <a:close/>
                <a:moveTo>
                  <a:pt x="236" y="113"/>
                </a:moveTo>
                <a:lnTo>
                  <a:pt x="236" y="114"/>
                </a:lnTo>
                <a:lnTo>
                  <a:pt x="237" y="115"/>
                </a:lnTo>
                <a:lnTo>
                  <a:pt x="239" y="117"/>
                </a:lnTo>
                <a:lnTo>
                  <a:pt x="241" y="118"/>
                </a:lnTo>
                <a:lnTo>
                  <a:pt x="246" y="119"/>
                </a:lnTo>
                <a:lnTo>
                  <a:pt x="249" y="118"/>
                </a:lnTo>
                <a:lnTo>
                  <a:pt x="248" y="116"/>
                </a:lnTo>
                <a:lnTo>
                  <a:pt x="244" y="113"/>
                </a:lnTo>
                <a:lnTo>
                  <a:pt x="241" y="111"/>
                </a:lnTo>
                <a:lnTo>
                  <a:pt x="239" y="111"/>
                </a:lnTo>
                <a:lnTo>
                  <a:pt x="237" y="111"/>
                </a:lnTo>
                <a:lnTo>
                  <a:pt x="236" y="113"/>
                </a:lnTo>
                <a:lnTo>
                  <a:pt x="236" y="111"/>
                </a:lnTo>
                <a:lnTo>
                  <a:pt x="236" y="113"/>
                </a:lnTo>
                <a:close/>
                <a:moveTo>
                  <a:pt x="401" y="503"/>
                </a:moveTo>
                <a:lnTo>
                  <a:pt x="409" y="503"/>
                </a:lnTo>
                <a:lnTo>
                  <a:pt x="416" y="500"/>
                </a:lnTo>
                <a:lnTo>
                  <a:pt x="409" y="499"/>
                </a:lnTo>
                <a:lnTo>
                  <a:pt x="405" y="499"/>
                </a:lnTo>
                <a:lnTo>
                  <a:pt x="403" y="500"/>
                </a:lnTo>
                <a:lnTo>
                  <a:pt x="401" y="503"/>
                </a:lnTo>
                <a:close/>
                <a:moveTo>
                  <a:pt x="71" y="285"/>
                </a:moveTo>
                <a:lnTo>
                  <a:pt x="63" y="284"/>
                </a:lnTo>
                <a:lnTo>
                  <a:pt x="56" y="285"/>
                </a:lnTo>
                <a:lnTo>
                  <a:pt x="62" y="288"/>
                </a:lnTo>
                <a:lnTo>
                  <a:pt x="68" y="288"/>
                </a:lnTo>
                <a:lnTo>
                  <a:pt x="70" y="289"/>
                </a:lnTo>
                <a:lnTo>
                  <a:pt x="72" y="288"/>
                </a:lnTo>
                <a:lnTo>
                  <a:pt x="72" y="286"/>
                </a:lnTo>
                <a:lnTo>
                  <a:pt x="71" y="285"/>
                </a:lnTo>
                <a:lnTo>
                  <a:pt x="68" y="285"/>
                </a:lnTo>
                <a:lnTo>
                  <a:pt x="71" y="285"/>
                </a:lnTo>
                <a:close/>
                <a:moveTo>
                  <a:pt x="182" y="396"/>
                </a:moveTo>
                <a:lnTo>
                  <a:pt x="188" y="398"/>
                </a:lnTo>
                <a:lnTo>
                  <a:pt x="192" y="399"/>
                </a:lnTo>
                <a:lnTo>
                  <a:pt x="196" y="398"/>
                </a:lnTo>
                <a:lnTo>
                  <a:pt x="200" y="396"/>
                </a:lnTo>
                <a:lnTo>
                  <a:pt x="191" y="394"/>
                </a:lnTo>
                <a:lnTo>
                  <a:pt x="182" y="396"/>
                </a:lnTo>
                <a:close/>
                <a:moveTo>
                  <a:pt x="567" y="578"/>
                </a:moveTo>
                <a:lnTo>
                  <a:pt x="559" y="578"/>
                </a:lnTo>
                <a:lnTo>
                  <a:pt x="552" y="581"/>
                </a:lnTo>
                <a:lnTo>
                  <a:pt x="557" y="581"/>
                </a:lnTo>
                <a:lnTo>
                  <a:pt x="561" y="581"/>
                </a:lnTo>
                <a:lnTo>
                  <a:pt x="565" y="582"/>
                </a:lnTo>
                <a:lnTo>
                  <a:pt x="568" y="584"/>
                </a:lnTo>
                <a:lnTo>
                  <a:pt x="568" y="583"/>
                </a:lnTo>
                <a:lnTo>
                  <a:pt x="569" y="581"/>
                </a:lnTo>
                <a:lnTo>
                  <a:pt x="568" y="579"/>
                </a:lnTo>
                <a:lnTo>
                  <a:pt x="567" y="578"/>
                </a:lnTo>
                <a:lnTo>
                  <a:pt x="567" y="578"/>
                </a:lnTo>
                <a:lnTo>
                  <a:pt x="567" y="578"/>
                </a:lnTo>
                <a:close/>
                <a:moveTo>
                  <a:pt x="421" y="159"/>
                </a:moveTo>
                <a:lnTo>
                  <a:pt x="420" y="160"/>
                </a:lnTo>
                <a:lnTo>
                  <a:pt x="418" y="163"/>
                </a:lnTo>
                <a:lnTo>
                  <a:pt x="419" y="165"/>
                </a:lnTo>
                <a:lnTo>
                  <a:pt x="420" y="165"/>
                </a:lnTo>
                <a:lnTo>
                  <a:pt x="421" y="165"/>
                </a:lnTo>
                <a:lnTo>
                  <a:pt x="423" y="166"/>
                </a:lnTo>
                <a:lnTo>
                  <a:pt x="426" y="167"/>
                </a:lnTo>
                <a:lnTo>
                  <a:pt x="428" y="167"/>
                </a:lnTo>
                <a:lnTo>
                  <a:pt x="428" y="165"/>
                </a:lnTo>
                <a:lnTo>
                  <a:pt x="427" y="164"/>
                </a:lnTo>
                <a:lnTo>
                  <a:pt x="427" y="161"/>
                </a:lnTo>
                <a:lnTo>
                  <a:pt x="427" y="159"/>
                </a:lnTo>
                <a:lnTo>
                  <a:pt x="425" y="159"/>
                </a:lnTo>
                <a:lnTo>
                  <a:pt x="421" y="159"/>
                </a:lnTo>
                <a:lnTo>
                  <a:pt x="421" y="158"/>
                </a:lnTo>
                <a:lnTo>
                  <a:pt x="421" y="159"/>
                </a:lnTo>
                <a:close/>
                <a:moveTo>
                  <a:pt x="120" y="241"/>
                </a:moveTo>
                <a:lnTo>
                  <a:pt x="113" y="241"/>
                </a:lnTo>
                <a:lnTo>
                  <a:pt x="105" y="241"/>
                </a:lnTo>
                <a:lnTo>
                  <a:pt x="108" y="246"/>
                </a:lnTo>
                <a:lnTo>
                  <a:pt x="112" y="247"/>
                </a:lnTo>
                <a:lnTo>
                  <a:pt x="116" y="246"/>
                </a:lnTo>
                <a:lnTo>
                  <a:pt x="120" y="241"/>
                </a:lnTo>
                <a:close/>
                <a:moveTo>
                  <a:pt x="831" y="646"/>
                </a:moveTo>
                <a:lnTo>
                  <a:pt x="835" y="646"/>
                </a:lnTo>
                <a:lnTo>
                  <a:pt x="839" y="647"/>
                </a:lnTo>
                <a:lnTo>
                  <a:pt x="843" y="646"/>
                </a:lnTo>
                <a:lnTo>
                  <a:pt x="848" y="645"/>
                </a:lnTo>
                <a:lnTo>
                  <a:pt x="843" y="643"/>
                </a:lnTo>
                <a:lnTo>
                  <a:pt x="839" y="643"/>
                </a:lnTo>
                <a:lnTo>
                  <a:pt x="834" y="645"/>
                </a:lnTo>
                <a:lnTo>
                  <a:pt x="831" y="646"/>
                </a:lnTo>
                <a:lnTo>
                  <a:pt x="834" y="645"/>
                </a:lnTo>
                <a:lnTo>
                  <a:pt x="831" y="646"/>
                </a:lnTo>
                <a:close/>
                <a:moveTo>
                  <a:pt x="1541" y="354"/>
                </a:moveTo>
                <a:lnTo>
                  <a:pt x="1538" y="354"/>
                </a:lnTo>
                <a:lnTo>
                  <a:pt x="1535" y="357"/>
                </a:lnTo>
                <a:lnTo>
                  <a:pt x="1534" y="358"/>
                </a:lnTo>
                <a:lnTo>
                  <a:pt x="1534" y="359"/>
                </a:lnTo>
                <a:lnTo>
                  <a:pt x="1535" y="360"/>
                </a:lnTo>
                <a:lnTo>
                  <a:pt x="1538" y="360"/>
                </a:lnTo>
                <a:lnTo>
                  <a:pt x="1541" y="359"/>
                </a:lnTo>
                <a:lnTo>
                  <a:pt x="1545" y="357"/>
                </a:lnTo>
                <a:lnTo>
                  <a:pt x="1545" y="356"/>
                </a:lnTo>
                <a:lnTo>
                  <a:pt x="1545" y="355"/>
                </a:lnTo>
                <a:lnTo>
                  <a:pt x="1543" y="354"/>
                </a:lnTo>
                <a:lnTo>
                  <a:pt x="1541" y="354"/>
                </a:lnTo>
                <a:lnTo>
                  <a:pt x="1541" y="354"/>
                </a:lnTo>
                <a:lnTo>
                  <a:pt x="1541" y="354"/>
                </a:lnTo>
                <a:close/>
                <a:moveTo>
                  <a:pt x="675" y="597"/>
                </a:moveTo>
                <a:lnTo>
                  <a:pt x="680" y="598"/>
                </a:lnTo>
                <a:lnTo>
                  <a:pt x="685" y="599"/>
                </a:lnTo>
                <a:lnTo>
                  <a:pt x="691" y="600"/>
                </a:lnTo>
                <a:lnTo>
                  <a:pt x="698" y="600"/>
                </a:lnTo>
                <a:lnTo>
                  <a:pt x="691" y="597"/>
                </a:lnTo>
                <a:lnTo>
                  <a:pt x="683" y="596"/>
                </a:lnTo>
                <a:lnTo>
                  <a:pt x="678" y="596"/>
                </a:lnTo>
                <a:lnTo>
                  <a:pt x="675" y="597"/>
                </a:lnTo>
                <a:lnTo>
                  <a:pt x="677" y="597"/>
                </a:lnTo>
                <a:lnTo>
                  <a:pt x="675" y="597"/>
                </a:lnTo>
                <a:close/>
                <a:moveTo>
                  <a:pt x="830" y="631"/>
                </a:moveTo>
                <a:lnTo>
                  <a:pt x="829" y="629"/>
                </a:lnTo>
                <a:lnTo>
                  <a:pt x="828" y="629"/>
                </a:lnTo>
                <a:lnTo>
                  <a:pt x="825" y="629"/>
                </a:lnTo>
                <a:lnTo>
                  <a:pt x="823" y="630"/>
                </a:lnTo>
                <a:lnTo>
                  <a:pt x="818" y="631"/>
                </a:lnTo>
                <a:lnTo>
                  <a:pt x="815" y="634"/>
                </a:lnTo>
                <a:lnTo>
                  <a:pt x="818" y="634"/>
                </a:lnTo>
                <a:lnTo>
                  <a:pt x="824" y="633"/>
                </a:lnTo>
                <a:lnTo>
                  <a:pt x="826" y="633"/>
                </a:lnTo>
                <a:lnTo>
                  <a:pt x="829" y="633"/>
                </a:lnTo>
                <a:lnTo>
                  <a:pt x="830" y="632"/>
                </a:lnTo>
                <a:lnTo>
                  <a:pt x="830" y="631"/>
                </a:lnTo>
                <a:lnTo>
                  <a:pt x="830" y="631"/>
                </a:lnTo>
                <a:lnTo>
                  <a:pt x="830" y="631"/>
                </a:lnTo>
                <a:close/>
                <a:moveTo>
                  <a:pt x="1490" y="202"/>
                </a:moveTo>
                <a:lnTo>
                  <a:pt x="1496" y="202"/>
                </a:lnTo>
                <a:lnTo>
                  <a:pt x="1501" y="201"/>
                </a:lnTo>
                <a:lnTo>
                  <a:pt x="1506" y="200"/>
                </a:lnTo>
                <a:lnTo>
                  <a:pt x="1510" y="197"/>
                </a:lnTo>
                <a:lnTo>
                  <a:pt x="1505" y="197"/>
                </a:lnTo>
                <a:lnTo>
                  <a:pt x="1500" y="197"/>
                </a:lnTo>
                <a:lnTo>
                  <a:pt x="1494" y="199"/>
                </a:lnTo>
                <a:lnTo>
                  <a:pt x="1490" y="202"/>
                </a:lnTo>
                <a:close/>
                <a:moveTo>
                  <a:pt x="888" y="206"/>
                </a:moveTo>
                <a:lnTo>
                  <a:pt x="889" y="208"/>
                </a:lnTo>
                <a:lnTo>
                  <a:pt x="892" y="209"/>
                </a:lnTo>
                <a:lnTo>
                  <a:pt x="895" y="209"/>
                </a:lnTo>
                <a:lnTo>
                  <a:pt x="897" y="209"/>
                </a:lnTo>
                <a:lnTo>
                  <a:pt x="898" y="208"/>
                </a:lnTo>
                <a:lnTo>
                  <a:pt x="900" y="207"/>
                </a:lnTo>
                <a:lnTo>
                  <a:pt x="898" y="206"/>
                </a:lnTo>
                <a:lnTo>
                  <a:pt x="896" y="205"/>
                </a:lnTo>
                <a:lnTo>
                  <a:pt x="894" y="202"/>
                </a:lnTo>
                <a:lnTo>
                  <a:pt x="891" y="201"/>
                </a:lnTo>
                <a:lnTo>
                  <a:pt x="888" y="201"/>
                </a:lnTo>
                <a:lnTo>
                  <a:pt x="888" y="202"/>
                </a:lnTo>
                <a:lnTo>
                  <a:pt x="889" y="205"/>
                </a:lnTo>
                <a:lnTo>
                  <a:pt x="888" y="206"/>
                </a:lnTo>
                <a:lnTo>
                  <a:pt x="888" y="206"/>
                </a:lnTo>
                <a:lnTo>
                  <a:pt x="888" y="206"/>
                </a:lnTo>
                <a:close/>
                <a:moveTo>
                  <a:pt x="97" y="407"/>
                </a:moveTo>
                <a:lnTo>
                  <a:pt x="103" y="409"/>
                </a:lnTo>
                <a:lnTo>
                  <a:pt x="108" y="410"/>
                </a:lnTo>
                <a:lnTo>
                  <a:pt x="115" y="410"/>
                </a:lnTo>
                <a:lnTo>
                  <a:pt x="121" y="410"/>
                </a:lnTo>
                <a:lnTo>
                  <a:pt x="115" y="408"/>
                </a:lnTo>
                <a:lnTo>
                  <a:pt x="109" y="407"/>
                </a:lnTo>
                <a:lnTo>
                  <a:pt x="103" y="407"/>
                </a:lnTo>
                <a:lnTo>
                  <a:pt x="97" y="407"/>
                </a:lnTo>
                <a:close/>
                <a:moveTo>
                  <a:pt x="32" y="387"/>
                </a:moveTo>
                <a:lnTo>
                  <a:pt x="23" y="387"/>
                </a:lnTo>
                <a:lnTo>
                  <a:pt x="15" y="389"/>
                </a:lnTo>
                <a:lnTo>
                  <a:pt x="19" y="389"/>
                </a:lnTo>
                <a:lnTo>
                  <a:pt x="23" y="391"/>
                </a:lnTo>
                <a:lnTo>
                  <a:pt x="25" y="391"/>
                </a:lnTo>
                <a:lnTo>
                  <a:pt x="27" y="390"/>
                </a:lnTo>
                <a:lnTo>
                  <a:pt x="30" y="389"/>
                </a:lnTo>
                <a:lnTo>
                  <a:pt x="32" y="387"/>
                </a:lnTo>
                <a:close/>
                <a:moveTo>
                  <a:pt x="49" y="394"/>
                </a:moveTo>
                <a:lnTo>
                  <a:pt x="46" y="396"/>
                </a:lnTo>
                <a:lnTo>
                  <a:pt x="43" y="398"/>
                </a:lnTo>
                <a:lnTo>
                  <a:pt x="41" y="397"/>
                </a:lnTo>
                <a:lnTo>
                  <a:pt x="40" y="396"/>
                </a:lnTo>
                <a:lnTo>
                  <a:pt x="38" y="396"/>
                </a:lnTo>
                <a:lnTo>
                  <a:pt x="33" y="394"/>
                </a:lnTo>
                <a:lnTo>
                  <a:pt x="30" y="394"/>
                </a:lnTo>
                <a:lnTo>
                  <a:pt x="27" y="396"/>
                </a:lnTo>
                <a:lnTo>
                  <a:pt x="29" y="398"/>
                </a:lnTo>
                <a:lnTo>
                  <a:pt x="31" y="399"/>
                </a:lnTo>
                <a:lnTo>
                  <a:pt x="33" y="399"/>
                </a:lnTo>
                <a:lnTo>
                  <a:pt x="37" y="399"/>
                </a:lnTo>
                <a:lnTo>
                  <a:pt x="42" y="399"/>
                </a:lnTo>
                <a:lnTo>
                  <a:pt x="47" y="399"/>
                </a:lnTo>
                <a:lnTo>
                  <a:pt x="48" y="399"/>
                </a:lnTo>
                <a:lnTo>
                  <a:pt x="50" y="399"/>
                </a:lnTo>
                <a:lnTo>
                  <a:pt x="51" y="399"/>
                </a:lnTo>
                <a:lnTo>
                  <a:pt x="52" y="398"/>
                </a:lnTo>
                <a:lnTo>
                  <a:pt x="52" y="396"/>
                </a:lnTo>
                <a:lnTo>
                  <a:pt x="51" y="396"/>
                </a:lnTo>
                <a:lnTo>
                  <a:pt x="50" y="394"/>
                </a:lnTo>
                <a:lnTo>
                  <a:pt x="49" y="394"/>
                </a:lnTo>
                <a:lnTo>
                  <a:pt x="49" y="394"/>
                </a:lnTo>
                <a:lnTo>
                  <a:pt x="49" y="394"/>
                </a:lnTo>
                <a:close/>
                <a:moveTo>
                  <a:pt x="916" y="234"/>
                </a:moveTo>
                <a:lnTo>
                  <a:pt x="920" y="235"/>
                </a:lnTo>
                <a:lnTo>
                  <a:pt x="922" y="235"/>
                </a:lnTo>
                <a:lnTo>
                  <a:pt x="924" y="235"/>
                </a:lnTo>
                <a:lnTo>
                  <a:pt x="927" y="233"/>
                </a:lnTo>
                <a:lnTo>
                  <a:pt x="921" y="232"/>
                </a:lnTo>
                <a:lnTo>
                  <a:pt x="914" y="231"/>
                </a:lnTo>
                <a:lnTo>
                  <a:pt x="909" y="232"/>
                </a:lnTo>
                <a:lnTo>
                  <a:pt x="904" y="234"/>
                </a:lnTo>
                <a:lnTo>
                  <a:pt x="911" y="233"/>
                </a:lnTo>
                <a:lnTo>
                  <a:pt x="916" y="234"/>
                </a:lnTo>
                <a:lnTo>
                  <a:pt x="919" y="234"/>
                </a:lnTo>
                <a:lnTo>
                  <a:pt x="916" y="234"/>
                </a:lnTo>
                <a:close/>
                <a:moveTo>
                  <a:pt x="626" y="156"/>
                </a:moveTo>
                <a:lnTo>
                  <a:pt x="627" y="156"/>
                </a:lnTo>
                <a:lnTo>
                  <a:pt x="628" y="153"/>
                </a:lnTo>
                <a:lnTo>
                  <a:pt x="628" y="152"/>
                </a:lnTo>
                <a:lnTo>
                  <a:pt x="627" y="151"/>
                </a:lnTo>
                <a:lnTo>
                  <a:pt x="626" y="151"/>
                </a:lnTo>
                <a:lnTo>
                  <a:pt x="625" y="151"/>
                </a:lnTo>
                <a:lnTo>
                  <a:pt x="622" y="149"/>
                </a:lnTo>
                <a:lnTo>
                  <a:pt x="619" y="147"/>
                </a:lnTo>
                <a:lnTo>
                  <a:pt x="616" y="145"/>
                </a:lnTo>
                <a:lnTo>
                  <a:pt x="612" y="145"/>
                </a:lnTo>
                <a:lnTo>
                  <a:pt x="618" y="151"/>
                </a:lnTo>
                <a:lnTo>
                  <a:pt x="626" y="156"/>
                </a:lnTo>
                <a:lnTo>
                  <a:pt x="624" y="155"/>
                </a:lnTo>
                <a:lnTo>
                  <a:pt x="626" y="156"/>
                </a:lnTo>
                <a:close/>
                <a:moveTo>
                  <a:pt x="450" y="141"/>
                </a:moveTo>
                <a:lnTo>
                  <a:pt x="452" y="141"/>
                </a:lnTo>
                <a:lnTo>
                  <a:pt x="453" y="140"/>
                </a:lnTo>
                <a:lnTo>
                  <a:pt x="454" y="139"/>
                </a:lnTo>
                <a:lnTo>
                  <a:pt x="454" y="136"/>
                </a:lnTo>
                <a:lnTo>
                  <a:pt x="452" y="134"/>
                </a:lnTo>
                <a:lnTo>
                  <a:pt x="449" y="133"/>
                </a:lnTo>
                <a:lnTo>
                  <a:pt x="446" y="132"/>
                </a:lnTo>
                <a:lnTo>
                  <a:pt x="445" y="132"/>
                </a:lnTo>
                <a:lnTo>
                  <a:pt x="444" y="133"/>
                </a:lnTo>
                <a:lnTo>
                  <a:pt x="443" y="134"/>
                </a:lnTo>
                <a:lnTo>
                  <a:pt x="443" y="138"/>
                </a:lnTo>
                <a:lnTo>
                  <a:pt x="444" y="140"/>
                </a:lnTo>
                <a:lnTo>
                  <a:pt x="447" y="141"/>
                </a:lnTo>
                <a:lnTo>
                  <a:pt x="450" y="141"/>
                </a:lnTo>
                <a:lnTo>
                  <a:pt x="451" y="141"/>
                </a:lnTo>
                <a:lnTo>
                  <a:pt x="450" y="141"/>
                </a:lnTo>
                <a:close/>
                <a:moveTo>
                  <a:pt x="536" y="153"/>
                </a:moveTo>
                <a:lnTo>
                  <a:pt x="527" y="148"/>
                </a:lnTo>
                <a:lnTo>
                  <a:pt x="518" y="142"/>
                </a:lnTo>
                <a:lnTo>
                  <a:pt x="519" y="144"/>
                </a:lnTo>
                <a:lnTo>
                  <a:pt x="520" y="147"/>
                </a:lnTo>
                <a:lnTo>
                  <a:pt x="523" y="149"/>
                </a:lnTo>
                <a:lnTo>
                  <a:pt x="525" y="150"/>
                </a:lnTo>
                <a:lnTo>
                  <a:pt x="530" y="151"/>
                </a:lnTo>
                <a:lnTo>
                  <a:pt x="536" y="153"/>
                </a:lnTo>
                <a:close/>
                <a:moveTo>
                  <a:pt x="384" y="476"/>
                </a:moveTo>
                <a:lnTo>
                  <a:pt x="379" y="475"/>
                </a:lnTo>
                <a:lnTo>
                  <a:pt x="375" y="474"/>
                </a:lnTo>
                <a:lnTo>
                  <a:pt x="378" y="477"/>
                </a:lnTo>
                <a:lnTo>
                  <a:pt x="383" y="481"/>
                </a:lnTo>
                <a:lnTo>
                  <a:pt x="385" y="483"/>
                </a:lnTo>
                <a:lnTo>
                  <a:pt x="388" y="484"/>
                </a:lnTo>
                <a:lnTo>
                  <a:pt x="390" y="483"/>
                </a:lnTo>
                <a:lnTo>
                  <a:pt x="394" y="482"/>
                </a:lnTo>
                <a:lnTo>
                  <a:pt x="388" y="479"/>
                </a:lnTo>
                <a:lnTo>
                  <a:pt x="384" y="476"/>
                </a:lnTo>
                <a:lnTo>
                  <a:pt x="383" y="476"/>
                </a:lnTo>
                <a:lnTo>
                  <a:pt x="384" y="476"/>
                </a:lnTo>
                <a:close/>
                <a:moveTo>
                  <a:pt x="454" y="189"/>
                </a:moveTo>
                <a:lnTo>
                  <a:pt x="453" y="190"/>
                </a:lnTo>
                <a:lnTo>
                  <a:pt x="454" y="192"/>
                </a:lnTo>
                <a:lnTo>
                  <a:pt x="456" y="194"/>
                </a:lnTo>
                <a:lnTo>
                  <a:pt x="459" y="196"/>
                </a:lnTo>
                <a:lnTo>
                  <a:pt x="461" y="196"/>
                </a:lnTo>
                <a:lnTo>
                  <a:pt x="463" y="194"/>
                </a:lnTo>
                <a:lnTo>
                  <a:pt x="464" y="192"/>
                </a:lnTo>
                <a:lnTo>
                  <a:pt x="464" y="191"/>
                </a:lnTo>
                <a:lnTo>
                  <a:pt x="471" y="192"/>
                </a:lnTo>
                <a:lnTo>
                  <a:pt x="479" y="193"/>
                </a:lnTo>
                <a:lnTo>
                  <a:pt x="475" y="191"/>
                </a:lnTo>
                <a:lnTo>
                  <a:pt x="471" y="190"/>
                </a:lnTo>
                <a:lnTo>
                  <a:pt x="468" y="190"/>
                </a:lnTo>
                <a:lnTo>
                  <a:pt x="463" y="190"/>
                </a:lnTo>
                <a:lnTo>
                  <a:pt x="463" y="191"/>
                </a:lnTo>
                <a:lnTo>
                  <a:pt x="462" y="191"/>
                </a:lnTo>
                <a:lnTo>
                  <a:pt x="461" y="190"/>
                </a:lnTo>
                <a:lnTo>
                  <a:pt x="461" y="189"/>
                </a:lnTo>
                <a:lnTo>
                  <a:pt x="458" y="189"/>
                </a:lnTo>
                <a:lnTo>
                  <a:pt x="454" y="189"/>
                </a:lnTo>
                <a:lnTo>
                  <a:pt x="453" y="189"/>
                </a:lnTo>
                <a:lnTo>
                  <a:pt x="454" y="189"/>
                </a:lnTo>
                <a:close/>
                <a:moveTo>
                  <a:pt x="186" y="418"/>
                </a:moveTo>
                <a:lnTo>
                  <a:pt x="175" y="416"/>
                </a:lnTo>
                <a:lnTo>
                  <a:pt x="164" y="414"/>
                </a:lnTo>
                <a:lnTo>
                  <a:pt x="170" y="418"/>
                </a:lnTo>
                <a:lnTo>
                  <a:pt x="174" y="421"/>
                </a:lnTo>
                <a:lnTo>
                  <a:pt x="180" y="421"/>
                </a:lnTo>
                <a:lnTo>
                  <a:pt x="186" y="418"/>
                </a:lnTo>
                <a:close/>
                <a:moveTo>
                  <a:pt x="186" y="337"/>
                </a:moveTo>
                <a:lnTo>
                  <a:pt x="191" y="339"/>
                </a:lnTo>
                <a:lnTo>
                  <a:pt x="197" y="341"/>
                </a:lnTo>
                <a:lnTo>
                  <a:pt x="199" y="342"/>
                </a:lnTo>
                <a:lnTo>
                  <a:pt x="202" y="342"/>
                </a:lnTo>
                <a:lnTo>
                  <a:pt x="205" y="342"/>
                </a:lnTo>
                <a:lnTo>
                  <a:pt x="208" y="341"/>
                </a:lnTo>
                <a:lnTo>
                  <a:pt x="203" y="340"/>
                </a:lnTo>
                <a:lnTo>
                  <a:pt x="197" y="338"/>
                </a:lnTo>
                <a:lnTo>
                  <a:pt x="195" y="337"/>
                </a:lnTo>
                <a:lnTo>
                  <a:pt x="191" y="335"/>
                </a:lnTo>
                <a:lnTo>
                  <a:pt x="189" y="335"/>
                </a:lnTo>
                <a:lnTo>
                  <a:pt x="186" y="337"/>
                </a:lnTo>
                <a:close/>
                <a:moveTo>
                  <a:pt x="207" y="400"/>
                </a:moveTo>
                <a:lnTo>
                  <a:pt x="212" y="404"/>
                </a:lnTo>
                <a:lnTo>
                  <a:pt x="215" y="405"/>
                </a:lnTo>
                <a:lnTo>
                  <a:pt x="219" y="404"/>
                </a:lnTo>
                <a:lnTo>
                  <a:pt x="222" y="398"/>
                </a:lnTo>
                <a:lnTo>
                  <a:pt x="214" y="398"/>
                </a:lnTo>
                <a:lnTo>
                  <a:pt x="207" y="400"/>
                </a:lnTo>
                <a:close/>
                <a:moveTo>
                  <a:pt x="1020" y="657"/>
                </a:moveTo>
                <a:lnTo>
                  <a:pt x="1013" y="658"/>
                </a:lnTo>
                <a:lnTo>
                  <a:pt x="1007" y="662"/>
                </a:lnTo>
                <a:lnTo>
                  <a:pt x="1006" y="663"/>
                </a:lnTo>
                <a:lnTo>
                  <a:pt x="1005" y="665"/>
                </a:lnTo>
                <a:lnTo>
                  <a:pt x="1006" y="667"/>
                </a:lnTo>
                <a:lnTo>
                  <a:pt x="1008" y="669"/>
                </a:lnTo>
                <a:lnTo>
                  <a:pt x="1010" y="669"/>
                </a:lnTo>
                <a:lnTo>
                  <a:pt x="1010" y="667"/>
                </a:lnTo>
                <a:lnTo>
                  <a:pt x="1010" y="666"/>
                </a:lnTo>
                <a:lnTo>
                  <a:pt x="1008" y="665"/>
                </a:lnTo>
                <a:lnTo>
                  <a:pt x="1011" y="663"/>
                </a:lnTo>
                <a:lnTo>
                  <a:pt x="1013" y="662"/>
                </a:lnTo>
                <a:lnTo>
                  <a:pt x="1014" y="664"/>
                </a:lnTo>
                <a:lnTo>
                  <a:pt x="1014" y="666"/>
                </a:lnTo>
                <a:lnTo>
                  <a:pt x="1016" y="667"/>
                </a:lnTo>
                <a:lnTo>
                  <a:pt x="1019" y="667"/>
                </a:lnTo>
                <a:lnTo>
                  <a:pt x="1018" y="666"/>
                </a:lnTo>
                <a:lnTo>
                  <a:pt x="1016" y="665"/>
                </a:lnTo>
                <a:lnTo>
                  <a:pt x="1016" y="664"/>
                </a:lnTo>
                <a:lnTo>
                  <a:pt x="1016" y="663"/>
                </a:lnTo>
                <a:lnTo>
                  <a:pt x="1019" y="659"/>
                </a:lnTo>
                <a:lnTo>
                  <a:pt x="1020" y="657"/>
                </a:lnTo>
                <a:lnTo>
                  <a:pt x="1018" y="659"/>
                </a:lnTo>
                <a:lnTo>
                  <a:pt x="1020" y="657"/>
                </a:lnTo>
                <a:close/>
                <a:moveTo>
                  <a:pt x="149" y="164"/>
                </a:moveTo>
                <a:lnTo>
                  <a:pt x="147" y="161"/>
                </a:lnTo>
                <a:lnTo>
                  <a:pt x="145" y="159"/>
                </a:lnTo>
                <a:lnTo>
                  <a:pt x="144" y="158"/>
                </a:lnTo>
                <a:lnTo>
                  <a:pt x="142" y="157"/>
                </a:lnTo>
                <a:lnTo>
                  <a:pt x="141" y="156"/>
                </a:lnTo>
                <a:lnTo>
                  <a:pt x="138" y="156"/>
                </a:lnTo>
                <a:lnTo>
                  <a:pt x="134" y="158"/>
                </a:lnTo>
                <a:lnTo>
                  <a:pt x="130" y="158"/>
                </a:lnTo>
                <a:lnTo>
                  <a:pt x="128" y="157"/>
                </a:lnTo>
                <a:lnTo>
                  <a:pt x="126" y="157"/>
                </a:lnTo>
                <a:lnTo>
                  <a:pt x="124" y="157"/>
                </a:lnTo>
                <a:lnTo>
                  <a:pt x="123" y="159"/>
                </a:lnTo>
                <a:lnTo>
                  <a:pt x="130" y="161"/>
                </a:lnTo>
                <a:lnTo>
                  <a:pt x="137" y="163"/>
                </a:lnTo>
                <a:lnTo>
                  <a:pt x="144" y="164"/>
                </a:lnTo>
                <a:lnTo>
                  <a:pt x="149" y="164"/>
                </a:lnTo>
                <a:lnTo>
                  <a:pt x="149" y="164"/>
                </a:lnTo>
                <a:lnTo>
                  <a:pt x="149" y="164"/>
                </a:lnTo>
                <a:close/>
                <a:moveTo>
                  <a:pt x="425" y="476"/>
                </a:moveTo>
                <a:lnTo>
                  <a:pt x="428" y="480"/>
                </a:lnTo>
                <a:lnTo>
                  <a:pt x="433" y="482"/>
                </a:lnTo>
                <a:lnTo>
                  <a:pt x="426" y="482"/>
                </a:lnTo>
                <a:lnTo>
                  <a:pt x="418" y="482"/>
                </a:lnTo>
                <a:lnTo>
                  <a:pt x="420" y="484"/>
                </a:lnTo>
                <a:lnTo>
                  <a:pt x="423" y="484"/>
                </a:lnTo>
                <a:lnTo>
                  <a:pt x="426" y="487"/>
                </a:lnTo>
                <a:lnTo>
                  <a:pt x="430" y="487"/>
                </a:lnTo>
                <a:lnTo>
                  <a:pt x="433" y="485"/>
                </a:lnTo>
                <a:lnTo>
                  <a:pt x="434" y="483"/>
                </a:lnTo>
                <a:lnTo>
                  <a:pt x="437" y="482"/>
                </a:lnTo>
                <a:lnTo>
                  <a:pt x="439" y="481"/>
                </a:lnTo>
                <a:lnTo>
                  <a:pt x="436" y="479"/>
                </a:lnTo>
                <a:lnTo>
                  <a:pt x="433" y="476"/>
                </a:lnTo>
                <a:lnTo>
                  <a:pt x="429" y="476"/>
                </a:lnTo>
                <a:lnTo>
                  <a:pt x="425" y="476"/>
                </a:lnTo>
                <a:lnTo>
                  <a:pt x="427" y="477"/>
                </a:lnTo>
                <a:lnTo>
                  <a:pt x="425" y="476"/>
                </a:lnTo>
                <a:close/>
                <a:moveTo>
                  <a:pt x="139" y="310"/>
                </a:moveTo>
                <a:lnTo>
                  <a:pt x="139" y="309"/>
                </a:lnTo>
                <a:lnTo>
                  <a:pt x="137" y="308"/>
                </a:lnTo>
                <a:lnTo>
                  <a:pt x="134" y="308"/>
                </a:lnTo>
                <a:lnTo>
                  <a:pt x="133" y="308"/>
                </a:lnTo>
                <a:lnTo>
                  <a:pt x="130" y="307"/>
                </a:lnTo>
                <a:lnTo>
                  <a:pt x="126" y="305"/>
                </a:lnTo>
                <a:lnTo>
                  <a:pt x="123" y="302"/>
                </a:lnTo>
                <a:lnTo>
                  <a:pt x="121" y="302"/>
                </a:lnTo>
                <a:lnTo>
                  <a:pt x="115" y="302"/>
                </a:lnTo>
                <a:lnTo>
                  <a:pt x="109" y="304"/>
                </a:lnTo>
                <a:lnTo>
                  <a:pt x="115" y="306"/>
                </a:lnTo>
                <a:lnTo>
                  <a:pt x="125" y="309"/>
                </a:lnTo>
                <a:lnTo>
                  <a:pt x="130" y="310"/>
                </a:lnTo>
                <a:lnTo>
                  <a:pt x="134" y="311"/>
                </a:lnTo>
                <a:lnTo>
                  <a:pt x="138" y="311"/>
                </a:lnTo>
                <a:lnTo>
                  <a:pt x="139" y="310"/>
                </a:lnTo>
                <a:lnTo>
                  <a:pt x="139" y="310"/>
                </a:lnTo>
                <a:lnTo>
                  <a:pt x="139" y="310"/>
                </a:lnTo>
                <a:close/>
                <a:moveTo>
                  <a:pt x="557" y="551"/>
                </a:moveTo>
                <a:lnTo>
                  <a:pt x="559" y="550"/>
                </a:lnTo>
                <a:lnTo>
                  <a:pt x="561" y="550"/>
                </a:lnTo>
                <a:lnTo>
                  <a:pt x="563" y="550"/>
                </a:lnTo>
                <a:lnTo>
                  <a:pt x="566" y="551"/>
                </a:lnTo>
                <a:lnTo>
                  <a:pt x="570" y="554"/>
                </a:lnTo>
                <a:lnTo>
                  <a:pt x="575" y="556"/>
                </a:lnTo>
                <a:lnTo>
                  <a:pt x="578" y="556"/>
                </a:lnTo>
                <a:lnTo>
                  <a:pt x="581" y="555"/>
                </a:lnTo>
                <a:lnTo>
                  <a:pt x="581" y="554"/>
                </a:lnTo>
                <a:lnTo>
                  <a:pt x="577" y="553"/>
                </a:lnTo>
                <a:lnTo>
                  <a:pt x="574" y="551"/>
                </a:lnTo>
                <a:lnTo>
                  <a:pt x="570" y="549"/>
                </a:lnTo>
                <a:lnTo>
                  <a:pt x="567" y="548"/>
                </a:lnTo>
                <a:lnTo>
                  <a:pt x="563" y="547"/>
                </a:lnTo>
                <a:lnTo>
                  <a:pt x="559" y="547"/>
                </a:lnTo>
                <a:lnTo>
                  <a:pt x="554" y="549"/>
                </a:lnTo>
                <a:lnTo>
                  <a:pt x="554" y="550"/>
                </a:lnTo>
                <a:lnTo>
                  <a:pt x="554" y="551"/>
                </a:lnTo>
                <a:lnTo>
                  <a:pt x="556" y="553"/>
                </a:lnTo>
                <a:lnTo>
                  <a:pt x="557" y="551"/>
                </a:lnTo>
                <a:lnTo>
                  <a:pt x="559" y="550"/>
                </a:lnTo>
                <a:lnTo>
                  <a:pt x="557" y="551"/>
                </a:lnTo>
                <a:close/>
                <a:moveTo>
                  <a:pt x="479" y="203"/>
                </a:moveTo>
                <a:lnTo>
                  <a:pt x="492" y="211"/>
                </a:lnTo>
                <a:lnTo>
                  <a:pt x="505" y="218"/>
                </a:lnTo>
                <a:lnTo>
                  <a:pt x="504" y="215"/>
                </a:lnTo>
                <a:lnTo>
                  <a:pt x="505" y="211"/>
                </a:lnTo>
                <a:lnTo>
                  <a:pt x="492" y="208"/>
                </a:lnTo>
                <a:lnTo>
                  <a:pt x="479" y="203"/>
                </a:lnTo>
                <a:lnTo>
                  <a:pt x="486" y="203"/>
                </a:lnTo>
                <a:lnTo>
                  <a:pt x="479" y="203"/>
                </a:lnTo>
                <a:close/>
                <a:moveTo>
                  <a:pt x="459" y="281"/>
                </a:moveTo>
                <a:lnTo>
                  <a:pt x="461" y="281"/>
                </a:lnTo>
                <a:lnTo>
                  <a:pt x="462" y="281"/>
                </a:lnTo>
                <a:lnTo>
                  <a:pt x="461" y="281"/>
                </a:lnTo>
                <a:lnTo>
                  <a:pt x="459" y="281"/>
                </a:lnTo>
                <a:lnTo>
                  <a:pt x="454" y="279"/>
                </a:lnTo>
                <a:lnTo>
                  <a:pt x="450" y="275"/>
                </a:lnTo>
                <a:lnTo>
                  <a:pt x="450" y="275"/>
                </a:lnTo>
                <a:lnTo>
                  <a:pt x="450" y="275"/>
                </a:lnTo>
                <a:lnTo>
                  <a:pt x="447" y="274"/>
                </a:lnTo>
                <a:lnTo>
                  <a:pt x="445" y="274"/>
                </a:lnTo>
                <a:lnTo>
                  <a:pt x="443" y="276"/>
                </a:lnTo>
                <a:lnTo>
                  <a:pt x="442" y="277"/>
                </a:lnTo>
                <a:lnTo>
                  <a:pt x="439" y="277"/>
                </a:lnTo>
                <a:lnTo>
                  <a:pt x="437" y="275"/>
                </a:lnTo>
                <a:lnTo>
                  <a:pt x="436" y="275"/>
                </a:lnTo>
                <a:lnTo>
                  <a:pt x="435" y="275"/>
                </a:lnTo>
                <a:lnTo>
                  <a:pt x="434" y="275"/>
                </a:lnTo>
                <a:lnTo>
                  <a:pt x="433" y="277"/>
                </a:lnTo>
                <a:lnTo>
                  <a:pt x="436" y="279"/>
                </a:lnTo>
                <a:lnTo>
                  <a:pt x="438" y="280"/>
                </a:lnTo>
                <a:lnTo>
                  <a:pt x="439" y="281"/>
                </a:lnTo>
                <a:lnTo>
                  <a:pt x="441" y="282"/>
                </a:lnTo>
                <a:lnTo>
                  <a:pt x="442" y="283"/>
                </a:lnTo>
                <a:lnTo>
                  <a:pt x="444" y="283"/>
                </a:lnTo>
                <a:lnTo>
                  <a:pt x="446" y="281"/>
                </a:lnTo>
                <a:lnTo>
                  <a:pt x="449" y="279"/>
                </a:lnTo>
                <a:lnTo>
                  <a:pt x="454" y="280"/>
                </a:lnTo>
                <a:lnTo>
                  <a:pt x="459" y="281"/>
                </a:lnTo>
                <a:close/>
                <a:moveTo>
                  <a:pt x="459" y="281"/>
                </a:moveTo>
                <a:lnTo>
                  <a:pt x="460" y="281"/>
                </a:lnTo>
                <a:lnTo>
                  <a:pt x="459" y="281"/>
                </a:lnTo>
                <a:close/>
                <a:moveTo>
                  <a:pt x="373" y="449"/>
                </a:moveTo>
                <a:lnTo>
                  <a:pt x="357" y="448"/>
                </a:lnTo>
                <a:lnTo>
                  <a:pt x="342" y="447"/>
                </a:lnTo>
                <a:lnTo>
                  <a:pt x="345" y="449"/>
                </a:lnTo>
                <a:lnTo>
                  <a:pt x="350" y="450"/>
                </a:lnTo>
                <a:lnTo>
                  <a:pt x="353" y="451"/>
                </a:lnTo>
                <a:lnTo>
                  <a:pt x="357" y="451"/>
                </a:lnTo>
                <a:lnTo>
                  <a:pt x="365" y="450"/>
                </a:lnTo>
                <a:lnTo>
                  <a:pt x="373" y="449"/>
                </a:lnTo>
                <a:close/>
                <a:moveTo>
                  <a:pt x="288" y="171"/>
                </a:moveTo>
                <a:lnTo>
                  <a:pt x="287" y="167"/>
                </a:lnTo>
                <a:lnTo>
                  <a:pt x="285" y="165"/>
                </a:lnTo>
                <a:lnTo>
                  <a:pt x="281" y="165"/>
                </a:lnTo>
                <a:lnTo>
                  <a:pt x="278" y="165"/>
                </a:lnTo>
                <a:lnTo>
                  <a:pt x="274" y="167"/>
                </a:lnTo>
                <a:lnTo>
                  <a:pt x="271" y="169"/>
                </a:lnTo>
                <a:lnTo>
                  <a:pt x="270" y="172"/>
                </a:lnTo>
                <a:lnTo>
                  <a:pt x="270" y="175"/>
                </a:lnTo>
                <a:lnTo>
                  <a:pt x="271" y="176"/>
                </a:lnTo>
                <a:lnTo>
                  <a:pt x="273" y="177"/>
                </a:lnTo>
                <a:lnTo>
                  <a:pt x="276" y="177"/>
                </a:lnTo>
                <a:lnTo>
                  <a:pt x="279" y="176"/>
                </a:lnTo>
                <a:lnTo>
                  <a:pt x="285" y="174"/>
                </a:lnTo>
                <a:lnTo>
                  <a:pt x="288" y="171"/>
                </a:lnTo>
                <a:lnTo>
                  <a:pt x="287" y="169"/>
                </a:lnTo>
                <a:lnTo>
                  <a:pt x="288" y="171"/>
                </a:lnTo>
                <a:close/>
                <a:moveTo>
                  <a:pt x="1465" y="105"/>
                </a:moveTo>
                <a:lnTo>
                  <a:pt x="1464" y="102"/>
                </a:lnTo>
                <a:lnTo>
                  <a:pt x="1463" y="101"/>
                </a:lnTo>
                <a:lnTo>
                  <a:pt x="1464" y="99"/>
                </a:lnTo>
                <a:lnTo>
                  <a:pt x="1465" y="98"/>
                </a:lnTo>
                <a:lnTo>
                  <a:pt x="1467" y="97"/>
                </a:lnTo>
                <a:lnTo>
                  <a:pt x="1469" y="99"/>
                </a:lnTo>
                <a:lnTo>
                  <a:pt x="1472" y="99"/>
                </a:lnTo>
                <a:lnTo>
                  <a:pt x="1473" y="98"/>
                </a:lnTo>
                <a:lnTo>
                  <a:pt x="1474" y="97"/>
                </a:lnTo>
                <a:lnTo>
                  <a:pt x="1475" y="95"/>
                </a:lnTo>
                <a:lnTo>
                  <a:pt x="1476" y="95"/>
                </a:lnTo>
                <a:lnTo>
                  <a:pt x="1479" y="95"/>
                </a:lnTo>
                <a:lnTo>
                  <a:pt x="1479" y="94"/>
                </a:lnTo>
                <a:lnTo>
                  <a:pt x="1479" y="93"/>
                </a:lnTo>
                <a:lnTo>
                  <a:pt x="1477" y="92"/>
                </a:lnTo>
                <a:lnTo>
                  <a:pt x="1476" y="92"/>
                </a:lnTo>
                <a:lnTo>
                  <a:pt x="1472" y="92"/>
                </a:lnTo>
                <a:lnTo>
                  <a:pt x="1469" y="92"/>
                </a:lnTo>
                <a:lnTo>
                  <a:pt x="1465" y="94"/>
                </a:lnTo>
                <a:lnTo>
                  <a:pt x="1460" y="95"/>
                </a:lnTo>
                <a:lnTo>
                  <a:pt x="1456" y="99"/>
                </a:lnTo>
                <a:lnTo>
                  <a:pt x="1452" y="101"/>
                </a:lnTo>
                <a:lnTo>
                  <a:pt x="1458" y="102"/>
                </a:lnTo>
                <a:lnTo>
                  <a:pt x="1465" y="105"/>
                </a:lnTo>
                <a:lnTo>
                  <a:pt x="1461" y="105"/>
                </a:lnTo>
                <a:lnTo>
                  <a:pt x="1465" y="105"/>
                </a:lnTo>
                <a:close/>
                <a:moveTo>
                  <a:pt x="255" y="122"/>
                </a:moveTo>
                <a:lnTo>
                  <a:pt x="263" y="125"/>
                </a:lnTo>
                <a:lnTo>
                  <a:pt x="271" y="128"/>
                </a:lnTo>
                <a:lnTo>
                  <a:pt x="280" y="133"/>
                </a:lnTo>
                <a:lnTo>
                  <a:pt x="289" y="136"/>
                </a:lnTo>
                <a:lnTo>
                  <a:pt x="287" y="133"/>
                </a:lnTo>
                <a:lnTo>
                  <a:pt x="286" y="130"/>
                </a:lnTo>
                <a:lnTo>
                  <a:pt x="282" y="127"/>
                </a:lnTo>
                <a:lnTo>
                  <a:pt x="279" y="125"/>
                </a:lnTo>
                <a:lnTo>
                  <a:pt x="279" y="126"/>
                </a:lnTo>
                <a:lnTo>
                  <a:pt x="278" y="127"/>
                </a:lnTo>
                <a:lnTo>
                  <a:pt x="277" y="128"/>
                </a:lnTo>
                <a:lnTo>
                  <a:pt x="276" y="128"/>
                </a:lnTo>
                <a:lnTo>
                  <a:pt x="272" y="125"/>
                </a:lnTo>
                <a:lnTo>
                  <a:pt x="270" y="122"/>
                </a:lnTo>
                <a:lnTo>
                  <a:pt x="264" y="120"/>
                </a:lnTo>
                <a:lnTo>
                  <a:pt x="258" y="119"/>
                </a:lnTo>
                <a:lnTo>
                  <a:pt x="256" y="118"/>
                </a:lnTo>
                <a:lnTo>
                  <a:pt x="254" y="117"/>
                </a:lnTo>
                <a:lnTo>
                  <a:pt x="253" y="119"/>
                </a:lnTo>
                <a:lnTo>
                  <a:pt x="255" y="122"/>
                </a:lnTo>
                <a:lnTo>
                  <a:pt x="256" y="123"/>
                </a:lnTo>
                <a:lnTo>
                  <a:pt x="255" y="122"/>
                </a:lnTo>
                <a:close/>
                <a:moveTo>
                  <a:pt x="482" y="152"/>
                </a:moveTo>
                <a:lnTo>
                  <a:pt x="480" y="151"/>
                </a:lnTo>
                <a:lnTo>
                  <a:pt x="479" y="151"/>
                </a:lnTo>
                <a:lnTo>
                  <a:pt x="479" y="151"/>
                </a:lnTo>
                <a:lnTo>
                  <a:pt x="478" y="151"/>
                </a:lnTo>
                <a:lnTo>
                  <a:pt x="476" y="153"/>
                </a:lnTo>
                <a:lnTo>
                  <a:pt x="476" y="156"/>
                </a:lnTo>
                <a:lnTo>
                  <a:pt x="477" y="158"/>
                </a:lnTo>
                <a:lnTo>
                  <a:pt x="477" y="158"/>
                </a:lnTo>
                <a:lnTo>
                  <a:pt x="479" y="158"/>
                </a:lnTo>
                <a:lnTo>
                  <a:pt x="480" y="158"/>
                </a:lnTo>
                <a:lnTo>
                  <a:pt x="484" y="157"/>
                </a:lnTo>
                <a:lnTo>
                  <a:pt x="487" y="157"/>
                </a:lnTo>
                <a:lnTo>
                  <a:pt x="488" y="159"/>
                </a:lnTo>
                <a:lnTo>
                  <a:pt x="490" y="163"/>
                </a:lnTo>
                <a:lnTo>
                  <a:pt x="491" y="165"/>
                </a:lnTo>
                <a:lnTo>
                  <a:pt x="493" y="166"/>
                </a:lnTo>
                <a:lnTo>
                  <a:pt x="499" y="163"/>
                </a:lnTo>
                <a:lnTo>
                  <a:pt x="503" y="157"/>
                </a:lnTo>
                <a:lnTo>
                  <a:pt x="497" y="157"/>
                </a:lnTo>
                <a:lnTo>
                  <a:pt x="492" y="157"/>
                </a:lnTo>
                <a:lnTo>
                  <a:pt x="490" y="155"/>
                </a:lnTo>
                <a:lnTo>
                  <a:pt x="488" y="152"/>
                </a:lnTo>
                <a:lnTo>
                  <a:pt x="485" y="153"/>
                </a:lnTo>
                <a:lnTo>
                  <a:pt x="482" y="152"/>
                </a:lnTo>
                <a:lnTo>
                  <a:pt x="482" y="151"/>
                </a:lnTo>
                <a:lnTo>
                  <a:pt x="482" y="152"/>
                </a:lnTo>
                <a:close/>
                <a:moveTo>
                  <a:pt x="543" y="160"/>
                </a:moveTo>
                <a:lnTo>
                  <a:pt x="552" y="165"/>
                </a:lnTo>
                <a:lnTo>
                  <a:pt x="560" y="171"/>
                </a:lnTo>
                <a:lnTo>
                  <a:pt x="565" y="172"/>
                </a:lnTo>
                <a:lnTo>
                  <a:pt x="567" y="171"/>
                </a:lnTo>
                <a:lnTo>
                  <a:pt x="568" y="168"/>
                </a:lnTo>
                <a:lnTo>
                  <a:pt x="570" y="165"/>
                </a:lnTo>
                <a:lnTo>
                  <a:pt x="565" y="164"/>
                </a:lnTo>
                <a:lnTo>
                  <a:pt x="559" y="163"/>
                </a:lnTo>
                <a:lnTo>
                  <a:pt x="554" y="161"/>
                </a:lnTo>
                <a:lnTo>
                  <a:pt x="549" y="161"/>
                </a:lnTo>
                <a:lnTo>
                  <a:pt x="545" y="159"/>
                </a:lnTo>
                <a:lnTo>
                  <a:pt x="542" y="157"/>
                </a:lnTo>
                <a:lnTo>
                  <a:pt x="541" y="157"/>
                </a:lnTo>
                <a:lnTo>
                  <a:pt x="540" y="158"/>
                </a:lnTo>
                <a:lnTo>
                  <a:pt x="541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close/>
                <a:moveTo>
                  <a:pt x="474" y="284"/>
                </a:moveTo>
                <a:lnTo>
                  <a:pt x="474" y="282"/>
                </a:lnTo>
                <a:lnTo>
                  <a:pt x="472" y="282"/>
                </a:lnTo>
                <a:lnTo>
                  <a:pt x="471" y="282"/>
                </a:lnTo>
                <a:lnTo>
                  <a:pt x="470" y="282"/>
                </a:lnTo>
                <a:lnTo>
                  <a:pt x="468" y="282"/>
                </a:lnTo>
                <a:lnTo>
                  <a:pt x="466" y="282"/>
                </a:lnTo>
                <a:lnTo>
                  <a:pt x="464" y="281"/>
                </a:lnTo>
                <a:lnTo>
                  <a:pt x="463" y="281"/>
                </a:lnTo>
                <a:lnTo>
                  <a:pt x="462" y="282"/>
                </a:lnTo>
                <a:lnTo>
                  <a:pt x="462" y="283"/>
                </a:lnTo>
                <a:lnTo>
                  <a:pt x="459" y="284"/>
                </a:lnTo>
                <a:lnTo>
                  <a:pt x="455" y="283"/>
                </a:lnTo>
                <a:lnTo>
                  <a:pt x="452" y="282"/>
                </a:lnTo>
                <a:lnTo>
                  <a:pt x="449" y="282"/>
                </a:lnTo>
                <a:lnTo>
                  <a:pt x="450" y="284"/>
                </a:lnTo>
                <a:lnTo>
                  <a:pt x="452" y="285"/>
                </a:lnTo>
                <a:lnTo>
                  <a:pt x="455" y="288"/>
                </a:lnTo>
                <a:lnTo>
                  <a:pt x="460" y="290"/>
                </a:lnTo>
                <a:lnTo>
                  <a:pt x="464" y="291"/>
                </a:lnTo>
                <a:lnTo>
                  <a:pt x="469" y="291"/>
                </a:lnTo>
                <a:lnTo>
                  <a:pt x="470" y="290"/>
                </a:lnTo>
                <a:lnTo>
                  <a:pt x="471" y="289"/>
                </a:lnTo>
                <a:lnTo>
                  <a:pt x="472" y="286"/>
                </a:lnTo>
                <a:lnTo>
                  <a:pt x="474" y="284"/>
                </a:lnTo>
                <a:lnTo>
                  <a:pt x="474" y="284"/>
                </a:lnTo>
                <a:lnTo>
                  <a:pt x="474" y="284"/>
                </a:lnTo>
                <a:close/>
                <a:moveTo>
                  <a:pt x="1015" y="643"/>
                </a:moveTo>
                <a:lnTo>
                  <a:pt x="1007" y="645"/>
                </a:lnTo>
                <a:lnTo>
                  <a:pt x="998" y="647"/>
                </a:lnTo>
                <a:lnTo>
                  <a:pt x="997" y="651"/>
                </a:lnTo>
                <a:lnTo>
                  <a:pt x="998" y="657"/>
                </a:lnTo>
                <a:lnTo>
                  <a:pt x="999" y="654"/>
                </a:lnTo>
                <a:lnTo>
                  <a:pt x="1002" y="650"/>
                </a:lnTo>
                <a:lnTo>
                  <a:pt x="1004" y="649"/>
                </a:lnTo>
                <a:lnTo>
                  <a:pt x="1008" y="650"/>
                </a:lnTo>
                <a:lnTo>
                  <a:pt x="1005" y="653"/>
                </a:lnTo>
                <a:lnTo>
                  <a:pt x="1002" y="654"/>
                </a:lnTo>
                <a:lnTo>
                  <a:pt x="1004" y="655"/>
                </a:lnTo>
                <a:lnTo>
                  <a:pt x="1006" y="655"/>
                </a:lnTo>
                <a:lnTo>
                  <a:pt x="1007" y="655"/>
                </a:lnTo>
                <a:lnTo>
                  <a:pt x="1010" y="654"/>
                </a:lnTo>
                <a:lnTo>
                  <a:pt x="1012" y="651"/>
                </a:lnTo>
                <a:lnTo>
                  <a:pt x="1014" y="649"/>
                </a:lnTo>
                <a:lnTo>
                  <a:pt x="1021" y="648"/>
                </a:lnTo>
                <a:lnTo>
                  <a:pt x="1026" y="646"/>
                </a:lnTo>
                <a:lnTo>
                  <a:pt x="1023" y="645"/>
                </a:lnTo>
                <a:lnTo>
                  <a:pt x="1021" y="643"/>
                </a:lnTo>
                <a:lnTo>
                  <a:pt x="1019" y="642"/>
                </a:lnTo>
                <a:lnTo>
                  <a:pt x="1015" y="643"/>
                </a:lnTo>
                <a:lnTo>
                  <a:pt x="1015" y="643"/>
                </a:lnTo>
                <a:lnTo>
                  <a:pt x="1015" y="643"/>
                </a:lnTo>
                <a:close/>
                <a:moveTo>
                  <a:pt x="433" y="173"/>
                </a:moveTo>
                <a:lnTo>
                  <a:pt x="430" y="172"/>
                </a:lnTo>
                <a:lnTo>
                  <a:pt x="428" y="172"/>
                </a:lnTo>
                <a:lnTo>
                  <a:pt x="427" y="173"/>
                </a:lnTo>
                <a:lnTo>
                  <a:pt x="426" y="173"/>
                </a:lnTo>
                <a:lnTo>
                  <a:pt x="426" y="175"/>
                </a:lnTo>
                <a:lnTo>
                  <a:pt x="426" y="176"/>
                </a:lnTo>
                <a:lnTo>
                  <a:pt x="427" y="177"/>
                </a:lnTo>
                <a:lnTo>
                  <a:pt x="428" y="178"/>
                </a:lnTo>
                <a:lnTo>
                  <a:pt x="431" y="181"/>
                </a:lnTo>
                <a:lnTo>
                  <a:pt x="435" y="180"/>
                </a:lnTo>
                <a:lnTo>
                  <a:pt x="436" y="178"/>
                </a:lnTo>
                <a:lnTo>
                  <a:pt x="436" y="177"/>
                </a:lnTo>
                <a:lnTo>
                  <a:pt x="436" y="177"/>
                </a:lnTo>
                <a:lnTo>
                  <a:pt x="438" y="178"/>
                </a:lnTo>
                <a:lnTo>
                  <a:pt x="439" y="182"/>
                </a:lnTo>
                <a:lnTo>
                  <a:pt x="441" y="183"/>
                </a:lnTo>
                <a:lnTo>
                  <a:pt x="442" y="182"/>
                </a:lnTo>
                <a:lnTo>
                  <a:pt x="443" y="180"/>
                </a:lnTo>
                <a:lnTo>
                  <a:pt x="446" y="178"/>
                </a:lnTo>
                <a:lnTo>
                  <a:pt x="451" y="176"/>
                </a:lnTo>
                <a:lnTo>
                  <a:pt x="450" y="174"/>
                </a:lnTo>
                <a:lnTo>
                  <a:pt x="445" y="172"/>
                </a:lnTo>
                <a:lnTo>
                  <a:pt x="441" y="171"/>
                </a:lnTo>
                <a:lnTo>
                  <a:pt x="438" y="171"/>
                </a:lnTo>
                <a:lnTo>
                  <a:pt x="442" y="174"/>
                </a:lnTo>
                <a:lnTo>
                  <a:pt x="443" y="177"/>
                </a:lnTo>
                <a:lnTo>
                  <a:pt x="437" y="175"/>
                </a:lnTo>
                <a:lnTo>
                  <a:pt x="433" y="173"/>
                </a:lnTo>
                <a:lnTo>
                  <a:pt x="433" y="173"/>
                </a:lnTo>
                <a:lnTo>
                  <a:pt x="433" y="173"/>
                </a:lnTo>
                <a:close/>
                <a:moveTo>
                  <a:pt x="711" y="617"/>
                </a:moveTo>
                <a:lnTo>
                  <a:pt x="710" y="616"/>
                </a:lnTo>
                <a:lnTo>
                  <a:pt x="708" y="615"/>
                </a:lnTo>
                <a:lnTo>
                  <a:pt x="706" y="616"/>
                </a:lnTo>
                <a:lnTo>
                  <a:pt x="703" y="616"/>
                </a:lnTo>
                <a:lnTo>
                  <a:pt x="699" y="618"/>
                </a:lnTo>
                <a:lnTo>
                  <a:pt x="696" y="621"/>
                </a:lnTo>
                <a:lnTo>
                  <a:pt x="697" y="623"/>
                </a:lnTo>
                <a:lnTo>
                  <a:pt x="698" y="624"/>
                </a:lnTo>
                <a:lnTo>
                  <a:pt x="697" y="625"/>
                </a:lnTo>
                <a:lnTo>
                  <a:pt x="697" y="626"/>
                </a:lnTo>
                <a:lnTo>
                  <a:pt x="693" y="628"/>
                </a:lnTo>
                <a:lnTo>
                  <a:pt x="691" y="630"/>
                </a:lnTo>
                <a:lnTo>
                  <a:pt x="694" y="630"/>
                </a:lnTo>
                <a:lnTo>
                  <a:pt x="698" y="630"/>
                </a:lnTo>
                <a:lnTo>
                  <a:pt x="700" y="630"/>
                </a:lnTo>
                <a:lnTo>
                  <a:pt x="701" y="630"/>
                </a:lnTo>
                <a:lnTo>
                  <a:pt x="703" y="629"/>
                </a:lnTo>
                <a:lnTo>
                  <a:pt x="706" y="626"/>
                </a:lnTo>
                <a:lnTo>
                  <a:pt x="707" y="626"/>
                </a:lnTo>
                <a:lnTo>
                  <a:pt x="708" y="626"/>
                </a:lnTo>
                <a:lnTo>
                  <a:pt x="708" y="626"/>
                </a:lnTo>
                <a:lnTo>
                  <a:pt x="708" y="625"/>
                </a:lnTo>
                <a:lnTo>
                  <a:pt x="709" y="624"/>
                </a:lnTo>
                <a:lnTo>
                  <a:pt x="710" y="623"/>
                </a:lnTo>
                <a:lnTo>
                  <a:pt x="711" y="621"/>
                </a:lnTo>
                <a:lnTo>
                  <a:pt x="711" y="617"/>
                </a:lnTo>
                <a:lnTo>
                  <a:pt x="713" y="617"/>
                </a:lnTo>
                <a:lnTo>
                  <a:pt x="711" y="617"/>
                </a:lnTo>
                <a:close/>
                <a:moveTo>
                  <a:pt x="416" y="491"/>
                </a:moveTo>
                <a:lnTo>
                  <a:pt x="418" y="490"/>
                </a:lnTo>
                <a:lnTo>
                  <a:pt x="420" y="490"/>
                </a:lnTo>
                <a:lnTo>
                  <a:pt x="418" y="488"/>
                </a:lnTo>
                <a:lnTo>
                  <a:pt x="416" y="487"/>
                </a:lnTo>
                <a:lnTo>
                  <a:pt x="413" y="487"/>
                </a:lnTo>
                <a:lnTo>
                  <a:pt x="411" y="487"/>
                </a:lnTo>
                <a:lnTo>
                  <a:pt x="406" y="488"/>
                </a:lnTo>
                <a:lnTo>
                  <a:pt x="402" y="488"/>
                </a:lnTo>
                <a:lnTo>
                  <a:pt x="406" y="492"/>
                </a:lnTo>
                <a:lnTo>
                  <a:pt x="413" y="495"/>
                </a:lnTo>
                <a:lnTo>
                  <a:pt x="417" y="495"/>
                </a:lnTo>
                <a:lnTo>
                  <a:pt x="420" y="497"/>
                </a:lnTo>
                <a:lnTo>
                  <a:pt x="421" y="499"/>
                </a:lnTo>
                <a:lnTo>
                  <a:pt x="421" y="500"/>
                </a:lnTo>
                <a:lnTo>
                  <a:pt x="422" y="501"/>
                </a:lnTo>
                <a:lnTo>
                  <a:pt x="426" y="501"/>
                </a:lnTo>
                <a:lnTo>
                  <a:pt x="428" y="503"/>
                </a:lnTo>
                <a:lnTo>
                  <a:pt x="431" y="503"/>
                </a:lnTo>
                <a:lnTo>
                  <a:pt x="434" y="504"/>
                </a:lnTo>
                <a:lnTo>
                  <a:pt x="436" y="504"/>
                </a:lnTo>
                <a:lnTo>
                  <a:pt x="436" y="503"/>
                </a:lnTo>
                <a:lnTo>
                  <a:pt x="437" y="503"/>
                </a:lnTo>
                <a:lnTo>
                  <a:pt x="426" y="497"/>
                </a:lnTo>
                <a:lnTo>
                  <a:pt x="416" y="491"/>
                </a:lnTo>
                <a:lnTo>
                  <a:pt x="418" y="493"/>
                </a:lnTo>
                <a:lnTo>
                  <a:pt x="416" y="491"/>
                </a:lnTo>
                <a:close/>
                <a:moveTo>
                  <a:pt x="357" y="464"/>
                </a:moveTo>
                <a:lnTo>
                  <a:pt x="353" y="463"/>
                </a:lnTo>
                <a:lnTo>
                  <a:pt x="348" y="460"/>
                </a:lnTo>
                <a:lnTo>
                  <a:pt x="345" y="459"/>
                </a:lnTo>
                <a:lnTo>
                  <a:pt x="343" y="459"/>
                </a:lnTo>
                <a:lnTo>
                  <a:pt x="342" y="458"/>
                </a:lnTo>
                <a:lnTo>
                  <a:pt x="339" y="458"/>
                </a:lnTo>
                <a:lnTo>
                  <a:pt x="338" y="456"/>
                </a:lnTo>
                <a:lnTo>
                  <a:pt x="338" y="455"/>
                </a:lnTo>
                <a:lnTo>
                  <a:pt x="332" y="454"/>
                </a:lnTo>
                <a:lnTo>
                  <a:pt x="326" y="454"/>
                </a:lnTo>
                <a:lnTo>
                  <a:pt x="323" y="454"/>
                </a:lnTo>
                <a:lnTo>
                  <a:pt x="321" y="452"/>
                </a:lnTo>
                <a:lnTo>
                  <a:pt x="319" y="452"/>
                </a:lnTo>
                <a:lnTo>
                  <a:pt x="319" y="455"/>
                </a:lnTo>
                <a:lnTo>
                  <a:pt x="321" y="456"/>
                </a:lnTo>
                <a:lnTo>
                  <a:pt x="324" y="457"/>
                </a:lnTo>
                <a:lnTo>
                  <a:pt x="330" y="459"/>
                </a:lnTo>
                <a:lnTo>
                  <a:pt x="336" y="462"/>
                </a:lnTo>
                <a:lnTo>
                  <a:pt x="343" y="462"/>
                </a:lnTo>
                <a:lnTo>
                  <a:pt x="348" y="463"/>
                </a:lnTo>
                <a:lnTo>
                  <a:pt x="346" y="465"/>
                </a:lnTo>
                <a:lnTo>
                  <a:pt x="343" y="467"/>
                </a:lnTo>
                <a:lnTo>
                  <a:pt x="350" y="467"/>
                </a:lnTo>
                <a:lnTo>
                  <a:pt x="356" y="466"/>
                </a:lnTo>
                <a:lnTo>
                  <a:pt x="359" y="467"/>
                </a:lnTo>
                <a:lnTo>
                  <a:pt x="360" y="466"/>
                </a:lnTo>
                <a:lnTo>
                  <a:pt x="360" y="464"/>
                </a:lnTo>
                <a:lnTo>
                  <a:pt x="357" y="464"/>
                </a:lnTo>
                <a:lnTo>
                  <a:pt x="357" y="464"/>
                </a:lnTo>
                <a:lnTo>
                  <a:pt x="357" y="464"/>
                </a:lnTo>
                <a:close/>
                <a:moveTo>
                  <a:pt x="516" y="210"/>
                </a:moveTo>
                <a:lnTo>
                  <a:pt x="519" y="211"/>
                </a:lnTo>
                <a:lnTo>
                  <a:pt x="524" y="214"/>
                </a:lnTo>
                <a:lnTo>
                  <a:pt x="527" y="218"/>
                </a:lnTo>
                <a:lnTo>
                  <a:pt x="532" y="221"/>
                </a:lnTo>
                <a:lnTo>
                  <a:pt x="530" y="217"/>
                </a:lnTo>
                <a:lnTo>
                  <a:pt x="527" y="214"/>
                </a:lnTo>
                <a:lnTo>
                  <a:pt x="530" y="213"/>
                </a:lnTo>
                <a:lnTo>
                  <a:pt x="532" y="209"/>
                </a:lnTo>
                <a:lnTo>
                  <a:pt x="526" y="208"/>
                </a:lnTo>
                <a:lnTo>
                  <a:pt x="520" y="205"/>
                </a:lnTo>
                <a:lnTo>
                  <a:pt x="519" y="205"/>
                </a:lnTo>
                <a:lnTo>
                  <a:pt x="519" y="203"/>
                </a:lnTo>
                <a:lnTo>
                  <a:pt x="517" y="203"/>
                </a:lnTo>
                <a:lnTo>
                  <a:pt x="515" y="203"/>
                </a:lnTo>
                <a:lnTo>
                  <a:pt x="511" y="201"/>
                </a:lnTo>
                <a:lnTo>
                  <a:pt x="508" y="198"/>
                </a:lnTo>
                <a:lnTo>
                  <a:pt x="507" y="202"/>
                </a:lnTo>
                <a:lnTo>
                  <a:pt x="505" y="206"/>
                </a:lnTo>
                <a:lnTo>
                  <a:pt x="504" y="206"/>
                </a:lnTo>
                <a:lnTo>
                  <a:pt x="503" y="206"/>
                </a:lnTo>
                <a:lnTo>
                  <a:pt x="502" y="207"/>
                </a:lnTo>
                <a:lnTo>
                  <a:pt x="503" y="208"/>
                </a:lnTo>
                <a:lnTo>
                  <a:pt x="507" y="208"/>
                </a:lnTo>
                <a:lnTo>
                  <a:pt x="510" y="207"/>
                </a:lnTo>
                <a:lnTo>
                  <a:pt x="511" y="207"/>
                </a:lnTo>
                <a:lnTo>
                  <a:pt x="512" y="207"/>
                </a:lnTo>
                <a:lnTo>
                  <a:pt x="515" y="208"/>
                </a:lnTo>
                <a:lnTo>
                  <a:pt x="516" y="210"/>
                </a:lnTo>
                <a:lnTo>
                  <a:pt x="515" y="209"/>
                </a:lnTo>
                <a:lnTo>
                  <a:pt x="516" y="210"/>
                </a:lnTo>
                <a:close/>
                <a:moveTo>
                  <a:pt x="293" y="156"/>
                </a:moveTo>
                <a:lnTo>
                  <a:pt x="295" y="157"/>
                </a:lnTo>
                <a:lnTo>
                  <a:pt x="295" y="158"/>
                </a:lnTo>
                <a:lnTo>
                  <a:pt x="295" y="159"/>
                </a:lnTo>
                <a:lnTo>
                  <a:pt x="296" y="160"/>
                </a:lnTo>
                <a:lnTo>
                  <a:pt x="303" y="164"/>
                </a:lnTo>
                <a:lnTo>
                  <a:pt x="310" y="166"/>
                </a:lnTo>
                <a:lnTo>
                  <a:pt x="312" y="167"/>
                </a:lnTo>
                <a:lnTo>
                  <a:pt x="315" y="167"/>
                </a:lnTo>
                <a:lnTo>
                  <a:pt x="318" y="168"/>
                </a:lnTo>
                <a:lnTo>
                  <a:pt x="319" y="167"/>
                </a:lnTo>
                <a:lnTo>
                  <a:pt x="319" y="167"/>
                </a:lnTo>
                <a:lnTo>
                  <a:pt x="319" y="165"/>
                </a:lnTo>
                <a:lnTo>
                  <a:pt x="315" y="161"/>
                </a:lnTo>
                <a:lnTo>
                  <a:pt x="312" y="159"/>
                </a:lnTo>
                <a:lnTo>
                  <a:pt x="306" y="159"/>
                </a:lnTo>
                <a:lnTo>
                  <a:pt x="303" y="158"/>
                </a:lnTo>
                <a:lnTo>
                  <a:pt x="304" y="157"/>
                </a:lnTo>
                <a:lnTo>
                  <a:pt x="306" y="156"/>
                </a:lnTo>
                <a:lnTo>
                  <a:pt x="307" y="156"/>
                </a:lnTo>
                <a:lnTo>
                  <a:pt x="307" y="153"/>
                </a:lnTo>
                <a:lnTo>
                  <a:pt x="306" y="150"/>
                </a:lnTo>
                <a:lnTo>
                  <a:pt x="303" y="149"/>
                </a:lnTo>
                <a:lnTo>
                  <a:pt x="301" y="148"/>
                </a:lnTo>
                <a:lnTo>
                  <a:pt x="297" y="148"/>
                </a:lnTo>
                <a:lnTo>
                  <a:pt x="295" y="148"/>
                </a:lnTo>
                <a:lnTo>
                  <a:pt x="293" y="150"/>
                </a:lnTo>
                <a:lnTo>
                  <a:pt x="291" y="152"/>
                </a:lnTo>
                <a:lnTo>
                  <a:pt x="293" y="156"/>
                </a:lnTo>
                <a:lnTo>
                  <a:pt x="293" y="155"/>
                </a:lnTo>
                <a:lnTo>
                  <a:pt x="293" y="156"/>
                </a:lnTo>
                <a:close/>
                <a:moveTo>
                  <a:pt x="468" y="317"/>
                </a:moveTo>
                <a:lnTo>
                  <a:pt x="471" y="319"/>
                </a:lnTo>
                <a:lnTo>
                  <a:pt x="476" y="323"/>
                </a:lnTo>
                <a:lnTo>
                  <a:pt x="480" y="324"/>
                </a:lnTo>
                <a:lnTo>
                  <a:pt x="486" y="324"/>
                </a:lnTo>
                <a:lnTo>
                  <a:pt x="480" y="321"/>
                </a:lnTo>
                <a:lnTo>
                  <a:pt x="475" y="317"/>
                </a:lnTo>
                <a:lnTo>
                  <a:pt x="469" y="316"/>
                </a:lnTo>
                <a:lnTo>
                  <a:pt x="463" y="315"/>
                </a:lnTo>
                <a:lnTo>
                  <a:pt x="461" y="314"/>
                </a:lnTo>
                <a:lnTo>
                  <a:pt x="460" y="311"/>
                </a:lnTo>
                <a:lnTo>
                  <a:pt x="459" y="310"/>
                </a:lnTo>
                <a:lnTo>
                  <a:pt x="456" y="310"/>
                </a:lnTo>
                <a:lnTo>
                  <a:pt x="455" y="310"/>
                </a:lnTo>
                <a:lnTo>
                  <a:pt x="453" y="310"/>
                </a:lnTo>
                <a:lnTo>
                  <a:pt x="453" y="308"/>
                </a:lnTo>
                <a:lnTo>
                  <a:pt x="452" y="306"/>
                </a:lnTo>
                <a:lnTo>
                  <a:pt x="449" y="305"/>
                </a:lnTo>
                <a:lnTo>
                  <a:pt x="444" y="306"/>
                </a:lnTo>
                <a:lnTo>
                  <a:pt x="443" y="307"/>
                </a:lnTo>
                <a:lnTo>
                  <a:pt x="443" y="307"/>
                </a:lnTo>
                <a:lnTo>
                  <a:pt x="444" y="308"/>
                </a:lnTo>
                <a:lnTo>
                  <a:pt x="446" y="309"/>
                </a:lnTo>
                <a:lnTo>
                  <a:pt x="451" y="313"/>
                </a:lnTo>
                <a:lnTo>
                  <a:pt x="456" y="315"/>
                </a:lnTo>
                <a:lnTo>
                  <a:pt x="462" y="317"/>
                </a:lnTo>
                <a:lnTo>
                  <a:pt x="468" y="317"/>
                </a:lnTo>
                <a:lnTo>
                  <a:pt x="464" y="317"/>
                </a:lnTo>
                <a:lnTo>
                  <a:pt x="468" y="317"/>
                </a:lnTo>
                <a:close/>
                <a:moveTo>
                  <a:pt x="1003" y="227"/>
                </a:moveTo>
                <a:lnTo>
                  <a:pt x="997" y="226"/>
                </a:lnTo>
                <a:lnTo>
                  <a:pt x="991" y="224"/>
                </a:lnTo>
                <a:lnTo>
                  <a:pt x="989" y="223"/>
                </a:lnTo>
                <a:lnTo>
                  <a:pt x="987" y="223"/>
                </a:lnTo>
                <a:lnTo>
                  <a:pt x="983" y="222"/>
                </a:lnTo>
                <a:lnTo>
                  <a:pt x="981" y="219"/>
                </a:lnTo>
                <a:lnTo>
                  <a:pt x="970" y="219"/>
                </a:lnTo>
                <a:lnTo>
                  <a:pt x="957" y="217"/>
                </a:lnTo>
                <a:lnTo>
                  <a:pt x="969" y="222"/>
                </a:lnTo>
                <a:lnTo>
                  <a:pt x="979" y="225"/>
                </a:lnTo>
                <a:lnTo>
                  <a:pt x="986" y="227"/>
                </a:lnTo>
                <a:lnTo>
                  <a:pt x="990" y="227"/>
                </a:lnTo>
                <a:lnTo>
                  <a:pt x="996" y="228"/>
                </a:lnTo>
                <a:lnTo>
                  <a:pt x="1003" y="227"/>
                </a:lnTo>
                <a:lnTo>
                  <a:pt x="1005" y="227"/>
                </a:lnTo>
                <a:lnTo>
                  <a:pt x="1007" y="226"/>
                </a:lnTo>
                <a:lnTo>
                  <a:pt x="1005" y="227"/>
                </a:lnTo>
                <a:lnTo>
                  <a:pt x="1003" y="227"/>
                </a:lnTo>
                <a:close/>
                <a:moveTo>
                  <a:pt x="1003" y="227"/>
                </a:moveTo>
                <a:lnTo>
                  <a:pt x="998" y="227"/>
                </a:lnTo>
                <a:lnTo>
                  <a:pt x="1003" y="227"/>
                </a:lnTo>
                <a:close/>
                <a:moveTo>
                  <a:pt x="345" y="267"/>
                </a:moveTo>
                <a:lnTo>
                  <a:pt x="339" y="266"/>
                </a:lnTo>
                <a:lnTo>
                  <a:pt x="335" y="265"/>
                </a:lnTo>
                <a:lnTo>
                  <a:pt x="330" y="261"/>
                </a:lnTo>
                <a:lnTo>
                  <a:pt x="326" y="259"/>
                </a:lnTo>
                <a:lnTo>
                  <a:pt x="322" y="256"/>
                </a:lnTo>
                <a:lnTo>
                  <a:pt x="318" y="255"/>
                </a:lnTo>
                <a:lnTo>
                  <a:pt x="312" y="254"/>
                </a:lnTo>
                <a:lnTo>
                  <a:pt x="307" y="254"/>
                </a:lnTo>
                <a:lnTo>
                  <a:pt x="317" y="258"/>
                </a:lnTo>
                <a:lnTo>
                  <a:pt x="327" y="263"/>
                </a:lnTo>
                <a:lnTo>
                  <a:pt x="337" y="267"/>
                </a:lnTo>
                <a:lnTo>
                  <a:pt x="347" y="273"/>
                </a:lnTo>
                <a:lnTo>
                  <a:pt x="350" y="275"/>
                </a:lnTo>
                <a:lnTo>
                  <a:pt x="353" y="277"/>
                </a:lnTo>
                <a:lnTo>
                  <a:pt x="355" y="279"/>
                </a:lnTo>
                <a:lnTo>
                  <a:pt x="357" y="279"/>
                </a:lnTo>
                <a:lnTo>
                  <a:pt x="359" y="279"/>
                </a:lnTo>
                <a:lnTo>
                  <a:pt x="360" y="277"/>
                </a:lnTo>
                <a:lnTo>
                  <a:pt x="361" y="276"/>
                </a:lnTo>
                <a:lnTo>
                  <a:pt x="360" y="274"/>
                </a:lnTo>
                <a:lnTo>
                  <a:pt x="357" y="273"/>
                </a:lnTo>
                <a:lnTo>
                  <a:pt x="354" y="271"/>
                </a:lnTo>
                <a:lnTo>
                  <a:pt x="348" y="268"/>
                </a:lnTo>
                <a:lnTo>
                  <a:pt x="345" y="267"/>
                </a:lnTo>
                <a:lnTo>
                  <a:pt x="343" y="267"/>
                </a:lnTo>
                <a:lnTo>
                  <a:pt x="345" y="267"/>
                </a:lnTo>
                <a:close/>
                <a:moveTo>
                  <a:pt x="353" y="181"/>
                </a:moveTo>
                <a:lnTo>
                  <a:pt x="352" y="180"/>
                </a:lnTo>
                <a:lnTo>
                  <a:pt x="350" y="181"/>
                </a:lnTo>
                <a:lnTo>
                  <a:pt x="350" y="182"/>
                </a:lnTo>
                <a:lnTo>
                  <a:pt x="350" y="183"/>
                </a:lnTo>
                <a:lnTo>
                  <a:pt x="352" y="185"/>
                </a:lnTo>
                <a:lnTo>
                  <a:pt x="354" y="185"/>
                </a:lnTo>
                <a:lnTo>
                  <a:pt x="357" y="185"/>
                </a:lnTo>
                <a:lnTo>
                  <a:pt x="359" y="188"/>
                </a:lnTo>
                <a:lnTo>
                  <a:pt x="362" y="189"/>
                </a:lnTo>
                <a:lnTo>
                  <a:pt x="365" y="191"/>
                </a:lnTo>
                <a:lnTo>
                  <a:pt x="372" y="193"/>
                </a:lnTo>
                <a:lnTo>
                  <a:pt x="379" y="197"/>
                </a:lnTo>
                <a:lnTo>
                  <a:pt x="383" y="199"/>
                </a:lnTo>
                <a:lnTo>
                  <a:pt x="385" y="200"/>
                </a:lnTo>
                <a:lnTo>
                  <a:pt x="388" y="200"/>
                </a:lnTo>
                <a:lnTo>
                  <a:pt x="393" y="200"/>
                </a:lnTo>
                <a:lnTo>
                  <a:pt x="389" y="197"/>
                </a:lnTo>
                <a:lnTo>
                  <a:pt x="385" y="194"/>
                </a:lnTo>
                <a:lnTo>
                  <a:pt x="379" y="192"/>
                </a:lnTo>
                <a:lnTo>
                  <a:pt x="373" y="191"/>
                </a:lnTo>
                <a:lnTo>
                  <a:pt x="369" y="189"/>
                </a:lnTo>
                <a:lnTo>
                  <a:pt x="365" y="185"/>
                </a:lnTo>
                <a:lnTo>
                  <a:pt x="362" y="182"/>
                </a:lnTo>
                <a:lnTo>
                  <a:pt x="361" y="177"/>
                </a:lnTo>
                <a:lnTo>
                  <a:pt x="357" y="180"/>
                </a:lnTo>
                <a:lnTo>
                  <a:pt x="353" y="181"/>
                </a:lnTo>
                <a:lnTo>
                  <a:pt x="354" y="181"/>
                </a:lnTo>
                <a:lnTo>
                  <a:pt x="353" y="181"/>
                </a:lnTo>
                <a:close/>
                <a:moveTo>
                  <a:pt x="1564" y="327"/>
                </a:moveTo>
                <a:lnTo>
                  <a:pt x="1560" y="325"/>
                </a:lnTo>
                <a:lnTo>
                  <a:pt x="1557" y="324"/>
                </a:lnTo>
                <a:lnTo>
                  <a:pt x="1554" y="323"/>
                </a:lnTo>
                <a:lnTo>
                  <a:pt x="1550" y="323"/>
                </a:lnTo>
                <a:lnTo>
                  <a:pt x="1548" y="325"/>
                </a:lnTo>
                <a:lnTo>
                  <a:pt x="1548" y="327"/>
                </a:lnTo>
                <a:lnTo>
                  <a:pt x="1548" y="330"/>
                </a:lnTo>
                <a:lnTo>
                  <a:pt x="1549" y="332"/>
                </a:lnTo>
                <a:lnTo>
                  <a:pt x="1549" y="335"/>
                </a:lnTo>
                <a:lnTo>
                  <a:pt x="1549" y="338"/>
                </a:lnTo>
                <a:lnTo>
                  <a:pt x="1548" y="340"/>
                </a:lnTo>
                <a:lnTo>
                  <a:pt x="1546" y="341"/>
                </a:lnTo>
                <a:lnTo>
                  <a:pt x="1543" y="342"/>
                </a:lnTo>
                <a:lnTo>
                  <a:pt x="1540" y="342"/>
                </a:lnTo>
                <a:lnTo>
                  <a:pt x="1539" y="343"/>
                </a:lnTo>
                <a:lnTo>
                  <a:pt x="1538" y="344"/>
                </a:lnTo>
                <a:lnTo>
                  <a:pt x="1537" y="346"/>
                </a:lnTo>
                <a:lnTo>
                  <a:pt x="1538" y="347"/>
                </a:lnTo>
                <a:lnTo>
                  <a:pt x="1543" y="344"/>
                </a:lnTo>
                <a:lnTo>
                  <a:pt x="1549" y="341"/>
                </a:lnTo>
                <a:lnTo>
                  <a:pt x="1555" y="339"/>
                </a:lnTo>
                <a:lnTo>
                  <a:pt x="1559" y="335"/>
                </a:lnTo>
                <a:lnTo>
                  <a:pt x="1560" y="333"/>
                </a:lnTo>
                <a:lnTo>
                  <a:pt x="1562" y="331"/>
                </a:lnTo>
                <a:lnTo>
                  <a:pt x="1564" y="329"/>
                </a:lnTo>
                <a:lnTo>
                  <a:pt x="1564" y="327"/>
                </a:lnTo>
                <a:lnTo>
                  <a:pt x="1564" y="327"/>
                </a:lnTo>
                <a:lnTo>
                  <a:pt x="1564" y="327"/>
                </a:lnTo>
                <a:close/>
                <a:moveTo>
                  <a:pt x="633" y="611"/>
                </a:moveTo>
                <a:lnTo>
                  <a:pt x="628" y="608"/>
                </a:lnTo>
                <a:lnTo>
                  <a:pt x="624" y="607"/>
                </a:lnTo>
                <a:lnTo>
                  <a:pt x="619" y="608"/>
                </a:lnTo>
                <a:lnTo>
                  <a:pt x="615" y="607"/>
                </a:lnTo>
                <a:lnTo>
                  <a:pt x="611" y="606"/>
                </a:lnTo>
                <a:lnTo>
                  <a:pt x="607" y="604"/>
                </a:lnTo>
                <a:lnTo>
                  <a:pt x="603" y="604"/>
                </a:lnTo>
                <a:lnTo>
                  <a:pt x="599" y="605"/>
                </a:lnTo>
                <a:lnTo>
                  <a:pt x="604" y="606"/>
                </a:lnTo>
                <a:lnTo>
                  <a:pt x="610" y="607"/>
                </a:lnTo>
                <a:lnTo>
                  <a:pt x="611" y="608"/>
                </a:lnTo>
                <a:lnTo>
                  <a:pt x="612" y="611"/>
                </a:lnTo>
                <a:lnTo>
                  <a:pt x="612" y="613"/>
                </a:lnTo>
                <a:lnTo>
                  <a:pt x="611" y="615"/>
                </a:lnTo>
                <a:lnTo>
                  <a:pt x="616" y="615"/>
                </a:lnTo>
                <a:lnTo>
                  <a:pt x="620" y="616"/>
                </a:lnTo>
                <a:lnTo>
                  <a:pt x="623" y="617"/>
                </a:lnTo>
                <a:lnTo>
                  <a:pt x="625" y="616"/>
                </a:lnTo>
                <a:lnTo>
                  <a:pt x="626" y="615"/>
                </a:lnTo>
                <a:lnTo>
                  <a:pt x="628" y="613"/>
                </a:lnTo>
                <a:lnTo>
                  <a:pt x="629" y="616"/>
                </a:lnTo>
                <a:lnTo>
                  <a:pt x="632" y="618"/>
                </a:lnTo>
                <a:lnTo>
                  <a:pt x="634" y="618"/>
                </a:lnTo>
                <a:lnTo>
                  <a:pt x="636" y="616"/>
                </a:lnTo>
                <a:lnTo>
                  <a:pt x="635" y="613"/>
                </a:lnTo>
                <a:lnTo>
                  <a:pt x="633" y="611"/>
                </a:lnTo>
                <a:lnTo>
                  <a:pt x="632" y="611"/>
                </a:lnTo>
                <a:lnTo>
                  <a:pt x="633" y="611"/>
                </a:lnTo>
                <a:close/>
                <a:moveTo>
                  <a:pt x="780" y="639"/>
                </a:moveTo>
                <a:lnTo>
                  <a:pt x="784" y="636"/>
                </a:lnTo>
                <a:lnTo>
                  <a:pt x="789" y="630"/>
                </a:lnTo>
                <a:lnTo>
                  <a:pt x="784" y="632"/>
                </a:lnTo>
                <a:lnTo>
                  <a:pt x="780" y="633"/>
                </a:lnTo>
                <a:lnTo>
                  <a:pt x="777" y="637"/>
                </a:lnTo>
                <a:lnTo>
                  <a:pt x="773" y="639"/>
                </a:lnTo>
                <a:lnTo>
                  <a:pt x="769" y="639"/>
                </a:lnTo>
                <a:lnTo>
                  <a:pt x="766" y="639"/>
                </a:lnTo>
                <a:lnTo>
                  <a:pt x="765" y="639"/>
                </a:lnTo>
                <a:lnTo>
                  <a:pt x="765" y="640"/>
                </a:lnTo>
                <a:lnTo>
                  <a:pt x="765" y="642"/>
                </a:lnTo>
                <a:lnTo>
                  <a:pt x="765" y="645"/>
                </a:lnTo>
                <a:lnTo>
                  <a:pt x="765" y="642"/>
                </a:lnTo>
                <a:lnTo>
                  <a:pt x="766" y="641"/>
                </a:lnTo>
                <a:lnTo>
                  <a:pt x="768" y="640"/>
                </a:lnTo>
                <a:lnTo>
                  <a:pt x="769" y="640"/>
                </a:lnTo>
                <a:lnTo>
                  <a:pt x="772" y="641"/>
                </a:lnTo>
                <a:lnTo>
                  <a:pt x="773" y="642"/>
                </a:lnTo>
                <a:lnTo>
                  <a:pt x="773" y="643"/>
                </a:lnTo>
                <a:lnTo>
                  <a:pt x="773" y="646"/>
                </a:lnTo>
                <a:lnTo>
                  <a:pt x="775" y="643"/>
                </a:lnTo>
                <a:lnTo>
                  <a:pt x="776" y="642"/>
                </a:lnTo>
                <a:lnTo>
                  <a:pt x="779" y="642"/>
                </a:lnTo>
                <a:lnTo>
                  <a:pt x="782" y="642"/>
                </a:lnTo>
                <a:lnTo>
                  <a:pt x="788" y="643"/>
                </a:lnTo>
                <a:lnTo>
                  <a:pt x="792" y="645"/>
                </a:lnTo>
                <a:lnTo>
                  <a:pt x="799" y="645"/>
                </a:lnTo>
                <a:lnTo>
                  <a:pt x="806" y="646"/>
                </a:lnTo>
                <a:lnTo>
                  <a:pt x="812" y="643"/>
                </a:lnTo>
                <a:lnTo>
                  <a:pt x="817" y="640"/>
                </a:lnTo>
                <a:lnTo>
                  <a:pt x="807" y="641"/>
                </a:lnTo>
                <a:lnTo>
                  <a:pt x="798" y="641"/>
                </a:lnTo>
                <a:lnTo>
                  <a:pt x="789" y="640"/>
                </a:lnTo>
                <a:lnTo>
                  <a:pt x="780" y="639"/>
                </a:lnTo>
                <a:lnTo>
                  <a:pt x="784" y="638"/>
                </a:lnTo>
                <a:lnTo>
                  <a:pt x="780" y="639"/>
                </a:lnTo>
                <a:close/>
                <a:moveTo>
                  <a:pt x="672" y="607"/>
                </a:moveTo>
                <a:lnTo>
                  <a:pt x="676" y="608"/>
                </a:lnTo>
                <a:lnTo>
                  <a:pt x="682" y="608"/>
                </a:lnTo>
                <a:lnTo>
                  <a:pt x="688" y="607"/>
                </a:lnTo>
                <a:lnTo>
                  <a:pt x="692" y="605"/>
                </a:lnTo>
                <a:lnTo>
                  <a:pt x="692" y="604"/>
                </a:lnTo>
                <a:lnTo>
                  <a:pt x="692" y="603"/>
                </a:lnTo>
                <a:lnTo>
                  <a:pt x="691" y="603"/>
                </a:lnTo>
                <a:lnTo>
                  <a:pt x="689" y="603"/>
                </a:lnTo>
                <a:lnTo>
                  <a:pt x="684" y="603"/>
                </a:lnTo>
                <a:lnTo>
                  <a:pt x="681" y="604"/>
                </a:lnTo>
                <a:lnTo>
                  <a:pt x="675" y="603"/>
                </a:lnTo>
                <a:lnTo>
                  <a:pt x="670" y="601"/>
                </a:lnTo>
                <a:lnTo>
                  <a:pt x="668" y="603"/>
                </a:lnTo>
                <a:lnTo>
                  <a:pt x="666" y="605"/>
                </a:lnTo>
                <a:lnTo>
                  <a:pt x="659" y="606"/>
                </a:lnTo>
                <a:lnTo>
                  <a:pt x="652" y="606"/>
                </a:lnTo>
                <a:lnTo>
                  <a:pt x="656" y="609"/>
                </a:lnTo>
                <a:lnTo>
                  <a:pt x="660" y="613"/>
                </a:lnTo>
                <a:lnTo>
                  <a:pt x="655" y="614"/>
                </a:lnTo>
                <a:lnTo>
                  <a:pt x="649" y="614"/>
                </a:lnTo>
                <a:lnTo>
                  <a:pt x="645" y="613"/>
                </a:lnTo>
                <a:lnTo>
                  <a:pt x="642" y="613"/>
                </a:lnTo>
                <a:lnTo>
                  <a:pt x="640" y="615"/>
                </a:lnTo>
                <a:lnTo>
                  <a:pt x="640" y="616"/>
                </a:lnTo>
                <a:lnTo>
                  <a:pt x="641" y="616"/>
                </a:lnTo>
                <a:lnTo>
                  <a:pt x="643" y="617"/>
                </a:lnTo>
                <a:lnTo>
                  <a:pt x="649" y="617"/>
                </a:lnTo>
                <a:lnTo>
                  <a:pt x="652" y="617"/>
                </a:lnTo>
                <a:lnTo>
                  <a:pt x="656" y="617"/>
                </a:lnTo>
                <a:lnTo>
                  <a:pt x="660" y="617"/>
                </a:lnTo>
                <a:lnTo>
                  <a:pt x="665" y="616"/>
                </a:lnTo>
                <a:lnTo>
                  <a:pt x="667" y="613"/>
                </a:lnTo>
                <a:lnTo>
                  <a:pt x="668" y="611"/>
                </a:lnTo>
                <a:lnTo>
                  <a:pt x="667" y="609"/>
                </a:lnTo>
                <a:lnTo>
                  <a:pt x="668" y="608"/>
                </a:lnTo>
                <a:lnTo>
                  <a:pt x="672" y="607"/>
                </a:lnTo>
                <a:lnTo>
                  <a:pt x="672" y="607"/>
                </a:lnTo>
                <a:lnTo>
                  <a:pt x="672" y="607"/>
                </a:lnTo>
                <a:close/>
                <a:moveTo>
                  <a:pt x="293" y="125"/>
                </a:moveTo>
                <a:lnTo>
                  <a:pt x="305" y="128"/>
                </a:lnTo>
                <a:lnTo>
                  <a:pt x="319" y="134"/>
                </a:lnTo>
                <a:lnTo>
                  <a:pt x="323" y="135"/>
                </a:lnTo>
                <a:lnTo>
                  <a:pt x="327" y="139"/>
                </a:lnTo>
                <a:lnTo>
                  <a:pt x="330" y="141"/>
                </a:lnTo>
                <a:lnTo>
                  <a:pt x="332" y="141"/>
                </a:lnTo>
                <a:lnTo>
                  <a:pt x="336" y="142"/>
                </a:lnTo>
                <a:lnTo>
                  <a:pt x="338" y="142"/>
                </a:lnTo>
                <a:lnTo>
                  <a:pt x="336" y="136"/>
                </a:lnTo>
                <a:lnTo>
                  <a:pt x="331" y="132"/>
                </a:lnTo>
                <a:lnTo>
                  <a:pt x="327" y="127"/>
                </a:lnTo>
                <a:lnTo>
                  <a:pt x="322" y="125"/>
                </a:lnTo>
                <a:lnTo>
                  <a:pt x="319" y="126"/>
                </a:lnTo>
                <a:lnTo>
                  <a:pt x="317" y="126"/>
                </a:lnTo>
                <a:lnTo>
                  <a:pt x="314" y="124"/>
                </a:lnTo>
                <a:lnTo>
                  <a:pt x="311" y="122"/>
                </a:lnTo>
                <a:lnTo>
                  <a:pt x="304" y="119"/>
                </a:lnTo>
                <a:lnTo>
                  <a:pt x="298" y="117"/>
                </a:lnTo>
                <a:lnTo>
                  <a:pt x="296" y="119"/>
                </a:lnTo>
                <a:lnTo>
                  <a:pt x="296" y="122"/>
                </a:lnTo>
                <a:lnTo>
                  <a:pt x="294" y="123"/>
                </a:lnTo>
                <a:lnTo>
                  <a:pt x="291" y="122"/>
                </a:lnTo>
                <a:lnTo>
                  <a:pt x="286" y="119"/>
                </a:lnTo>
                <a:lnTo>
                  <a:pt x="280" y="118"/>
                </a:lnTo>
                <a:lnTo>
                  <a:pt x="282" y="122"/>
                </a:lnTo>
                <a:lnTo>
                  <a:pt x="286" y="123"/>
                </a:lnTo>
                <a:lnTo>
                  <a:pt x="288" y="124"/>
                </a:lnTo>
                <a:lnTo>
                  <a:pt x="293" y="125"/>
                </a:lnTo>
                <a:lnTo>
                  <a:pt x="294" y="125"/>
                </a:lnTo>
                <a:lnTo>
                  <a:pt x="293" y="125"/>
                </a:lnTo>
                <a:close/>
                <a:moveTo>
                  <a:pt x="311" y="125"/>
                </a:moveTo>
                <a:lnTo>
                  <a:pt x="307" y="126"/>
                </a:lnTo>
                <a:lnTo>
                  <a:pt x="305" y="125"/>
                </a:lnTo>
                <a:lnTo>
                  <a:pt x="304" y="124"/>
                </a:lnTo>
                <a:lnTo>
                  <a:pt x="302" y="123"/>
                </a:lnTo>
                <a:lnTo>
                  <a:pt x="304" y="123"/>
                </a:lnTo>
                <a:lnTo>
                  <a:pt x="306" y="123"/>
                </a:lnTo>
                <a:lnTo>
                  <a:pt x="309" y="124"/>
                </a:lnTo>
                <a:lnTo>
                  <a:pt x="311" y="125"/>
                </a:lnTo>
                <a:close/>
                <a:moveTo>
                  <a:pt x="411" y="313"/>
                </a:moveTo>
                <a:lnTo>
                  <a:pt x="406" y="313"/>
                </a:lnTo>
                <a:lnTo>
                  <a:pt x="403" y="311"/>
                </a:lnTo>
                <a:lnTo>
                  <a:pt x="400" y="310"/>
                </a:lnTo>
                <a:lnTo>
                  <a:pt x="396" y="309"/>
                </a:lnTo>
                <a:lnTo>
                  <a:pt x="393" y="309"/>
                </a:lnTo>
                <a:lnTo>
                  <a:pt x="390" y="309"/>
                </a:lnTo>
                <a:lnTo>
                  <a:pt x="387" y="310"/>
                </a:lnTo>
                <a:lnTo>
                  <a:pt x="384" y="309"/>
                </a:lnTo>
                <a:lnTo>
                  <a:pt x="392" y="315"/>
                </a:lnTo>
                <a:lnTo>
                  <a:pt x="401" y="319"/>
                </a:lnTo>
                <a:lnTo>
                  <a:pt x="409" y="324"/>
                </a:lnTo>
                <a:lnTo>
                  <a:pt x="419" y="329"/>
                </a:lnTo>
                <a:lnTo>
                  <a:pt x="427" y="333"/>
                </a:lnTo>
                <a:lnTo>
                  <a:pt x="436" y="334"/>
                </a:lnTo>
                <a:lnTo>
                  <a:pt x="437" y="333"/>
                </a:lnTo>
                <a:lnTo>
                  <a:pt x="438" y="331"/>
                </a:lnTo>
                <a:lnTo>
                  <a:pt x="441" y="331"/>
                </a:lnTo>
                <a:lnTo>
                  <a:pt x="443" y="330"/>
                </a:lnTo>
                <a:lnTo>
                  <a:pt x="439" y="327"/>
                </a:lnTo>
                <a:lnTo>
                  <a:pt x="435" y="326"/>
                </a:lnTo>
                <a:lnTo>
                  <a:pt x="428" y="325"/>
                </a:lnTo>
                <a:lnTo>
                  <a:pt x="422" y="324"/>
                </a:lnTo>
                <a:lnTo>
                  <a:pt x="417" y="323"/>
                </a:lnTo>
                <a:lnTo>
                  <a:pt x="413" y="323"/>
                </a:lnTo>
                <a:lnTo>
                  <a:pt x="412" y="322"/>
                </a:lnTo>
                <a:lnTo>
                  <a:pt x="411" y="321"/>
                </a:lnTo>
                <a:lnTo>
                  <a:pt x="410" y="318"/>
                </a:lnTo>
                <a:lnTo>
                  <a:pt x="410" y="316"/>
                </a:lnTo>
                <a:lnTo>
                  <a:pt x="417" y="316"/>
                </a:lnTo>
                <a:lnTo>
                  <a:pt x="422" y="315"/>
                </a:lnTo>
                <a:lnTo>
                  <a:pt x="420" y="314"/>
                </a:lnTo>
                <a:lnTo>
                  <a:pt x="417" y="313"/>
                </a:lnTo>
                <a:lnTo>
                  <a:pt x="414" y="311"/>
                </a:lnTo>
                <a:lnTo>
                  <a:pt x="411" y="313"/>
                </a:lnTo>
                <a:lnTo>
                  <a:pt x="410" y="313"/>
                </a:lnTo>
                <a:lnTo>
                  <a:pt x="411" y="313"/>
                </a:lnTo>
                <a:close/>
                <a:moveTo>
                  <a:pt x="982" y="211"/>
                </a:moveTo>
                <a:lnTo>
                  <a:pt x="985" y="213"/>
                </a:lnTo>
                <a:lnTo>
                  <a:pt x="985" y="211"/>
                </a:lnTo>
                <a:lnTo>
                  <a:pt x="986" y="209"/>
                </a:lnTo>
                <a:lnTo>
                  <a:pt x="986" y="208"/>
                </a:lnTo>
                <a:lnTo>
                  <a:pt x="988" y="208"/>
                </a:lnTo>
                <a:lnTo>
                  <a:pt x="991" y="208"/>
                </a:lnTo>
                <a:lnTo>
                  <a:pt x="996" y="209"/>
                </a:lnTo>
                <a:lnTo>
                  <a:pt x="999" y="208"/>
                </a:lnTo>
                <a:lnTo>
                  <a:pt x="1002" y="206"/>
                </a:lnTo>
                <a:lnTo>
                  <a:pt x="1005" y="206"/>
                </a:lnTo>
                <a:lnTo>
                  <a:pt x="1007" y="206"/>
                </a:lnTo>
                <a:lnTo>
                  <a:pt x="1011" y="207"/>
                </a:lnTo>
                <a:lnTo>
                  <a:pt x="1026" y="209"/>
                </a:lnTo>
                <a:lnTo>
                  <a:pt x="1041" y="210"/>
                </a:lnTo>
                <a:lnTo>
                  <a:pt x="1057" y="210"/>
                </a:lnTo>
                <a:lnTo>
                  <a:pt x="1073" y="210"/>
                </a:lnTo>
                <a:lnTo>
                  <a:pt x="1071" y="208"/>
                </a:lnTo>
                <a:lnTo>
                  <a:pt x="1069" y="206"/>
                </a:lnTo>
                <a:lnTo>
                  <a:pt x="1065" y="206"/>
                </a:lnTo>
                <a:lnTo>
                  <a:pt x="1063" y="205"/>
                </a:lnTo>
                <a:lnTo>
                  <a:pt x="1068" y="203"/>
                </a:lnTo>
                <a:lnTo>
                  <a:pt x="1071" y="199"/>
                </a:lnTo>
                <a:lnTo>
                  <a:pt x="1060" y="201"/>
                </a:lnTo>
                <a:lnTo>
                  <a:pt x="1048" y="202"/>
                </a:lnTo>
                <a:lnTo>
                  <a:pt x="1036" y="203"/>
                </a:lnTo>
                <a:lnTo>
                  <a:pt x="1024" y="203"/>
                </a:lnTo>
                <a:lnTo>
                  <a:pt x="1011" y="203"/>
                </a:lnTo>
                <a:lnTo>
                  <a:pt x="998" y="203"/>
                </a:lnTo>
                <a:lnTo>
                  <a:pt x="985" y="203"/>
                </a:lnTo>
                <a:lnTo>
                  <a:pt x="972" y="206"/>
                </a:lnTo>
                <a:lnTo>
                  <a:pt x="977" y="209"/>
                </a:lnTo>
                <a:lnTo>
                  <a:pt x="982" y="211"/>
                </a:lnTo>
                <a:lnTo>
                  <a:pt x="982" y="211"/>
                </a:lnTo>
                <a:lnTo>
                  <a:pt x="982" y="211"/>
                </a:lnTo>
                <a:close/>
                <a:moveTo>
                  <a:pt x="348" y="152"/>
                </a:moveTo>
                <a:lnTo>
                  <a:pt x="344" y="151"/>
                </a:lnTo>
                <a:lnTo>
                  <a:pt x="338" y="150"/>
                </a:lnTo>
                <a:lnTo>
                  <a:pt x="342" y="153"/>
                </a:lnTo>
                <a:lnTo>
                  <a:pt x="345" y="155"/>
                </a:lnTo>
                <a:lnTo>
                  <a:pt x="343" y="156"/>
                </a:lnTo>
                <a:lnTo>
                  <a:pt x="342" y="158"/>
                </a:lnTo>
                <a:lnTo>
                  <a:pt x="346" y="159"/>
                </a:lnTo>
                <a:lnTo>
                  <a:pt x="351" y="159"/>
                </a:lnTo>
                <a:lnTo>
                  <a:pt x="355" y="160"/>
                </a:lnTo>
                <a:lnTo>
                  <a:pt x="360" y="163"/>
                </a:lnTo>
                <a:lnTo>
                  <a:pt x="367" y="167"/>
                </a:lnTo>
                <a:lnTo>
                  <a:pt x="375" y="169"/>
                </a:lnTo>
                <a:lnTo>
                  <a:pt x="375" y="167"/>
                </a:lnTo>
                <a:lnTo>
                  <a:pt x="373" y="166"/>
                </a:lnTo>
                <a:lnTo>
                  <a:pt x="372" y="165"/>
                </a:lnTo>
                <a:lnTo>
                  <a:pt x="371" y="164"/>
                </a:lnTo>
                <a:lnTo>
                  <a:pt x="370" y="161"/>
                </a:lnTo>
                <a:lnTo>
                  <a:pt x="370" y="158"/>
                </a:lnTo>
                <a:lnTo>
                  <a:pt x="369" y="156"/>
                </a:lnTo>
                <a:lnTo>
                  <a:pt x="370" y="153"/>
                </a:lnTo>
                <a:lnTo>
                  <a:pt x="375" y="155"/>
                </a:lnTo>
                <a:lnTo>
                  <a:pt x="379" y="156"/>
                </a:lnTo>
                <a:lnTo>
                  <a:pt x="381" y="157"/>
                </a:lnTo>
                <a:lnTo>
                  <a:pt x="384" y="157"/>
                </a:lnTo>
                <a:lnTo>
                  <a:pt x="385" y="158"/>
                </a:lnTo>
                <a:lnTo>
                  <a:pt x="386" y="160"/>
                </a:lnTo>
                <a:lnTo>
                  <a:pt x="384" y="161"/>
                </a:lnTo>
                <a:lnTo>
                  <a:pt x="383" y="164"/>
                </a:lnTo>
                <a:lnTo>
                  <a:pt x="385" y="165"/>
                </a:lnTo>
                <a:lnTo>
                  <a:pt x="388" y="166"/>
                </a:lnTo>
                <a:lnTo>
                  <a:pt x="390" y="166"/>
                </a:lnTo>
                <a:lnTo>
                  <a:pt x="390" y="165"/>
                </a:lnTo>
                <a:lnTo>
                  <a:pt x="390" y="164"/>
                </a:lnTo>
                <a:lnTo>
                  <a:pt x="390" y="163"/>
                </a:lnTo>
                <a:lnTo>
                  <a:pt x="392" y="161"/>
                </a:lnTo>
                <a:lnTo>
                  <a:pt x="393" y="160"/>
                </a:lnTo>
                <a:lnTo>
                  <a:pt x="394" y="161"/>
                </a:lnTo>
                <a:lnTo>
                  <a:pt x="396" y="163"/>
                </a:lnTo>
                <a:lnTo>
                  <a:pt x="401" y="165"/>
                </a:lnTo>
                <a:lnTo>
                  <a:pt x="404" y="167"/>
                </a:lnTo>
                <a:lnTo>
                  <a:pt x="405" y="168"/>
                </a:lnTo>
                <a:lnTo>
                  <a:pt x="406" y="168"/>
                </a:lnTo>
                <a:lnTo>
                  <a:pt x="408" y="167"/>
                </a:lnTo>
                <a:lnTo>
                  <a:pt x="409" y="166"/>
                </a:lnTo>
                <a:lnTo>
                  <a:pt x="406" y="164"/>
                </a:lnTo>
                <a:lnTo>
                  <a:pt x="404" y="163"/>
                </a:lnTo>
                <a:lnTo>
                  <a:pt x="404" y="161"/>
                </a:lnTo>
                <a:lnTo>
                  <a:pt x="404" y="160"/>
                </a:lnTo>
                <a:lnTo>
                  <a:pt x="405" y="159"/>
                </a:lnTo>
                <a:lnTo>
                  <a:pt x="402" y="158"/>
                </a:lnTo>
                <a:lnTo>
                  <a:pt x="398" y="158"/>
                </a:lnTo>
                <a:lnTo>
                  <a:pt x="394" y="158"/>
                </a:lnTo>
                <a:lnTo>
                  <a:pt x="388" y="157"/>
                </a:lnTo>
                <a:lnTo>
                  <a:pt x="383" y="155"/>
                </a:lnTo>
                <a:lnTo>
                  <a:pt x="378" y="152"/>
                </a:lnTo>
                <a:lnTo>
                  <a:pt x="375" y="149"/>
                </a:lnTo>
                <a:lnTo>
                  <a:pt x="387" y="153"/>
                </a:lnTo>
                <a:lnTo>
                  <a:pt x="400" y="156"/>
                </a:lnTo>
                <a:lnTo>
                  <a:pt x="396" y="155"/>
                </a:lnTo>
                <a:lnTo>
                  <a:pt x="392" y="152"/>
                </a:lnTo>
                <a:lnTo>
                  <a:pt x="389" y="150"/>
                </a:lnTo>
                <a:lnTo>
                  <a:pt x="387" y="147"/>
                </a:lnTo>
                <a:lnTo>
                  <a:pt x="385" y="147"/>
                </a:lnTo>
                <a:lnTo>
                  <a:pt x="381" y="147"/>
                </a:lnTo>
                <a:lnTo>
                  <a:pt x="378" y="145"/>
                </a:lnTo>
                <a:lnTo>
                  <a:pt x="373" y="143"/>
                </a:lnTo>
                <a:lnTo>
                  <a:pt x="370" y="143"/>
                </a:lnTo>
                <a:lnTo>
                  <a:pt x="370" y="144"/>
                </a:lnTo>
                <a:lnTo>
                  <a:pt x="370" y="147"/>
                </a:lnTo>
                <a:lnTo>
                  <a:pt x="370" y="149"/>
                </a:lnTo>
                <a:lnTo>
                  <a:pt x="369" y="150"/>
                </a:lnTo>
                <a:lnTo>
                  <a:pt x="367" y="150"/>
                </a:lnTo>
                <a:lnTo>
                  <a:pt x="365" y="149"/>
                </a:lnTo>
                <a:lnTo>
                  <a:pt x="364" y="148"/>
                </a:lnTo>
                <a:lnTo>
                  <a:pt x="361" y="144"/>
                </a:lnTo>
                <a:lnTo>
                  <a:pt x="359" y="143"/>
                </a:lnTo>
                <a:lnTo>
                  <a:pt x="360" y="147"/>
                </a:lnTo>
                <a:lnTo>
                  <a:pt x="361" y="150"/>
                </a:lnTo>
                <a:lnTo>
                  <a:pt x="363" y="152"/>
                </a:lnTo>
                <a:lnTo>
                  <a:pt x="365" y="155"/>
                </a:lnTo>
                <a:lnTo>
                  <a:pt x="357" y="156"/>
                </a:lnTo>
                <a:lnTo>
                  <a:pt x="348" y="156"/>
                </a:lnTo>
                <a:lnTo>
                  <a:pt x="346" y="156"/>
                </a:lnTo>
                <a:lnTo>
                  <a:pt x="346" y="155"/>
                </a:lnTo>
                <a:lnTo>
                  <a:pt x="347" y="155"/>
                </a:lnTo>
                <a:lnTo>
                  <a:pt x="348" y="152"/>
                </a:lnTo>
                <a:lnTo>
                  <a:pt x="347" y="152"/>
                </a:lnTo>
                <a:lnTo>
                  <a:pt x="348" y="152"/>
                </a:lnTo>
                <a:close/>
                <a:moveTo>
                  <a:pt x="268" y="149"/>
                </a:moveTo>
                <a:lnTo>
                  <a:pt x="270" y="148"/>
                </a:lnTo>
                <a:lnTo>
                  <a:pt x="273" y="148"/>
                </a:lnTo>
                <a:lnTo>
                  <a:pt x="272" y="144"/>
                </a:lnTo>
                <a:lnTo>
                  <a:pt x="270" y="142"/>
                </a:lnTo>
                <a:lnTo>
                  <a:pt x="271" y="141"/>
                </a:lnTo>
                <a:lnTo>
                  <a:pt x="272" y="140"/>
                </a:lnTo>
                <a:lnTo>
                  <a:pt x="273" y="140"/>
                </a:lnTo>
                <a:lnTo>
                  <a:pt x="276" y="140"/>
                </a:lnTo>
                <a:lnTo>
                  <a:pt x="279" y="141"/>
                </a:lnTo>
                <a:lnTo>
                  <a:pt x="280" y="142"/>
                </a:lnTo>
                <a:lnTo>
                  <a:pt x="282" y="147"/>
                </a:lnTo>
                <a:lnTo>
                  <a:pt x="286" y="149"/>
                </a:lnTo>
                <a:lnTo>
                  <a:pt x="289" y="147"/>
                </a:lnTo>
                <a:lnTo>
                  <a:pt x="291" y="143"/>
                </a:lnTo>
                <a:lnTo>
                  <a:pt x="282" y="140"/>
                </a:lnTo>
                <a:lnTo>
                  <a:pt x="273" y="135"/>
                </a:lnTo>
                <a:lnTo>
                  <a:pt x="263" y="133"/>
                </a:lnTo>
                <a:lnTo>
                  <a:pt x="253" y="133"/>
                </a:lnTo>
                <a:lnTo>
                  <a:pt x="255" y="134"/>
                </a:lnTo>
                <a:lnTo>
                  <a:pt x="256" y="135"/>
                </a:lnTo>
                <a:lnTo>
                  <a:pt x="256" y="138"/>
                </a:lnTo>
                <a:lnTo>
                  <a:pt x="255" y="139"/>
                </a:lnTo>
                <a:lnTo>
                  <a:pt x="252" y="135"/>
                </a:lnTo>
                <a:lnTo>
                  <a:pt x="248" y="130"/>
                </a:lnTo>
                <a:lnTo>
                  <a:pt x="246" y="130"/>
                </a:lnTo>
                <a:lnTo>
                  <a:pt x="244" y="130"/>
                </a:lnTo>
                <a:lnTo>
                  <a:pt x="243" y="127"/>
                </a:lnTo>
                <a:lnTo>
                  <a:pt x="241" y="126"/>
                </a:lnTo>
                <a:lnTo>
                  <a:pt x="237" y="125"/>
                </a:lnTo>
                <a:lnTo>
                  <a:pt x="232" y="124"/>
                </a:lnTo>
                <a:lnTo>
                  <a:pt x="229" y="123"/>
                </a:lnTo>
                <a:lnTo>
                  <a:pt x="227" y="124"/>
                </a:lnTo>
                <a:lnTo>
                  <a:pt x="224" y="125"/>
                </a:lnTo>
                <a:lnTo>
                  <a:pt x="223" y="127"/>
                </a:lnTo>
                <a:lnTo>
                  <a:pt x="221" y="126"/>
                </a:lnTo>
                <a:lnTo>
                  <a:pt x="217" y="126"/>
                </a:lnTo>
                <a:lnTo>
                  <a:pt x="213" y="124"/>
                </a:lnTo>
                <a:lnTo>
                  <a:pt x="207" y="122"/>
                </a:lnTo>
                <a:lnTo>
                  <a:pt x="204" y="120"/>
                </a:lnTo>
                <a:lnTo>
                  <a:pt x="200" y="120"/>
                </a:lnTo>
                <a:lnTo>
                  <a:pt x="198" y="122"/>
                </a:lnTo>
                <a:lnTo>
                  <a:pt x="196" y="123"/>
                </a:lnTo>
                <a:lnTo>
                  <a:pt x="205" y="125"/>
                </a:lnTo>
                <a:lnTo>
                  <a:pt x="214" y="128"/>
                </a:lnTo>
                <a:lnTo>
                  <a:pt x="223" y="131"/>
                </a:lnTo>
                <a:lnTo>
                  <a:pt x="232" y="134"/>
                </a:lnTo>
                <a:lnTo>
                  <a:pt x="241" y="136"/>
                </a:lnTo>
                <a:lnTo>
                  <a:pt x="250" y="140"/>
                </a:lnTo>
                <a:lnTo>
                  <a:pt x="260" y="143"/>
                </a:lnTo>
                <a:lnTo>
                  <a:pt x="268" y="149"/>
                </a:lnTo>
                <a:lnTo>
                  <a:pt x="262" y="144"/>
                </a:lnTo>
                <a:lnTo>
                  <a:pt x="268" y="149"/>
                </a:lnTo>
                <a:close/>
                <a:moveTo>
                  <a:pt x="920" y="651"/>
                </a:moveTo>
                <a:lnTo>
                  <a:pt x="916" y="651"/>
                </a:lnTo>
                <a:lnTo>
                  <a:pt x="913" y="650"/>
                </a:lnTo>
                <a:lnTo>
                  <a:pt x="912" y="647"/>
                </a:lnTo>
                <a:lnTo>
                  <a:pt x="911" y="645"/>
                </a:lnTo>
                <a:lnTo>
                  <a:pt x="909" y="648"/>
                </a:lnTo>
                <a:lnTo>
                  <a:pt x="907" y="650"/>
                </a:lnTo>
                <a:lnTo>
                  <a:pt x="904" y="650"/>
                </a:lnTo>
                <a:lnTo>
                  <a:pt x="900" y="651"/>
                </a:lnTo>
                <a:lnTo>
                  <a:pt x="892" y="650"/>
                </a:lnTo>
                <a:lnTo>
                  <a:pt x="887" y="650"/>
                </a:lnTo>
                <a:lnTo>
                  <a:pt x="876" y="649"/>
                </a:lnTo>
                <a:lnTo>
                  <a:pt x="868" y="649"/>
                </a:lnTo>
                <a:lnTo>
                  <a:pt x="867" y="651"/>
                </a:lnTo>
                <a:lnTo>
                  <a:pt x="867" y="651"/>
                </a:lnTo>
                <a:lnTo>
                  <a:pt x="868" y="653"/>
                </a:lnTo>
                <a:lnTo>
                  <a:pt x="871" y="653"/>
                </a:lnTo>
                <a:lnTo>
                  <a:pt x="874" y="653"/>
                </a:lnTo>
                <a:lnTo>
                  <a:pt x="876" y="653"/>
                </a:lnTo>
                <a:lnTo>
                  <a:pt x="884" y="654"/>
                </a:lnTo>
                <a:lnTo>
                  <a:pt x="894" y="654"/>
                </a:lnTo>
                <a:lnTo>
                  <a:pt x="899" y="653"/>
                </a:lnTo>
                <a:lnTo>
                  <a:pt x="905" y="654"/>
                </a:lnTo>
                <a:lnTo>
                  <a:pt x="906" y="656"/>
                </a:lnTo>
                <a:lnTo>
                  <a:pt x="906" y="658"/>
                </a:lnTo>
                <a:lnTo>
                  <a:pt x="905" y="661"/>
                </a:lnTo>
                <a:lnTo>
                  <a:pt x="903" y="661"/>
                </a:lnTo>
                <a:lnTo>
                  <a:pt x="895" y="662"/>
                </a:lnTo>
                <a:lnTo>
                  <a:pt x="887" y="664"/>
                </a:lnTo>
                <a:lnTo>
                  <a:pt x="895" y="665"/>
                </a:lnTo>
                <a:lnTo>
                  <a:pt x="902" y="664"/>
                </a:lnTo>
                <a:lnTo>
                  <a:pt x="907" y="659"/>
                </a:lnTo>
                <a:lnTo>
                  <a:pt x="912" y="655"/>
                </a:lnTo>
                <a:lnTo>
                  <a:pt x="917" y="654"/>
                </a:lnTo>
                <a:lnTo>
                  <a:pt x="922" y="655"/>
                </a:lnTo>
                <a:lnTo>
                  <a:pt x="928" y="655"/>
                </a:lnTo>
                <a:lnTo>
                  <a:pt x="933" y="654"/>
                </a:lnTo>
                <a:lnTo>
                  <a:pt x="947" y="654"/>
                </a:lnTo>
                <a:lnTo>
                  <a:pt x="960" y="653"/>
                </a:lnTo>
                <a:lnTo>
                  <a:pt x="966" y="651"/>
                </a:lnTo>
                <a:lnTo>
                  <a:pt x="972" y="650"/>
                </a:lnTo>
                <a:lnTo>
                  <a:pt x="978" y="650"/>
                </a:lnTo>
                <a:lnTo>
                  <a:pt x="985" y="649"/>
                </a:lnTo>
                <a:lnTo>
                  <a:pt x="986" y="648"/>
                </a:lnTo>
                <a:lnTo>
                  <a:pt x="986" y="647"/>
                </a:lnTo>
                <a:lnTo>
                  <a:pt x="985" y="647"/>
                </a:lnTo>
                <a:lnTo>
                  <a:pt x="982" y="646"/>
                </a:lnTo>
                <a:lnTo>
                  <a:pt x="977" y="645"/>
                </a:lnTo>
                <a:lnTo>
                  <a:pt x="970" y="646"/>
                </a:lnTo>
                <a:lnTo>
                  <a:pt x="957" y="646"/>
                </a:lnTo>
                <a:lnTo>
                  <a:pt x="945" y="648"/>
                </a:lnTo>
                <a:lnTo>
                  <a:pt x="932" y="649"/>
                </a:lnTo>
                <a:lnTo>
                  <a:pt x="920" y="651"/>
                </a:lnTo>
                <a:lnTo>
                  <a:pt x="921" y="651"/>
                </a:lnTo>
                <a:lnTo>
                  <a:pt x="925" y="650"/>
                </a:lnTo>
                <a:lnTo>
                  <a:pt x="928" y="650"/>
                </a:lnTo>
                <a:lnTo>
                  <a:pt x="920" y="651"/>
                </a:lnTo>
                <a:close/>
                <a:moveTo>
                  <a:pt x="602" y="586"/>
                </a:moveTo>
                <a:lnTo>
                  <a:pt x="602" y="582"/>
                </a:lnTo>
                <a:lnTo>
                  <a:pt x="601" y="581"/>
                </a:lnTo>
                <a:lnTo>
                  <a:pt x="600" y="580"/>
                </a:lnTo>
                <a:lnTo>
                  <a:pt x="598" y="578"/>
                </a:lnTo>
                <a:lnTo>
                  <a:pt x="596" y="576"/>
                </a:lnTo>
                <a:lnTo>
                  <a:pt x="596" y="576"/>
                </a:lnTo>
                <a:lnTo>
                  <a:pt x="596" y="575"/>
                </a:lnTo>
                <a:lnTo>
                  <a:pt x="598" y="574"/>
                </a:lnTo>
                <a:lnTo>
                  <a:pt x="600" y="571"/>
                </a:lnTo>
                <a:lnTo>
                  <a:pt x="602" y="570"/>
                </a:lnTo>
                <a:lnTo>
                  <a:pt x="606" y="570"/>
                </a:lnTo>
                <a:lnTo>
                  <a:pt x="609" y="570"/>
                </a:lnTo>
                <a:lnTo>
                  <a:pt x="608" y="567"/>
                </a:lnTo>
                <a:lnTo>
                  <a:pt x="608" y="566"/>
                </a:lnTo>
                <a:lnTo>
                  <a:pt x="606" y="565"/>
                </a:lnTo>
                <a:lnTo>
                  <a:pt x="603" y="565"/>
                </a:lnTo>
                <a:lnTo>
                  <a:pt x="600" y="565"/>
                </a:lnTo>
                <a:lnTo>
                  <a:pt x="595" y="565"/>
                </a:lnTo>
                <a:lnTo>
                  <a:pt x="591" y="566"/>
                </a:lnTo>
                <a:lnTo>
                  <a:pt x="586" y="567"/>
                </a:lnTo>
                <a:lnTo>
                  <a:pt x="584" y="565"/>
                </a:lnTo>
                <a:lnTo>
                  <a:pt x="581" y="563"/>
                </a:lnTo>
                <a:lnTo>
                  <a:pt x="577" y="563"/>
                </a:lnTo>
                <a:lnTo>
                  <a:pt x="573" y="563"/>
                </a:lnTo>
                <a:lnTo>
                  <a:pt x="569" y="560"/>
                </a:lnTo>
                <a:lnTo>
                  <a:pt x="566" y="558"/>
                </a:lnTo>
                <a:lnTo>
                  <a:pt x="557" y="558"/>
                </a:lnTo>
                <a:lnTo>
                  <a:pt x="549" y="557"/>
                </a:lnTo>
                <a:lnTo>
                  <a:pt x="551" y="562"/>
                </a:lnTo>
                <a:lnTo>
                  <a:pt x="556" y="564"/>
                </a:lnTo>
                <a:lnTo>
                  <a:pt x="557" y="566"/>
                </a:lnTo>
                <a:lnTo>
                  <a:pt x="556" y="568"/>
                </a:lnTo>
                <a:lnTo>
                  <a:pt x="554" y="570"/>
                </a:lnTo>
                <a:lnTo>
                  <a:pt x="553" y="572"/>
                </a:lnTo>
                <a:lnTo>
                  <a:pt x="554" y="573"/>
                </a:lnTo>
                <a:lnTo>
                  <a:pt x="558" y="574"/>
                </a:lnTo>
                <a:lnTo>
                  <a:pt x="561" y="573"/>
                </a:lnTo>
                <a:lnTo>
                  <a:pt x="565" y="573"/>
                </a:lnTo>
                <a:lnTo>
                  <a:pt x="568" y="573"/>
                </a:lnTo>
                <a:lnTo>
                  <a:pt x="573" y="573"/>
                </a:lnTo>
                <a:lnTo>
                  <a:pt x="576" y="574"/>
                </a:lnTo>
                <a:lnTo>
                  <a:pt x="579" y="576"/>
                </a:lnTo>
                <a:lnTo>
                  <a:pt x="578" y="578"/>
                </a:lnTo>
                <a:lnTo>
                  <a:pt x="577" y="579"/>
                </a:lnTo>
                <a:lnTo>
                  <a:pt x="576" y="580"/>
                </a:lnTo>
                <a:lnTo>
                  <a:pt x="577" y="581"/>
                </a:lnTo>
                <a:lnTo>
                  <a:pt x="578" y="582"/>
                </a:lnTo>
                <a:lnTo>
                  <a:pt x="579" y="581"/>
                </a:lnTo>
                <a:lnTo>
                  <a:pt x="581" y="580"/>
                </a:lnTo>
                <a:lnTo>
                  <a:pt x="582" y="579"/>
                </a:lnTo>
                <a:lnTo>
                  <a:pt x="583" y="578"/>
                </a:lnTo>
                <a:lnTo>
                  <a:pt x="585" y="579"/>
                </a:lnTo>
                <a:lnTo>
                  <a:pt x="587" y="580"/>
                </a:lnTo>
                <a:lnTo>
                  <a:pt x="587" y="581"/>
                </a:lnTo>
                <a:lnTo>
                  <a:pt x="584" y="583"/>
                </a:lnTo>
                <a:lnTo>
                  <a:pt x="582" y="584"/>
                </a:lnTo>
                <a:lnTo>
                  <a:pt x="585" y="584"/>
                </a:lnTo>
                <a:lnTo>
                  <a:pt x="589" y="587"/>
                </a:lnTo>
                <a:lnTo>
                  <a:pt x="589" y="588"/>
                </a:lnTo>
                <a:lnTo>
                  <a:pt x="590" y="590"/>
                </a:lnTo>
                <a:lnTo>
                  <a:pt x="591" y="589"/>
                </a:lnTo>
                <a:lnTo>
                  <a:pt x="591" y="587"/>
                </a:lnTo>
                <a:lnTo>
                  <a:pt x="593" y="587"/>
                </a:lnTo>
                <a:lnTo>
                  <a:pt x="594" y="587"/>
                </a:lnTo>
                <a:lnTo>
                  <a:pt x="596" y="588"/>
                </a:lnTo>
                <a:lnTo>
                  <a:pt x="599" y="588"/>
                </a:lnTo>
                <a:lnTo>
                  <a:pt x="601" y="587"/>
                </a:lnTo>
                <a:lnTo>
                  <a:pt x="602" y="586"/>
                </a:lnTo>
                <a:lnTo>
                  <a:pt x="602" y="586"/>
                </a:lnTo>
                <a:lnTo>
                  <a:pt x="602" y="586"/>
                </a:lnTo>
                <a:close/>
                <a:moveTo>
                  <a:pt x="560" y="564"/>
                </a:moveTo>
                <a:lnTo>
                  <a:pt x="558" y="564"/>
                </a:lnTo>
                <a:lnTo>
                  <a:pt x="558" y="563"/>
                </a:lnTo>
                <a:lnTo>
                  <a:pt x="558" y="562"/>
                </a:lnTo>
                <a:lnTo>
                  <a:pt x="560" y="563"/>
                </a:lnTo>
                <a:lnTo>
                  <a:pt x="560" y="563"/>
                </a:lnTo>
                <a:lnTo>
                  <a:pt x="560" y="564"/>
                </a:lnTo>
                <a:lnTo>
                  <a:pt x="559" y="564"/>
                </a:lnTo>
                <a:lnTo>
                  <a:pt x="560" y="564"/>
                </a:lnTo>
                <a:close/>
                <a:moveTo>
                  <a:pt x="396" y="437"/>
                </a:moveTo>
                <a:lnTo>
                  <a:pt x="393" y="437"/>
                </a:lnTo>
                <a:lnTo>
                  <a:pt x="389" y="434"/>
                </a:lnTo>
                <a:lnTo>
                  <a:pt x="389" y="432"/>
                </a:lnTo>
                <a:lnTo>
                  <a:pt x="388" y="430"/>
                </a:lnTo>
                <a:lnTo>
                  <a:pt x="385" y="429"/>
                </a:lnTo>
                <a:lnTo>
                  <a:pt x="380" y="429"/>
                </a:lnTo>
                <a:lnTo>
                  <a:pt x="377" y="429"/>
                </a:lnTo>
                <a:lnTo>
                  <a:pt x="373" y="429"/>
                </a:lnTo>
                <a:lnTo>
                  <a:pt x="373" y="427"/>
                </a:lnTo>
                <a:lnTo>
                  <a:pt x="371" y="426"/>
                </a:lnTo>
                <a:lnTo>
                  <a:pt x="364" y="425"/>
                </a:lnTo>
                <a:lnTo>
                  <a:pt x="359" y="425"/>
                </a:lnTo>
                <a:lnTo>
                  <a:pt x="356" y="424"/>
                </a:lnTo>
                <a:lnTo>
                  <a:pt x="354" y="422"/>
                </a:lnTo>
                <a:lnTo>
                  <a:pt x="352" y="422"/>
                </a:lnTo>
                <a:lnTo>
                  <a:pt x="348" y="423"/>
                </a:lnTo>
                <a:lnTo>
                  <a:pt x="345" y="423"/>
                </a:lnTo>
                <a:lnTo>
                  <a:pt x="342" y="423"/>
                </a:lnTo>
                <a:lnTo>
                  <a:pt x="340" y="421"/>
                </a:lnTo>
                <a:lnTo>
                  <a:pt x="338" y="418"/>
                </a:lnTo>
                <a:lnTo>
                  <a:pt x="332" y="418"/>
                </a:lnTo>
                <a:lnTo>
                  <a:pt x="328" y="417"/>
                </a:lnTo>
                <a:lnTo>
                  <a:pt x="327" y="416"/>
                </a:lnTo>
                <a:lnTo>
                  <a:pt x="327" y="415"/>
                </a:lnTo>
                <a:lnTo>
                  <a:pt x="327" y="415"/>
                </a:lnTo>
                <a:lnTo>
                  <a:pt x="328" y="414"/>
                </a:lnTo>
                <a:lnTo>
                  <a:pt x="329" y="414"/>
                </a:lnTo>
                <a:lnTo>
                  <a:pt x="330" y="412"/>
                </a:lnTo>
                <a:lnTo>
                  <a:pt x="324" y="412"/>
                </a:lnTo>
                <a:lnTo>
                  <a:pt x="320" y="410"/>
                </a:lnTo>
                <a:lnTo>
                  <a:pt x="318" y="410"/>
                </a:lnTo>
                <a:lnTo>
                  <a:pt x="318" y="412"/>
                </a:lnTo>
                <a:lnTo>
                  <a:pt x="318" y="412"/>
                </a:lnTo>
                <a:lnTo>
                  <a:pt x="318" y="414"/>
                </a:lnTo>
                <a:lnTo>
                  <a:pt x="318" y="415"/>
                </a:lnTo>
                <a:lnTo>
                  <a:pt x="318" y="415"/>
                </a:lnTo>
                <a:lnTo>
                  <a:pt x="318" y="415"/>
                </a:lnTo>
                <a:lnTo>
                  <a:pt x="317" y="415"/>
                </a:lnTo>
                <a:lnTo>
                  <a:pt x="314" y="415"/>
                </a:lnTo>
                <a:lnTo>
                  <a:pt x="312" y="414"/>
                </a:lnTo>
                <a:lnTo>
                  <a:pt x="309" y="415"/>
                </a:lnTo>
                <a:lnTo>
                  <a:pt x="305" y="415"/>
                </a:lnTo>
                <a:lnTo>
                  <a:pt x="320" y="420"/>
                </a:lnTo>
                <a:lnTo>
                  <a:pt x="335" y="424"/>
                </a:lnTo>
                <a:lnTo>
                  <a:pt x="330" y="425"/>
                </a:lnTo>
                <a:lnTo>
                  <a:pt x="326" y="424"/>
                </a:lnTo>
                <a:lnTo>
                  <a:pt x="330" y="427"/>
                </a:lnTo>
                <a:lnTo>
                  <a:pt x="335" y="430"/>
                </a:lnTo>
                <a:lnTo>
                  <a:pt x="340" y="431"/>
                </a:lnTo>
                <a:lnTo>
                  <a:pt x="345" y="430"/>
                </a:lnTo>
                <a:lnTo>
                  <a:pt x="345" y="429"/>
                </a:lnTo>
                <a:lnTo>
                  <a:pt x="345" y="427"/>
                </a:lnTo>
                <a:lnTo>
                  <a:pt x="347" y="427"/>
                </a:lnTo>
                <a:lnTo>
                  <a:pt x="351" y="427"/>
                </a:lnTo>
                <a:lnTo>
                  <a:pt x="354" y="430"/>
                </a:lnTo>
                <a:lnTo>
                  <a:pt x="359" y="432"/>
                </a:lnTo>
                <a:lnTo>
                  <a:pt x="362" y="433"/>
                </a:lnTo>
                <a:lnTo>
                  <a:pt x="365" y="433"/>
                </a:lnTo>
                <a:lnTo>
                  <a:pt x="371" y="433"/>
                </a:lnTo>
                <a:lnTo>
                  <a:pt x="376" y="432"/>
                </a:lnTo>
                <a:lnTo>
                  <a:pt x="379" y="433"/>
                </a:lnTo>
                <a:lnTo>
                  <a:pt x="383" y="435"/>
                </a:lnTo>
                <a:lnTo>
                  <a:pt x="385" y="439"/>
                </a:lnTo>
                <a:lnTo>
                  <a:pt x="387" y="443"/>
                </a:lnTo>
                <a:lnTo>
                  <a:pt x="384" y="441"/>
                </a:lnTo>
                <a:lnTo>
                  <a:pt x="378" y="440"/>
                </a:lnTo>
                <a:lnTo>
                  <a:pt x="372" y="440"/>
                </a:lnTo>
                <a:lnTo>
                  <a:pt x="368" y="441"/>
                </a:lnTo>
                <a:lnTo>
                  <a:pt x="368" y="443"/>
                </a:lnTo>
                <a:lnTo>
                  <a:pt x="368" y="443"/>
                </a:lnTo>
                <a:lnTo>
                  <a:pt x="369" y="445"/>
                </a:lnTo>
                <a:lnTo>
                  <a:pt x="371" y="445"/>
                </a:lnTo>
                <a:lnTo>
                  <a:pt x="377" y="446"/>
                </a:lnTo>
                <a:lnTo>
                  <a:pt x="383" y="448"/>
                </a:lnTo>
                <a:lnTo>
                  <a:pt x="387" y="449"/>
                </a:lnTo>
                <a:lnTo>
                  <a:pt x="392" y="449"/>
                </a:lnTo>
                <a:lnTo>
                  <a:pt x="397" y="448"/>
                </a:lnTo>
                <a:lnTo>
                  <a:pt x="401" y="446"/>
                </a:lnTo>
                <a:lnTo>
                  <a:pt x="403" y="442"/>
                </a:lnTo>
                <a:lnTo>
                  <a:pt x="402" y="440"/>
                </a:lnTo>
                <a:lnTo>
                  <a:pt x="400" y="438"/>
                </a:lnTo>
                <a:lnTo>
                  <a:pt x="396" y="437"/>
                </a:lnTo>
                <a:lnTo>
                  <a:pt x="396" y="437"/>
                </a:lnTo>
                <a:lnTo>
                  <a:pt x="396" y="437"/>
                </a:lnTo>
                <a:close/>
                <a:moveTo>
                  <a:pt x="339" y="426"/>
                </a:moveTo>
                <a:lnTo>
                  <a:pt x="342" y="426"/>
                </a:lnTo>
                <a:lnTo>
                  <a:pt x="343" y="426"/>
                </a:lnTo>
                <a:lnTo>
                  <a:pt x="342" y="427"/>
                </a:lnTo>
                <a:lnTo>
                  <a:pt x="339" y="426"/>
                </a:lnTo>
                <a:close/>
                <a:moveTo>
                  <a:pt x="398" y="127"/>
                </a:moveTo>
                <a:lnTo>
                  <a:pt x="395" y="128"/>
                </a:lnTo>
                <a:lnTo>
                  <a:pt x="392" y="130"/>
                </a:lnTo>
                <a:lnTo>
                  <a:pt x="388" y="131"/>
                </a:lnTo>
                <a:lnTo>
                  <a:pt x="387" y="134"/>
                </a:lnTo>
                <a:lnTo>
                  <a:pt x="388" y="136"/>
                </a:lnTo>
                <a:lnTo>
                  <a:pt x="388" y="141"/>
                </a:lnTo>
                <a:lnTo>
                  <a:pt x="390" y="143"/>
                </a:lnTo>
                <a:lnTo>
                  <a:pt x="393" y="144"/>
                </a:lnTo>
                <a:lnTo>
                  <a:pt x="394" y="141"/>
                </a:lnTo>
                <a:lnTo>
                  <a:pt x="397" y="138"/>
                </a:lnTo>
                <a:lnTo>
                  <a:pt x="402" y="139"/>
                </a:lnTo>
                <a:lnTo>
                  <a:pt x="405" y="141"/>
                </a:lnTo>
                <a:lnTo>
                  <a:pt x="410" y="143"/>
                </a:lnTo>
                <a:lnTo>
                  <a:pt x="413" y="147"/>
                </a:lnTo>
                <a:lnTo>
                  <a:pt x="417" y="148"/>
                </a:lnTo>
                <a:lnTo>
                  <a:pt x="420" y="149"/>
                </a:lnTo>
                <a:lnTo>
                  <a:pt x="422" y="150"/>
                </a:lnTo>
                <a:lnTo>
                  <a:pt x="423" y="152"/>
                </a:lnTo>
                <a:lnTo>
                  <a:pt x="430" y="157"/>
                </a:lnTo>
                <a:lnTo>
                  <a:pt x="438" y="159"/>
                </a:lnTo>
                <a:lnTo>
                  <a:pt x="447" y="163"/>
                </a:lnTo>
                <a:lnTo>
                  <a:pt x="458" y="166"/>
                </a:lnTo>
                <a:lnTo>
                  <a:pt x="462" y="168"/>
                </a:lnTo>
                <a:lnTo>
                  <a:pt x="467" y="172"/>
                </a:lnTo>
                <a:lnTo>
                  <a:pt x="471" y="176"/>
                </a:lnTo>
                <a:lnTo>
                  <a:pt x="475" y="180"/>
                </a:lnTo>
                <a:lnTo>
                  <a:pt x="475" y="177"/>
                </a:lnTo>
                <a:lnTo>
                  <a:pt x="476" y="175"/>
                </a:lnTo>
                <a:lnTo>
                  <a:pt x="477" y="174"/>
                </a:lnTo>
                <a:lnTo>
                  <a:pt x="479" y="174"/>
                </a:lnTo>
                <a:lnTo>
                  <a:pt x="482" y="175"/>
                </a:lnTo>
                <a:lnTo>
                  <a:pt x="483" y="176"/>
                </a:lnTo>
                <a:lnTo>
                  <a:pt x="484" y="178"/>
                </a:lnTo>
                <a:lnTo>
                  <a:pt x="483" y="181"/>
                </a:lnTo>
                <a:lnTo>
                  <a:pt x="485" y="178"/>
                </a:lnTo>
                <a:lnTo>
                  <a:pt x="487" y="178"/>
                </a:lnTo>
                <a:lnTo>
                  <a:pt x="490" y="177"/>
                </a:lnTo>
                <a:lnTo>
                  <a:pt x="492" y="178"/>
                </a:lnTo>
                <a:lnTo>
                  <a:pt x="497" y="178"/>
                </a:lnTo>
                <a:lnTo>
                  <a:pt x="502" y="178"/>
                </a:lnTo>
                <a:lnTo>
                  <a:pt x="499" y="175"/>
                </a:lnTo>
                <a:lnTo>
                  <a:pt x="495" y="174"/>
                </a:lnTo>
                <a:lnTo>
                  <a:pt x="491" y="174"/>
                </a:lnTo>
                <a:lnTo>
                  <a:pt x="487" y="175"/>
                </a:lnTo>
                <a:lnTo>
                  <a:pt x="486" y="172"/>
                </a:lnTo>
                <a:lnTo>
                  <a:pt x="486" y="169"/>
                </a:lnTo>
                <a:lnTo>
                  <a:pt x="485" y="166"/>
                </a:lnTo>
                <a:lnTo>
                  <a:pt x="482" y="164"/>
                </a:lnTo>
                <a:lnTo>
                  <a:pt x="480" y="166"/>
                </a:lnTo>
                <a:lnTo>
                  <a:pt x="479" y="165"/>
                </a:lnTo>
                <a:lnTo>
                  <a:pt x="477" y="165"/>
                </a:lnTo>
                <a:lnTo>
                  <a:pt x="476" y="165"/>
                </a:lnTo>
                <a:lnTo>
                  <a:pt x="476" y="166"/>
                </a:lnTo>
                <a:lnTo>
                  <a:pt x="476" y="167"/>
                </a:lnTo>
                <a:lnTo>
                  <a:pt x="476" y="168"/>
                </a:lnTo>
                <a:lnTo>
                  <a:pt x="476" y="169"/>
                </a:lnTo>
                <a:lnTo>
                  <a:pt x="474" y="169"/>
                </a:lnTo>
                <a:lnTo>
                  <a:pt x="470" y="169"/>
                </a:lnTo>
                <a:lnTo>
                  <a:pt x="468" y="169"/>
                </a:lnTo>
                <a:lnTo>
                  <a:pt x="467" y="168"/>
                </a:lnTo>
                <a:lnTo>
                  <a:pt x="467" y="167"/>
                </a:lnTo>
                <a:lnTo>
                  <a:pt x="466" y="165"/>
                </a:lnTo>
                <a:lnTo>
                  <a:pt x="462" y="164"/>
                </a:lnTo>
                <a:lnTo>
                  <a:pt x="460" y="163"/>
                </a:lnTo>
                <a:lnTo>
                  <a:pt x="461" y="160"/>
                </a:lnTo>
                <a:lnTo>
                  <a:pt x="461" y="159"/>
                </a:lnTo>
                <a:lnTo>
                  <a:pt x="460" y="156"/>
                </a:lnTo>
                <a:lnTo>
                  <a:pt x="459" y="153"/>
                </a:lnTo>
                <a:lnTo>
                  <a:pt x="455" y="151"/>
                </a:lnTo>
                <a:lnTo>
                  <a:pt x="452" y="150"/>
                </a:lnTo>
                <a:lnTo>
                  <a:pt x="452" y="150"/>
                </a:lnTo>
                <a:lnTo>
                  <a:pt x="452" y="151"/>
                </a:lnTo>
                <a:lnTo>
                  <a:pt x="453" y="152"/>
                </a:lnTo>
                <a:lnTo>
                  <a:pt x="454" y="153"/>
                </a:lnTo>
                <a:lnTo>
                  <a:pt x="456" y="156"/>
                </a:lnTo>
                <a:lnTo>
                  <a:pt x="459" y="156"/>
                </a:lnTo>
                <a:lnTo>
                  <a:pt x="451" y="158"/>
                </a:lnTo>
                <a:lnTo>
                  <a:pt x="443" y="158"/>
                </a:lnTo>
                <a:lnTo>
                  <a:pt x="447" y="157"/>
                </a:lnTo>
                <a:lnTo>
                  <a:pt x="451" y="156"/>
                </a:lnTo>
                <a:lnTo>
                  <a:pt x="451" y="153"/>
                </a:lnTo>
                <a:lnTo>
                  <a:pt x="450" y="153"/>
                </a:lnTo>
                <a:lnTo>
                  <a:pt x="449" y="152"/>
                </a:lnTo>
                <a:lnTo>
                  <a:pt x="447" y="152"/>
                </a:lnTo>
                <a:lnTo>
                  <a:pt x="444" y="153"/>
                </a:lnTo>
                <a:lnTo>
                  <a:pt x="443" y="153"/>
                </a:lnTo>
                <a:lnTo>
                  <a:pt x="439" y="153"/>
                </a:lnTo>
                <a:lnTo>
                  <a:pt x="438" y="153"/>
                </a:lnTo>
                <a:lnTo>
                  <a:pt x="436" y="152"/>
                </a:lnTo>
                <a:lnTo>
                  <a:pt x="435" y="151"/>
                </a:lnTo>
                <a:lnTo>
                  <a:pt x="431" y="148"/>
                </a:lnTo>
                <a:lnTo>
                  <a:pt x="428" y="145"/>
                </a:lnTo>
                <a:lnTo>
                  <a:pt x="423" y="144"/>
                </a:lnTo>
                <a:lnTo>
                  <a:pt x="420" y="142"/>
                </a:lnTo>
                <a:lnTo>
                  <a:pt x="419" y="140"/>
                </a:lnTo>
                <a:lnTo>
                  <a:pt x="419" y="139"/>
                </a:lnTo>
                <a:lnTo>
                  <a:pt x="417" y="139"/>
                </a:lnTo>
                <a:lnTo>
                  <a:pt x="413" y="140"/>
                </a:lnTo>
                <a:lnTo>
                  <a:pt x="409" y="139"/>
                </a:lnTo>
                <a:lnTo>
                  <a:pt x="402" y="135"/>
                </a:lnTo>
                <a:lnTo>
                  <a:pt x="400" y="133"/>
                </a:lnTo>
                <a:lnTo>
                  <a:pt x="397" y="131"/>
                </a:lnTo>
                <a:lnTo>
                  <a:pt x="397" y="128"/>
                </a:lnTo>
                <a:lnTo>
                  <a:pt x="398" y="127"/>
                </a:lnTo>
                <a:lnTo>
                  <a:pt x="396" y="128"/>
                </a:lnTo>
                <a:lnTo>
                  <a:pt x="398" y="127"/>
                </a:lnTo>
                <a:close/>
                <a:moveTo>
                  <a:pt x="501" y="277"/>
                </a:moveTo>
                <a:lnTo>
                  <a:pt x="502" y="276"/>
                </a:lnTo>
                <a:lnTo>
                  <a:pt x="504" y="275"/>
                </a:lnTo>
                <a:lnTo>
                  <a:pt x="505" y="273"/>
                </a:lnTo>
                <a:lnTo>
                  <a:pt x="507" y="271"/>
                </a:lnTo>
                <a:lnTo>
                  <a:pt x="505" y="268"/>
                </a:lnTo>
                <a:lnTo>
                  <a:pt x="502" y="267"/>
                </a:lnTo>
                <a:lnTo>
                  <a:pt x="499" y="266"/>
                </a:lnTo>
                <a:lnTo>
                  <a:pt x="496" y="264"/>
                </a:lnTo>
                <a:lnTo>
                  <a:pt x="494" y="261"/>
                </a:lnTo>
                <a:lnTo>
                  <a:pt x="491" y="260"/>
                </a:lnTo>
                <a:lnTo>
                  <a:pt x="483" y="257"/>
                </a:lnTo>
                <a:lnTo>
                  <a:pt x="475" y="254"/>
                </a:lnTo>
                <a:lnTo>
                  <a:pt x="471" y="251"/>
                </a:lnTo>
                <a:lnTo>
                  <a:pt x="469" y="249"/>
                </a:lnTo>
                <a:lnTo>
                  <a:pt x="466" y="247"/>
                </a:lnTo>
                <a:lnTo>
                  <a:pt x="461" y="246"/>
                </a:lnTo>
                <a:lnTo>
                  <a:pt x="451" y="242"/>
                </a:lnTo>
                <a:lnTo>
                  <a:pt x="441" y="240"/>
                </a:lnTo>
                <a:lnTo>
                  <a:pt x="437" y="238"/>
                </a:lnTo>
                <a:lnTo>
                  <a:pt x="434" y="238"/>
                </a:lnTo>
                <a:lnTo>
                  <a:pt x="430" y="238"/>
                </a:lnTo>
                <a:lnTo>
                  <a:pt x="427" y="241"/>
                </a:lnTo>
                <a:lnTo>
                  <a:pt x="425" y="242"/>
                </a:lnTo>
                <a:lnTo>
                  <a:pt x="422" y="243"/>
                </a:lnTo>
                <a:lnTo>
                  <a:pt x="421" y="244"/>
                </a:lnTo>
                <a:lnTo>
                  <a:pt x="421" y="246"/>
                </a:lnTo>
                <a:lnTo>
                  <a:pt x="421" y="247"/>
                </a:lnTo>
                <a:lnTo>
                  <a:pt x="422" y="248"/>
                </a:lnTo>
                <a:lnTo>
                  <a:pt x="429" y="247"/>
                </a:lnTo>
                <a:lnTo>
                  <a:pt x="436" y="248"/>
                </a:lnTo>
                <a:lnTo>
                  <a:pt x="434" y="248"/>
                </a:lnTo>
                <a:lnTo>
                  <a:pt x="431" y="250"/>
                </a:lnTo>
                <a:lnTo>
                  <a:pt x="434" y="254"/>
                </a:lnTo>
                <a:lnTo>
                  <a:pt x="438" y="256"/>
                </a:lnTo>
                <a:lnTo>
                  <a:pt x="443" y="255"/>
                </a:lnTo>
                <a:lnTo>
                  <a:pt x="447" y="256"/>
                </a:lnTo>
                <a:lnTo>
                  <a:pt x="453" y="260"/>
                </a:lnTo>
                <a:lnTo>
                  <a:pt x="459" y="264"/>
                </a:lnTo>
                <a:lnTo>
                  <a:pt x="464" y="266"/>
                </a:lnTo>
                <a:lnTo>
                  <a:pt x="470" y="268"/>
                </a:lnTo>
                <a:lnTo>
                  <a:pt x="477" y="267"/>
                </a:lnTo>
                <a:lnTo>
                  <a:pt x="485" y="266"/>
                </a:lnTo>
                <a:lnTo>
                  <a:pt x="488" y="266"/>
                </a:lnTo>
                <a:lnTo>
                  <a:pt x="492" y="266"/>
                </a:lnTo>
                <a:lnTo>
                  <a:pt x="496" y="267"/>
                </a:lnTo>
                <a:lnTo>
                  <a:pt x="499" y="268"/>
                </a:lnTo>
                <a:lnTo>
                  <a:pt x="500" y="273"/>
                </a:lnTo>
                <a:lnTo>
                  <a:pt x="501" y="277"/>
                </a:lnTo>
                <a:lnTo>
                  <a:pt x="501" y="277"/>
                </a:lnTo>
                <a:lnTo>
                  <a:pt x="501" y="277"/>
                </a:lnTo>
                <a:close/>
                <a:moveTo>
                  <a:pt x="476" y="265"/>
                </a:moveTo>
                <a:lnTo>
                  <a:pt x="474" y="266"/>
                </a:lnTo>
                <a:lnTo>
                  <a:pt x="472" y="266"/>
                </a:lnTo>
                <a:lnTo>
                  <a:pt x="472" y="265"/>
                </a:lnTo>
                <a:lnTo>
                  <a:pt x="471" y="264"/>
                </a:lnTo>
                <a:lnTo>
                  <a:pt x="468" y="264"/>
                </a:lnTo>
                <a:lnTo>
                  <a:pt x="466" y="261"/>
                </a:lnTo>
                <a:lnTo>
                  <a:pt x="469" y="258"/>
                </a:lnTo>
                <a:lnTo>
                  <a:pt x="472" y="257"/>
                </a:lnTo>
                <a:lnTo>
                  <a:pt x="475" y="257"/>
                </a:lnTo>
                <a:lnTo>
                  <a:pt x="477" y="258"/>
                </a:lnTo>
                <a:lnTo>
                  <a:pt x="479" y="260"/>
                </a:lnTo>
                <a:lnTo>
                  <a:pt x="482" y="261"/>
                </a:lnTo>
                <a:lnTo>
                  <a:pt x="478" y="264"/>
                </a:lnTo>
                <a:lnTo>
                  <a:pt x="476" y="265"/>
                </a:lnTo>
                <a:lnTo>
                  <a:pt x="476" y="265"/>
                </a:lnTo>
                <a:lnTo>
                  <a:pt x="476" y="265"/>
                </a:lnTo>
                <a:close/>
                <a:moveTo>
                  <a:pt x="500" y="165"/>
                </a:moveTo>
                <a:lnTo>
                  <a:pt x="502" y="169"/>
                </a:lnTo>
                <a:lnTo>
                  <a:pt x="504" y="174"/>
                </a:lnTo>
                <a:lnTo>
                  <a:pt x="508" y="175"/>
                </a:lnTo>
                <a:lnTo>
                  <a:pt x="511" y="174"/>
                </a:lnTo>
                <a:lnTo>
                  <a:pt x="512" y="174"/>
                </a:lnTo>
                <a:lnTo>
                  <a:pt x="515" y="175"/>
                </a:lnTo>
                <a:lnTo>
                  <a:pt x="517" y="175"/>
                </a:lnTo>
                <a:lnTo>
                  <a:pt x="518" y="177"/>
                </a:lnTo>
                <a:lnTo>
                  <a:pt x="519" y="181"/>
                </a:lnTo>
                <a:lnTo>
                  <a:pt x="521" y="183"/>
                </a:lnTo>
                <a:lnTo>
                  <a:pt x="523" y="184"/>
                </a:lnTo>
                <a:lnTo>
                  <a:pt x="524" y="184"/>
                </a:lnTo>
                <a:lnTo>
                  <a:pt x="525" y="185"/>
                </a:lnTo>
                <a:lnTo>
                  <a:pt x="524" y="186"/>
                </a:lnTo>
                <a:lnTo>
                  <a:pt x="516" y="184"/>
                </a:lnTo>
                <a:lnTo>
                  <a:pt x="508" y="181"/>
                </a:lnTo>
                <a:lnTo>
                  <a:pt x="505" y="181"/>
                </a:lnTo>
                <a:lnTo>
                  <a:pt x="503" y="182"/>
                </a:lnTo>
                <a:lnTo>
                  <a:pt x="503" y="184"/>
                </a:lnTo>
                <a:lnTo>
                  <a:pt x="503" y="185"/>
                </a:lnTo>
                <a:lnTo>
                  <a:pt x="504" y="189"/>
                </a:lnTo>
                <a:lnTo>
                  <a:pt x="508" y="192"/>
                </a:lnTo>
                <a:lnTo>
                  <a:pt x="510" y="193"/>
                </a:lnTo>
                <a:lnTo>
                  <a:pt x="510" y="192"/>
                </a:lnTo>
                <a:lnTo>
                  <a:pt x="511" y="191"/>
                </a:lnTo>
                <a:lnTo>
                  <a:pt x="512" y="191"/>
                </a:lnTo>
                <a:lnTo>
                  <a:pt x="515" y="192"/>
                </a:lnTo>
                <a:lnTo>
                  <a:pt x="515" y="193"/>
                </a:lnTo>
                <a:lnTo>
                  <a:pt x="516" y="197"/>
                </a:lnTo>
                <a:lnTo>
                  <a:pt x="518" y="198"/>
                </a:lnTo>
                <a:lnTo>
                  <a:pt x="520" y="197"/>
                </a:lnTo>
                <a:lnTo>
                  <a:pt x="523" y="197"/>
                </a:lnTo>
                <a:lnTo>
                  <a:pt x="523" y="197"/>
                </a:lnTo>
                <a:lnTo>
                  <a:pt x="525" y="199"/>
                </a:lnTo>
                <a:lnTo>
                  <a:pt x="532" y="205"/>
                </a:lnTo>
                <a:lnTo>
                  <a:pt x="540" y="210"/>
                </a:lnTo>
                <a:lnTo>
                  <a:pt x="541" y="208"/>
                </a:lnTo>
                <a:lnTo>
                  <a:pt x="543" y="206"/>
                </a:lnTo>
                <a:lnTo>
                  <a:pt x="545" y="206"/>
                </a:lnTo>
                <a:lnTo>
                  <a:pt x="548" y="207"/>
                </a:lnTo>
                <a:lnTo>
                  <a:pt x="549" y="207"/>
                </a:lnTo>
                <a:lnTo>
                  <a:pt x="549" y="209"/>
                </a:lnTo>
                <a:lnTo>
                  <a:pt x="552" y="208"/>
                </a:lnTo>
                <a:lnTo>
                  <a:pt x="557" y="208"/>
                </a:lnTo>
                <a:lnTo>
                  <a:pt x="558" y="210"/>
                </a:lnTo>
                <a:lnTo>
                  <a:pt x="560" y="211"/>
                </a:lnTo>
                <a:lnTo>
                  <a:pt x="562" y="213"/>
                </a:lnTo>
                <a:lnTo>
                  <a:pt x="563" y="211"/>
                </a:lnTo>
                <a:lnTo>
                  <a:pt x="565" y="209"/>
                </a:lnTo>
                <a:lnTo>
                  <a:pt x="563" y="207"/>
                </a:lnTo>
                <a:lnTo>
                  <a:pt x="558" y="203"/>
                </a:lnTo>
                <a:lnTo>
                  <a:pt x="552" y="201"/>
                </a:lnTo>
                <a:lnTo>
                  <a:pt x="553" y="199"/>
                </a:lnTo>
                <a:lnTo>
                  <a:pt x="556" y="199"/>
                </a:lnTo>
                <a:lnTo>
                  <a:pt x="557" y="200"/>
                </a:lnTo>
                <a:lnTo>
                  <a:pt x="558" y="201"/>
                </a:lnTo>
                <a:lnTo>
                  <a:pt x="559" y="201"/>
                </a:lnTo>
                <a:lnTo>
                  <a:pt x="561" y="201"/>
                </a:lnTo>
                <a:lnTo>
                  <a:pt x="559" y="199"/>
                </a:lnTo>
                <a:lnTo>
                  <a:pt x="557" y="198"/>
                </a:lnTo>
                <a:lnTo>
                  <a:pt x="556" y="194"/>
                </a:lnTo>
                <a:lnTo>
                  <a:pt x="553" y="192"/>
                </a:lnTo>
                <a:lnTo>
                  <a:pt x="550" y="191"/>
                </a:lnTo>
                <a:lnTo>
                  <a:pt x="545" y="190"/>
                </a:lnTo>
                <a:lnTo>
                  <a:pt x="541" y="191"/>
                </a:lnTo>
                <a:lnTo>
                  <a:pt x="538" y="192"/>
                </a:lnTo>
                <a:lnTo>
                  <a:pt x="537" y="193"/>
                </a:lnTo>
                <a:lnTo>
                  <a:pt x="534" y="193"/>
                </a:lnTo>
                <a:lnTo>
                  <a:pt x="530" y="192"/>
                </a:lnTo>
                <a:lnTo>
                  <a:pt x="527" y="190"/>
                </a:lnTo>
                <a:lnTo>
                  <a:pt x="527" y="186"/>
                </a:lnTo>
                <a:lnTo>
                  <a:pt x="528" y="184"/>
                </a:lnTo>
                <a:lnTo>
                  <a:pt x="530" y="183"/>
                </a:lnTo>
                <a:lnTo>
                  <a:pt x="534" y="184"/>
                </a:lnTo>
                <a:lnTo>
                  <a:pt x="535" y="185"/>
                </a:lnTo>
                <a:lnTo>
                  <a:pt x="538" y="186"/>
                </a:lnTo>
                <a:lnTo>
                  <a:pt x="541" y="186"/>
                </a:lnTo>
                <a:lnTo>
                  <a:pt x="542" y="186"/>
                </a:lnTo>
                <a:lnTo>
                  <a:pt x="542" y="186"/>
                </a:lnTo>
                <a:lnTo>
                  <a:pt x="542" y="184"/>
                </a:lnTo>
                <a:lnTo>
                  <a:pt x="538" y="183"/>
                </a:lnTo>
                <a:lnTo>
                  <a:pt x="535" y="182"/>
                </a:lnTo>
                <a:lnTo>
                  <a:pt x="532" y="180"/>
                </a:lnTo>
                <a:lnTo>
                  <a:pt x="528" y="176"/>
                </a:lnTo>
                <a:lnTo>
                  <a:pt x="521" y="172"/>
                </a:lnTo>
                <a:lnTo>
                  <a:pt x="515" y="169"/>
                </a:lnTo>
                <a:lnTo>
                  <a:pt x="511" y="167"/>
                </a:lnTo>
                <a:lnTo>
                  <a:pt x="507" y="165"/>
                </a:lnTo>
                <a:lnTo>
                  <a:pt x="503" y="164"/>
                </a:lnTo>
                <a:lnTo>
                  <a:pt x="500" y="165"/>
                </a:lnTo>
                <a:lnTo>
                  <a:pt x="501" y="165"/>
                </a:lnTo>
                <a:lnTo>
                  <a:pt x="500" y="165"/>
                </a:lnTo>
                <a:close/>
                <a:moveTo>
                  <a:pt x="553" y="196"/>
                </a:moveTo>
                <a:lnTo>
                  <a:pt x="553" y="198"/>
                </a:lnTo>
                <a:lnTo>
                  <a:pt x="552" y="199"/>
                </a:lnTo>
                <a:lnTo>
                  <a:pt x="551" y="200"/>
                </a:lnTo>
                <a:lnTo>
                  <a:pt x="549" y="201"/>
                </a:lnTo>
                <a:lnTo>
                  <a:pt x="545" y="199"/>
                </a:lnTo>
                <a:lnTo>
                  <a:pt x="543" y="194"/>
                </a:lnTo>
                <a:lnTo>
                  <a:pt x="549" y="194"/>
                </a:lnTo>
                <a:lnTo>
                  <a:pt x="553" y="196"/>
                </a:lnTo>
                <a:lnTo>
                  <a:pt x="552" y="194"/>
                </a:lnTo>
                <a:lnTo>
                  <a:pt x="553" y="196"/>
                </a:lnTo>
                <a:close/>
                <a:moveTo>
                  <a:pt x="534" y="197"/>
                </a:moveTo>
                <a:lnTo>
                  <a:pt x="537" y="198"/>
                </a:lnTo>
                <a:lnTo>
                  <a:pt x="541" y="199"/>
                </a:lnTo>
                <a:lnTo>
                  <a:pt x="544" y="199"/>
                </a:lnTo>
                <a:lnTo>
                  <a:pt x="545" y="201"/>
                </a:lnTo>
                <a:lnTo>
                  <a:pt x="545" y="202"/>
                </a:lnTo>
                <a:lnTo>
                  <a:pt x="545" y="203"/>
                </a:lnTo>
                <a:lnTo>
                  <a:pt x="544" y="203"/>
                </a:lnTo>
                <a:lnTo>
                  <a:pt x="543" y="202"/>
                </a:lnTo>
                <a:lnTo>
                  <a:pt x="542" y="202"/>
                </a:lnTo>
                <a:lnTo>
                  <a:pt x="540" y="202"/>
                </a:lnTo>
                <a:lnTo>
                  <a:pt x="538" y="202"/>
                </a:lnTo>
                <a:lnTo>
                  <a:pt x="537" y="203"/>
                </a:lnTo>
                <a:lnTo>
                  <a:pt x="535" y="202"/>
                </a:lnTo>
                <a:lnTo>
                  <a:pt x="534" y="201"/>
                </a:lnTo>
                <a:lnTo>
                  <a:pt x="533" y="199"/>
                </a:lnTo>
                <a:lnTo>
                  <a:pt x="534" y="197"/>
                </a:lnTo>
                <a:lnTo>
                  <a:pt x="534" y="197"/>
                </a:lnTo>
                <a:lnTo>
                  <a:pt x="534" y="197"/>
                </a:lnTo>
                <a:close/>
                <a:moveTo>
                  <a:pt x="549" y="209"/>
                </a:moveTo>
                <a:lnTo>
                  <a:pt x="549" y="209"/>
                </a:lnTo>
                <a:lnTo>
                  <a:pt x="549" y="209"/>
                </a:lnTo>
                <a:close/>
                <a:moveTo>
                  <a:pt x="225" y="156"/>
                </a:moveTo>
                <a:lnTo>
                  <a:pt x="225" y="157"/>
                </a:lnTo>
                <a:lnTo>
                  <a:pt x="225" y="156"/>
                </a:lnTo>
                <a:lnTo>
                  <a:pt x="225" y="156"/>
                </a:lnTo>
                <a:lnTo>
                  <a:pt x="225" y="156"/>
                </a:lnTo>
                <a:close/>
                <a:moveTo>
                  <a:pt x="175" y="141"/>
                </a:moveTo>
                <a:lnTo>
                  <a:pt x="184" y="142"/>
                </a:lnTo>
                <a:lnTo>
                  <a:pt x="192" y="145"/>
                </a:lnTo>
                <a:lnTo>
                  <a:pt x="197" y="145"/>
                </a:lnTo>
                <a:lnTo>
                  <a:pt x="200" y="147"/>
                </a:lnTo>
                <a:lnTo>
                  <a:pt x="204" y="149"/>
                </a:lnTo>
                <a:lnTo>
                  <a:pt x="207" y="150"/>
                </a:lnTo>
                <a:lnTo>
                  <a:pt x="212" y="151"/>
                </a:lnTo>
                <a:lnTo>
                  <a:pt x="215" y="152"/>
                </a:lnTo>
                <a:lnTo>
                  <a:pt x="219" y="152"/>
                </a:lnTo>
                <a:lnTo>
                  <a:pt x="222" y="152"/>
                </a:lnTo>
                <a:lnTo>
                  <a:pt x="224" y="155"/>
                </a:lnTo>
                <a:lnTo>
                  <a:pt x="227" y="156"/>
                </a:lnTo>
                <a:lnTo>
                  <a:pt x="231" y="157"/>
                </a:lnTo>
                <a:lnTo>
                  <a:pt x="236" y="157"/>
                </a:lnTo>
                <a:lnTo>
                  <a:pt x="235" y="158"/>
                </a:lnTo>
                <a:lnTo>
                  <a:pt x="232" y="159"/>
                </a:lnTo>
                <a:lnTo>
                  <a:pt x="231" y="160"/>
                </a:lnTo>
                <a:lnTo>
                  <a:pt x="229" y="160"/>
                </a:lnTo>
                <a:lnTo>
                  <a:pt x="227" y="160"/>
                </a:lnTo>
                <a:lnTo>
                  <a:pt x="225" y="159"/>
                </a:lnTo>
                <a:lnTo>
                  <a:pt x="224" y="158"/>
                </a:lnTo>
                <a:lnTo>
                  <a:pt x="224" y="157"/>
                </a:lnTo>
                <a:lnTo>
                  <a:pt x="214" y="155"/>
                </a:lnTo>
                <a:lnTo>
                  <a:pt x="203" y="152"/>
                </a:lnTo>
                <a:lnTo>
                  <a:pt x="194" y="150"/>
                </a:lnTo>
                <a:lnTo>
                  <a:pt x="184" y="148"/>
                </a:lnTo>
                <a:lnTo>
                  <a:pt x="187" y="150"/>
                </a:lnTo>
                <a:lnTo>
                  <a:pt x="190" y="151"/>
                </a:lnTo>
                <a:lnTo>
                  <a:pt x="192" y="152"/>
                </a:lnTo>
                <a:lnTo>
                  <a:pt x="196" y="152"/>
                </a:lnTo>
                <a:lnTo>
                  <a:pt x="198" y="155"/>
                </a:lnTo>
                <a:lnTo>
                  <a:pt x="200" y="156"/>
                </a:lnTo>
                <a:lnTo>
                  <a:pt x="202" y="156"/>
                </a:lnTo>
                <a:lnTo>
                  <a:pt x="204" y="157"/>
                </a:lnTo>
                <a:lnTo>
                  <a:pt x="207" y="157"/>
                </a:lnTo>
                <a:lnTo>
                  <a:pt x="211" y="158"/>
                </a:lnTo>
                <a:lnTo>
                  <a:pt x="212" y="159"/>
                </a:lnTo>
                <a:lnTo>
                  <a:pt x="211" y="159"/>
                </a:lnTo>
                <a:lnTo>
                  <a:pt x="211" y="160"/>
                </a:lnTo>
                <a:lnTo>
                  <a:pt x="210" y="160"/>
                </a:lnTo>
                <a:lnTo>
                  <a:pt x="206" y="161"/>
                </a:lnTo>
                <a:lnTo>
                  <a:pt x="204" y="161"/>
                </a:lnTo>
                <a:lnTo>
                  <a:pt x="212" y="163"/>
                </a:lnTo>
                <a:lnTo>
                  <a:pt x="219" y="165"/>
                </a:lnTo>
                <a:lnTo>
                  <a:pt x="219" y="164"/>
                </a:lnTo>
                <a:lnTo>
                  <a:pt x="217" y="161"/>
                </a:lnTo>
                <a:lnTo>
                  <a:pt x="217" y="159"/>
                </a:lnTo>
                <a:lnTo>
                  <a:pt x="219" y="159"/>
                </a:lnTo>
                <a:lnTo>
                  <a:pt x="223" y="161"/>
                </a:lnTo>
                <a:lnTo>
                  <a:pt x="228" y="164"/>
                </a:lnTo>
                <a:lnTo>
                  <a:pt x="231" y="164"/>
                </a:lnTo>
                <a:lnTo>
                  <a:pt x="237" y="165"/>
                </a:lnTo>
                <a:lnTo>
                  <a:pt x="239" y="165"/>
                </a:lnTo>
                <a:lnTo>
                  <a:pt x="241" y="166"/>
                </a:lnTo>
                <a:lnTo>
                  <a:pt x="243" y="167"/>
                </a:lnTo>
                <a:lnTo>
                  <a:pt x="244" y="169"/>
                </a:lnTo>
                <a:lnTo>
                  <a:pt x="236" y="168"/>
                </a:lnTo>
                <a:lnTo>
                  <a:pt x="227" y="168"/>
                </a:lnTo>
                <a:lnTo>
                  <a:pt x="232" y="172"/>
                </a:lnTo>
                <a:lnTo>
                  <a:pt x="239" y="174"/>
                </a:lnTo>
                <a:lnTo>
                  <a:pt x="246" y="175"/>
                </a:lnTo>
                <a:lnTo>
                  <a:pt x="253" y="176"/>
                </a:lnTo>
                <a:lnTo>
                  <a:pt x="257" y="180"/>
                </a:lnTo>
                <a:lnTo>
                  <a:pt x="260" y="183"/>
                </a:lnTo>
                <a:lnTo>
                  <a:pt x="264" y="184"/>
                </a:lnTo>
                <a:lnTo>
                  <a:pt x="269" y="184"/>
                </a:lnTo>
                <a:lnTo>
                  <a:pt x="266" y="182"/>
                </a:lnTo>
                <a:lnTo>
                  <a:pt x="265" y="178"/>
                </a:lnTo>
                <a:lnTo>
                  <a:pt x="264" y="176"/>
                </a:lnTo>
                <a:lnTo>
                  <a:pt x="264" y="173"/>
                </a:lnTo>
                <a:lnTo>
                  <a:pt x="265" y="167"/>
                </a:lnTo>
                <a:lnTo>
                  <a:pt x="265" y="163"/>
                </a:lnTo>
                <a:lnTo>
                  <a:pt x="264" y="160"/>
                </a:lnTo>
                <a:lnTo>
                  <a:pt x="261" y="159"/>
                </a:lnTo>
                <a:lnTo>
                  <a:pt x="258" y="158"/>
                </a:lnTo>
                <a:lnTo>
                  <a:pt x="255" y="157"/>
                </a:lnTo>
                <a:lnTo>
                  <a:pt x="248" y="157"/>
                </a:lnTo>
                <a:lnTo>
                  <a:pt x="241" y="158"/>
                </a:lnTo>
                <a:lnTo>
                  <a:pt x="243" y="156"/>
                </a:lnTo>
                <a:lnTo>
                  <a:pt x="244" y="153"/>
                </a:lnTo>
                <a:lnTo>
                  <a:pt x="225" y="150"/>
                </a:lnTo>
                <a:lnTo>
                  <a:pt x="208" y="144"/>
                </a:lnTo>
                <a:lnTo>
                  <a:pt x="191" y="140"/>
                </a:lnTo>
                <a:lnTo>
                  <a:pt x="174" y="136"/>
                </a:lnTo>
                <a:lnTo>
                  <a:pt x="174" y="139"/>
                </a:lnTo>
                <a:lnTo>
                  <a:pt x="175" y="141"/>
                </a:lnTo>
                <a:lnTo>
                  <a:pt x="177" y="141"/>
                </a:lnTo>
                <a:lnTo>
                  <a:pt x="175" y="141"/>
                </a:lnTo>
                <a:close/>
                <a:moveTo>
                  <a:pt x="240" y="160"/>
                </a:moveTo>
                <a:lnTo>
                  <a:pt x="241" y="160"/>
                </a:lnTo>
                <a:lnTo>
                  <a:pt x="244" y="160"/>
                </a:lnTo>
                <a:lnTo>
                  <a:pt x="246" y="161"/>
                </a:lnTo>
                <a:lnTo>
                  <a:pt x="246" y="163"/>
                </a:lnTo>
                <a:lnTo>
                  <a:pt x="243" y="164"/>
                </a:lnTo>
                <a:lnTo>
                  <a:pt x="238" y="164"/>
                </a:lnTo>
                <a:lnTo>
                  <a:pt x="238" y="161"/>
                </a:lnTo>
                <a:lnTo>
                  <a:pt x="240" y="160"/>
                </a:lnTo>
                <a:lnTo>
                  <a:pt x="239" y="160"/>
                </a:lnTo>
                <a:lnTo>
                  <a:pt x="240" y="160"/>
                </a:lnTo>
                <a:close/>
                <a:moveTo>
                  <a:pt x="314" y="196"/>
                </a:moveTo>
                <a:lnTo>
                  <a:pt x="318" y="200"/>
                </a:lnTo>
                <a:lnTo>
                  <a:pt x="321" y="205"/>
                </a:lnTo>
                <a:lnTo>
                  <a:pt x="328" y="208"/>
                </a:lnTo>
                <a:lnTo>
                  <a:pt x="337" y="210"/>
                </a:lnTo>
                <a:lnTo>
                  <a:pt x="345" y="214"/>
                </a:lnTo>
                <a:lnTo>
                  <a:pt x="354" y="217"/>
                </a:lnTo>
                <a:lnTo>
                  <a:pt x="357" y="218"/>
                </a:lnTo>
                <a:lnTo>
                  <a:pt x="361" y="219"/>
                </a:lnTo>
                <a:lnTo>
                  <a:pt x="364" y="223"/>
                </a:lnTo>
                <a:lnTo>
                  <a:pt x="368" y="225"/>
                </a:lnTo>
                <a:lnTo>
                  <a:pt x="372" y="226"/>
                </a:lnTo>
                <a:lnTo>
                  <a:pt x="377" y="228"/>
                </a:lnTo>
                <a:lnTo>
                  <a:pt x="380" y="230"/>
                </a:lnTo>
                <a:lnTo>
                  <a:pt x="384" y="231"/>
                </a:lnTo>
                <a:lnTo>
                  <a:pt x="385" y="230"/>
                </a:lnTo>
                <a:lnTo>
                  <a:pt x="387" y="228"/>
                </a:lnTo>
                <a:lnTo>
                  <a:pt x="388" y="230"/>
                </a:lnTo>
                <a:lnTo>
                  <a:pt x="389" y="233"/>
                </a:lnTo>
                <a:lnTo>
                  <a:pt x="392" y="234"/>
                </a:lnTo>
                <a:lnTo>
                  <a:pt x="393" y="235"/>
                </a:lnTo>
                <a:lnTo>
                  <a:pt x="394" y="235"/>
                </a:lnTo>
                <a:lnTo>
                  <a:pt x="395" y="234"/>
                </a:lnTo>
                <a:lnTo>
                  <a:pt x="397" y="233"/>
                </a:lnTo>
                <a:lnTo>
                  <a:pt x="401" y="232"/>
                </a:lnTo>
                <a:lnTo>
                  <a:pt x="408" y="234"/>
                </a:lnTo>
                <a:lnTo>
                  <a:pt x="413" y="239"/>
                </a:lnTo>
                <a:lnTo>
                  <a:pt x="418" y="240"/>
                </a:lnTo>
                <a:lnTo>
                  <a:pt x="421" y="240"/>
                </a:lnTo>
                <a:lnTo>
                  <a:pt x="422" y="236"/>
                </a:lnTo>
                <a:lnTo>
                  <a:pt x="423" y="232"/>
                </a:lnTo>
                <a:lnTo>
                  <a:pt x="420" y="230"/>
                </a:lnTo>
                <a:lnTo>
                  <a:pt x="414" y="228"/>
                </a:lnTo>
                <a:lnTo>
                  <a:pt x="410" y="230"/>
                </a:lnTo>
                <a:lnTo>
                  <a:pt x="406" y="231"/>
                </a:lnTo>
                <a:lnTo>
                  <a:pt x="403" y="230"/>
                </a:lnTo>
                <a:lnTo>
                  <a:pt x="400" y="228"/>
                </a:lnTo>
                <a:lnTo>
                  <a:pt x="397" y="230"/>
                </a:lnTo>
                <a:lnTo>
                  <a:pt x="395" y="231"/>
                </a:lnTo>
                <a:lnTo>
                  <a:pt x="393" y="230"/>
                </a:lnTo>
                <a:lnTo>
                  <a:pt x="393" y="228"/>
                </a:lnTo>
                <a:lnTo>
                  <a:pt x="394" y="226"/>
                </a:lnTo>
                <a:lnTo>
                  <a:pt x="394" y="225"/>
                </a:lnTo>
                <a:lnTo>
                  <a:pt x="390" y="223"/>
                </a:lnTo>
                <a:lnTo>
                  <a:pt x="387" y="222"/>
                </a:lnTo>
                <a:lnTo>
                  <a:pt x="383" y="219"/>
                </a:lnTo>
                <a:lnTo>
                  <a:pt x="378" y="217"/>
                </a:lnTo>
                <a:lnTo>
                  <a:pt x="377" y="217"/>
                </a:lnTo>
                <a:lnTo>
                  <a:pt x="375" y="216"/>
                </a:lnTo>
                <a:lnTo>
                  <a:pt x="373" y="215"/>
                </a:lnTo>
                <a:lnTo>
                  <a:pt x="376" y="214"/>
                </a:lnTo>
                <a:lnTo>
                  <a:pt x="380" y="215"/>
                </a:lnTo>
                <a:lnTo>
                  <a:pt x="385" y="218"/>
                </a:lnTo>
                <a:lnTo>
                  <a:pt x="389" y="219"/>
                </a:lnTo>
                <a:lnTo>
                  <a:pt x="394" y="222"/>
                </a:lnTo>
                <a:lnTo>
                  <a:pt x="397" y="223"/>
                </a:lnTo>
                <a:lnTo>
                  <a:pt x="400" y="223"/>
                </a:lnTo>
                <a:lnTo>
                  <a:pt x="402" y="223"/>
                </a:lnTo>
                <a:lnTo>
                  <a:pt x="403" y="222"/>
                </a:lnTo>
                <a:lnTo>
                  <a:pt x="394" y="218"/>
                </a:lnTo>
                <a:lnTo>
                  <a:pt x="385" y="214"/>
                </a:lnTo>
                <a:lnTo>
                  <a:pt x="377" y="209"/>
                </a:lnTo>
                <a:lnTo>
                  <a:pt x="368" y="205"/>
                </a:lnTo>
                <a:lnTo>
                  <a:pt x="370" y="205"/>
                </a:lnTo>
                <a:lnTo>
                  <a:pt x="372" y="205"/>
                </a:lnTo>
                <a:lnTo>
                  <a:pt x="373" y="203"/>
                </a:lnTo>
                <a:lnTo>
                  <a:pt x="375" y="203"/>
                </a:lnTo>
                <a:lnTo>
                  <a:pt x="375" y="202"/>
                </a:lnTo>
                <a:lnTo>
                  <a:pt x="375" y="201"/>
                </a:lnTo>
                <a:lnTo>
                  <a:pt x="369" y="199"/>
                </a:lnTo>
                <a:lnTo>
                  <a:pt x="363" y="197"/>
                </a:lnTo>
                <a:lnTo>
                  <a:pt x="359" y="194"/>
                </a:lnTo>
                <a:lnTo>
                  <a:pt x="353" y="192"/>
                </a:lnTo>
                <a:lnTo>
                  <a:pt x="347" y="193"/>
                </a:lnTo>
                <a:lnTo>
                  <a:pt x="340" y="194"/>
                </a:lnTo>
                <a:lnTo>
                  <a:pt x="344" y="192"/>
                </a:lnTo>
                <a:lnTo>
                  <a:pt x="346" y="190"/>
                </a:lnTo>
                <a:lnTo>
                  <a:pt x="340" y="188"/>
                </a:lnTo>
                <a:lnTo>
                  <a:pt x="335" y="185"/>
                </a:lnTo>
                <a:lnTo>
                  <a:pt x="329" y="182"/>
                </a:lnTo>
                <a:lnTo>
                  <a:pt x="322" y="182"/>
                </a:lnTo>
                <a:lnTo>
                  <a:pt x="318" y="183"/>
                </a:lnTo>
                <a:lnTo>
                  <a:pt x="314" y="182"/>
                </a:lnTo>
                <a:lnTo>
                  <a:pt x="315" y="180"/>
                </a:lnTo>
                <a:lnTo>
                  <a:pt x="318" y="178"/>
                </a:lnTo>
                <a:lnTo>
                  <a:pt x="311" y="176"/>
                </a:lnTo>
                <a:lnTo>
                  <a:pt x="305" y="175"/>
                </a:lnTo>
                <a:lnTo>
                  <a:pt x="299" y="172"/>
                </a:lnTo>
                <a:lnTo>
                  <a:pt x="293" y="171"/>
                </a:lnTo>
                <a:lnTo>
                  <a:pt x="289" y="172"/>
                </a:lnTo>
                <a:lnTo>
                  <a:pt x="289" y="172"/>
                </a:lnTo>
                <a:lnTo>
                  <a:pt x="290" y="174"/>
                </a:lnTo>
                <a:lnTo>
                  <a:pt x="293" y="175"/>
                </a:lnTo>
                <a:lnTo>
                  <a:pt x="296" y="178"/>
                </a:lnTo>
                <a:lnTo>
                  <a:pt x="298" y="182"/>
                </a:lnTo>
                <a:lnTo>
                  <a:pt x="297" y="188"/>
                </a:lnTo>
                <a:lnTo>
                  <a:pt x="295" y="192"/>
                </a:lnTo>
                <a:lnTo>
                  <a:pt x="294" y="193"/>
                </a:lnTo>
                <a:lnTo>
                  <a:pt x="294" y="196"/>
                </a:lnTo>
                <a:lnTo>
                  <a:pt x="295" y="197"/>
                </a:lnTo>
                <a:lnTo>
                  <a:pt x="297" y="198"/>
                </a:lnTo>
                <a:lnTo>
                  <a:pt x="305" y="199"/>
                </a:lnTo>
                <a:lnTo>
                  <a:pt x="312" y="200"/>
                </a:lnTo>
                <a:lnTo>
                  <a:pt x="313" y="198"/>
                </a:lnTo>
                <a:lnTo>
                  <a:pt x="314" y="196"/>
                </a:lnTo>
                <a:lnTo>
                  <a:pt x="314" y="198"/>
                </a:lnTo>
                <a:lnTo>
                  <a:pt x="314" y="196"/>
                </a:lnTo>
                <a:close/>
                <a:moveTo>
                  <a:pt x="360" y="209"/>
                </a:moveTo>
                <a:lnTo>
                  <a:pt x="364" y="208"/>
                </a:lnTo>
                <a:lnTo>
                  <a:pt x="370" y="210"/>
                </a:lnTo>
                <a:lnTo>
                  <a:pt x="367" y="213"/>
                </a:lnTo>
                <a:lnTo>
                  <a:pt x="363" y="213"/>
                </a:lnTo>
                <a:lnTo>
                  <a:pt x="362" y="213"/>
                </a:lnTo>
                <a:lnTo>
                  <a:pt x="361" y="211"/>
                </a:lnTo>
                <a:lnTo>
                  <a:pt x="360" y="210"/>
                </a:lnTo>
                <a:lnTo>
                  <a:pt x="360" y="209"/>
                </a:lnTo>
                <a:lnTo>
                  <a:pt x="360" y="209"/>
                </a:lnTo>
                <a:lnTo>
                  <a:pt x="360" y="209"/>
                </a:lnTo>
                <a:close/>
                <a:moveTo>
                  <a:pt x="319" y="188"/>
                </a:moveTo>
                <a:lnTo>
                  <a:pt x="321" y="188"/>
                </a:lnTo>
                <a:lnTo>
                  <a:pt x="323" y="188"/>
                </a:lnTo>
                <a:lnTo>
                  <a:pt x="324" y="190"/>
                </a:lnTo>
                <a:lnTo>
                  <a:pt x="324" y="192"/>
                </a:lnTo>
                <a:lnTo>
                  <a:pt x="321" y="193"/>
                </a:lnTo>
                <a:lnTo>
                  <a:pt x="319" y="193"/>
                </a:lnTo>
                <a:lnTo>
                  <a:pt x="319" y="192"/>
                </a:lnTo>
                <a:lnTo>
                  <a:pt x="318" y="190"/>
                </a:lnTo>
                <a:lnTo>
                  <a:pt x="317" y="189"/>
                </a:lnTo>
                <a:lnTo>
                  <a:pt x="319" y="188"/>
                </a:lnTo>
                <a:lnTo>
                  <a:pt x="319" y="188"/>
                </a:lnTo>
                <a:lnTo>
                  <a:pt x="319" y="188"/>
                </a:lnTo>
                <a:close/>
                <a:moveTo>
                  <a:pt x="311" y="189"/>
                </a:moveTo>
                <a:lnTo>
                  <a:pt x="309" y="189"/>
                </a:lnTo>
                <a:lnTo>
                  <a:pt x="306" y="186"/>
                </a:lnTo>
                <a:lnTo>
                  <a:pt x="306" y="185"/>
                </a:lnTo>
                <a:lnTo>
                  <a:pt x="307" y="183"/>
                </a:lnTo>
                <a:lnTo>
                  <a:pt x="311" y="184"/>
                </a:lnTo>
                <a:lnTo>
                  <a:pt x="313" y="185"/>
                </a:lnTo>
                <a:lnTo>
                  <a:pt x="314" y="186"/>
                </a:lnTo>
                <a:lnTo>
                  <a:pt x="314" y="188"/>
                </a:lnTo>
                <a:lnTo>
                  <a:pt x="313" y="189"/>
                </a:lnTo>
                <a:lnTo>
                  <a:pt x="311" y="189"/>
                </a:lnTo>
                <a:lnTo>
                  <a:pt x="311" y="189"/>
                </a:lnTo>
                <a:lnTo>
                  <a:pt x="311" y="189"/>
                </a:lnTo>
                <a:close/>
                <a:moveTo>
                  <a:pt x="559" y="346"/>
                </a:moveTo>
                <a:lnTo>
                  <a:pt x="559" y="346"/>
                </a:lnTo>
                <a:lnTo>
                  <a:pt x="559" y="346"/>
                </a:lnTo>
                <a:close/>
                <a:moveTo>
                  <a:pt x="1424" y="92"/>
                </a:moveTo>
                <a:lnTo>
                  <a:pt x="1425" y="91"/>
                </a:lnTo>
                <a:lnTo>
                  <a:pt x="1425" y="91"/>
                </a:lnTo>
                <a:lnTo>
                  <a:pt x="1426" y="91"/>
                </a:lnTo>
                <a:lnTo>
                  <a:pt x="1427" y="91"/>
                </a:lnTo>
                <a:lnTo>
                  <a:pt x="1425" y="93"/>
                </a:lnTo>
                <a:lnTo>
                  <a:pt x="1424" y="92"/>
                </a:lnTo>
                <a:lnTo>
                  <a:pt x="1424" y="92"/>
                </a:lnTo>
                <a:lnTo>
                  <a:pt x="1424" y="92"/>
                </a:lnTo>
                <a:close/>
                <a:moveTo>
                  <a:pt x="693" y="246"/>
                </a:moveTo>
                <a:lnTo>
                  <a:pt x="689" y="244"/>
                </a:lnTo>
                <a:lnTo>
                  <a:pt x="684" y="242"/>
                </a:lnTo>
                <a:lnTo>
                  <a:pt x="684" y="240"/>
                </a:lnTo>
                <a:lnTo>
                  <a:pt x="684" y="239"/>
                </a:lnTo>
                <a:lnTo>
                  <a:pt x="686" y="238"/>
                </a:lnTo>
                <a:lnTo>
                  <a:pt x="688" y="238"/>
                </a:lnTo>
                <a:lnTo>
                  <a:pt x="692" y="239"/>
                </a:lnTo>
                <a:lnTo>
                  <a:pt x="697" y="241"/>
                </a:lnTo>
                <a:lnTo>
                  <a:pt x="697" y="242"/>
                </a:lnTo>
                <a:lnTo>
                  <a:pt x="697" y="244"/>
                </a:lnTo>
                <a:lnTo>
                  <a:pt x="696" y="246"/>
                </a:lnTo>
                <a:lnTo>
                  <a:pt x="693" y="246"/>
                </a:lnTo>
                <a:lnTo>
                  <a:pt x="693" y="246"/>
                </a:lnTo>
                <a:lnTo>
                  <a:pt x="693" y="246"/>
                </a:lnTo>
                <a:close/>
                <a:moveTo>
                  <a:pt x="589" y="230"/>
                </a:moveTo>
                <a:lnTo>
                  <a:pt x="587" y="231"/>
                </a:lnTo>
                <a:lnTo>
                  <a:pt x="586" y="231"/>
                </a:lnTo>
                <a:lnTo>
                  <a:pt x="584" y="230"/>
                </a:lnTo>
                <a:lnTo>
                  <a:pt x="581" y="228"/>
                </a:lnTo>
                <a:lnTo>
                  <a:pt x="576" y="224"/>
                </a:lnTo>
                <a:lnTo>
                  <a:pt x="574" y="222"/>
                </a:lnTo>
                <a:lnTo>
                  <a:pt x="576" y="221"/>
                </a:lnTo>
                <a:lnTo>
                  <a:pt x="578" y="222"/>
                </a:lnTo>
                <a:lnTo>
                  <a:pt x="579" y="224"/>
                </a:lnTo>
                <a:lnTo>
                  <a:pt x="582" y="226"/>
                </a:lnTo>
                <a:lnTo>
                  <a:pt x="584" y="226"/>
                </a:lnTo>
                <a:lnTo>
                  <a:pt x="586" y="227"/>
                </a:lnTo>
                <a:lnTo>
                  <a:pt x="589" y="227"/>
                </a:lnTo>
                <a:lnTo>
                  <a:pt x="589" y="230"/>
                </a:lnTo>
                <a:lnTo>
                  <a:pt x="589" y="230"/>
                </a:lnTo>
                <a:lnTo>
                  <a:pt x="589" y="230"/>
                </a:lnTo>
                <a:close/>
                <a:moveTo>
                  <a:pt x="652" y="256"/>
                </a:moveTo>
                <a:lnTo>
                  <a:pt x="652" y="256"/>
                </a:lnTo>
                <a:lnTo>
                  <a:pt x="652" y="256"/>
                </a:lnTo>
                <a:lnTo>
                  <a:pt x="652" y="256"/>
                </a:lnTo>
                <a:lnTo>
                  <a:pt x="652" y="256"/>
                </a:lnTo>
                <a:close/>
                <a:moveTo>
                  <a:pt x="659" y="250"/>
                </a:moveTo>
                <a:lnTo>
                  <a:pt x="658" y="252"/>
                </a:lnTo>
                <a:lnTo>
                  <a:pt x="657" y="254"/>
                </a:lnTo>
                <a:lnTo>
                  <a:pt x="656" y="254"/>
                </a:lnTo>
                <a:lnTo>
                  <a:pt x="655" y="254"/>
                </a:lnTo>
                <a:lnTo>
                  <a:pt x="652" y="252"/>
                </a:lnTo>
                <a:lnTo>
                  <a:pt x="649" y="251"/>
                </a:lnTo>
                <a:lnTo>
                  <a:pt x="648" y="252"/>
                </a:lnTo>
                <a:lnTo>
                  <a:pt x="647" y="254"/>
                </a:lnTo>
                <a:lnTo>
                  <a:pt x="649" y="256"/>
                </a:lnTo>
                <a:lnTo>
                  <a:pt x="652" y="257"/>
                </a:lnTo>
                <a:lnTo>
                  <a:pt x="651" y="258"/>
                </a:lnTo>
                <a:lnTo>
                  <a:pt x="650" y="258"/>
                </a:lnTo>
                <a:lnTo>
                  <a:pt x="648" y="258"/>
                </a:lnTo>
                <a:lnTo>
                  <a:pt x="647" y="258"/>
                </a:lnTo>
                <a:lnTo>
                  <a:pt x="644" y="255"/>
                </a:lnTo>
                <a:lnTo>
                  <a:pt x="644" y="251"/>
                </a:lnTo>
                <a:lnTo>
                  <a:pt x="643" y="249"/>
                </a:lnTo>
                <a:lnTo>
                  <a:pt x="640" y="248"/>
                </a:lnTo>
                <a:lnTo>
                  <a:pt x="639" y="244"/>
                </a:lnTo>
                <a:lnTo>
                  <a:pt x="637" y="241"/>
                </a:lnTo>
                <a:lnTo>
                  <a:pt x="634" y="242"/>
                </a:lnTo>
                <a:lnTo>
                  <a:pt x="629" y="242"/>
                </a:lnTo>
                <a:lnTo>
                  <a:pt x="625" y="241"/>
                </a:lnTo>
                <a:lnTo>
                  <a:pt x="619" y="239"/>
                </a:lnTo>
                <a:lnTo>
                  <a:pt x="610" y="233"/>
                </a:lnTo>
                <a:lnTo>
                  <a:pt x="603" y="228"/>
                </a:lnTo>
                <a:lnTo>
                  <a:pt x="606" y="227"/>
                </a:lnTo>
                <a:lnTo>
                  <a:pt x="608" y="226"/>
                </a:lnTo>
                <a:lnTo>
                  <a:pt x="610" y="227"/>
                </a:lnTo>
                <a:lnTo>
                  <a:pt x="612" y="228"/>
                </a:lnTo>
                <a:lnTo>
                  <a:pt x="616" y="231"/>
                </a:lnTo>
                <a:lnTo>
                  <a:pt x="619" y="234"/>
                </a:lnTo>
                <a:lnTo>
                  <a:pt x="624" y="235"/>
                </a:lnTo>
                <a:lnTo>
                  <a:pt x="629" y="236"/>
                </a:lnTo>
                <a:lnTo>
                  <a:pt x="631" y="235"/>
                </a:lnTo>
                <a:lnTo>
                  <a:pt x="633" y="235"/>
                </a:lnTo>
                <a:lnTo>
                  <a:pt x="635" y="235"/>
                </a:lnTo>
                <a:lnTo>
                  <a:pt x="636" y="236"/>
                </a:lnTo>
                <a:lnTo>
                  <a:pt x="636" y="239"/>
                </a:lnTo>
                <a:lnTo>
                  <a:pt x="637" y="240"/>
                </a:lnTo>
                <a:lnTo>
                  <a:pt x="639" y="239"/>
                </a:lnTo>
                <a:lnTo>
                  <a:pt x="640" y="239"/>
                </a:lnTo>
                <a:lnTo>
                  <a:pt x="642" y="240"/>
                </a:lnTo>
                <a:lnTo>
                  <a:pt x="645" y="240"/>
                </a:lnTo>
                <a:lnTo>
                  <a:pt x="649" y="240"/>
                </a:lnTo>
                <a:lnTo>
                  <a:pt x="650" y="241"/>
                </a:lnTo>
                <a:lnTo>
                  <a:pt x="652" y="243"/>
                </a:lnTo>
                <a:lnTo>
                  <a:pt x="653" y="246"/>
                </a:lnTo>
                <a:lnTo>
                  <a:pt x="658" y="247"/>
                </a:lnTo>
                <a:lnTo>
                  <a:pt x="659" y="250"/>
                </a:lnTo>
                <a:lnTo>
                  <a:pt x="659" y="250"/>
                </a:lnTo>
                <a:lnTo>
                  <a:pt x="659" y="250"/>
                </a:lnTo>
                <a:close/>
                <a:moveTo>
                  <a:pt x="689" y="316"/>
                </a:moveTo>
                <a:lnTo>
                  <a:pt x="685" y="316"/>
                </a:lnTo>
                <a:lnTo>
                  <a:pt x="684" y="314"/>
                </a:lnTo>
                <a:lnTo>
                  <a:pt x="684" y="313"/>
                </a:lnTo>
                <a:lnTo>
                  <a:pt x="685" y="311"/>
                </a:lnTo>
                <a:lnTo>
                  <a:pt x="688" y="310"/>
                </a:lnTo>
                <a:lnTo>
                  <a:pt x="690" y="310"/>
                </a:lnTo>
                <a:lnTo>
                  <a:pt x="692" y="313"/>
                </a:lnTo>
                <a:lnTo>
                  <a:pt x="693" y="315"/>
                </a:lnTo>
                <a:lnTo>
                  <a:pt x="691" y="316"/>
                </a:lnTo>
                <a:lnTo>
                  <a:pt x="689" y="316"/>
                </a:lnTo>
                <a:lnTo>
                  <a:pt x="689" y="315"/>
                </a:lnTo>
                <a:lnTo>
                  <a:pt x="689" y="316"/>
                </a:lnTo>
                <a:close/>
                <a:moveTo>
                  <a:pt x="527" y="323"/>
                </a:moveTo>
                <a:lnTo>
                  <a:pt x="526" y="322"/>
                </a:lnTo>
                <a:lnTo>
                  <a:pt x="523" y="319"/>
                </a:lnTo>
                <a:lnTo>
                  <a:pt x="521" y="319"/>
                </a:lnTo>
                <a:lnTo>
                  <a:pt x="521" y="319"/>
                </a:lnTo>
                <a:lnTo>
                  <a:pt x="520" y="321"/>
                </a:lnTo>
                <a:lnTo>
                  <a:pt x="520" y="323"/>
                </a:lnTo>
                <a:lnTo>
                  <a:pt x="521" y="324"/>
                </a:lnTo>
                <a:lnTo>
                  <a:pt x="524" y="324"/>
                </a:lnTo>
                <a:lnTo>
                  <a:pt x="526" y="324"/>
                </a:lnTo>
                <a:lnTo>
                  <a:pt x="526" y="325"/>
                </a:lnTo>
                <a:lnTo>
                  <a:pt x="526" y="326"/>
                </a:lnTo>
                <a:lnTo>
                  <a:pt x="527" y="327"/>
                </a:lnTo>
                <a:lnTo>
                  <a:pt x="527" y="330"/>
                </a:lnTo>
                <a:lnTo>
                  <a:pt x="527" y="332"/>
                </a:lnTo>
                <a:lnTo>
                  <a:pt x="527" y="332"/>
                </a:lnTo>
                <a:lnTo>
                  <a:pt x="526" y="331"/>
                </a:lnTo>
                <a:lnTo>
                  <a:pt x="523" y="327"/>
                </a:lnTo>
                <a:lnTo>
                  <a:pt x="519" y="326"/>
                </a:lnTo>
                <a:lnTo>
                  <a:pt x="517" y="323"/>
                </a:lnTo>
                <a:lnTo>
                  <a:pt x="513" y="321"/>
                </a:lnTo>
                <a:lnTo>
                  <a:pt x="516" y="319"/>
                </a:lnTo>
                <a:lnTo>
                  <a:pt x="519" y="319"/>
                </a:lnTo>
                <a:lnTo>
                  <a:pt x="520" y="317"/>
                </a:lnTo>
                <a:lnTo>
                  <a:pt x="521" y="316"/>
                </a:lnTo>
                <a:lnTo>
                  <a:pt x="527" y="317"/>
                </a:lnTo>
                <a:lnTo>
                  <a:pt x="532" y="319"/>
                </a:lnTo>
                <a:lnTo>
                  <a:pt x="533" y="322"/>
                </a:lnTo>
                <a:lnTo>
                  <a:pt x="532" y="323"/>
                </a:lnTo>
                <a:lnTo>
                  <a:pt x="529" y="323"/>
                </a:lnTo>
                <a:lnTo>
                  <a:pt x="527" y="323"/>
                </a:lnTo>
                <a:lnTo>
                  <a:pt x="527" y="323"/>
                </a:lnTo>
                <a:lnTo>
                  <a:pt x="527" y="323"/>
                </a:lnTo>
                <a:close/>
                <a:moveTo>
                  <a:pt x="537" y="338"/>
                </a:moveTo>
                <a:lnTo>
                  <a:pt x="541" y="335"/>
                </a:lnTo>
                <a:lnTo>
                  <a:pt x="543" y="335"/>
                </a:lnTo>
                <a:lnTo>
                  <a:pt x="545" y="337"/>
                </a:lnTo>
                <a:lnTo>
                  <a:pt x="548" y="338"/>
                </a:lnTo>
                <a:lnTo>
                  <a:pt x="543" y="338"/>
                </a:lnTo>
                <a:lnTo>
                  <a:pt x="537" y="338"/>
                </a:lnTo>
                <a:close/>
                <a:moveTo>
                  <a:pt x="553" y="334"/>
                </a:moveTo>
                <a:lnTo>
                  <a:pt x="551" y="333"/>
                </a:lnTo>
                <a:lnTo>
                  <a:pt x="549" y="332"/>
                </a:lnTo>
                <a:lnTo>
                  <a:pt x="549" y="331"/>
                </a:lnTo>
                <a:lnTo>
                  <a:pt x="549" y="330"/>
                </a:lnTo>
                <a:lnTo>
                  <a:pt x="549" y="329"/>
                </a:lnTo>
                <a:lnTo>
                  <a:pt x="551" y="329"/>
                </a:lnTo>
                <a:lnTo>
                  <a:pt x="553" y="329"/>
                </a:lnTo>
                <a:lnTo>
                  <a:pt x="554" y="331"/>
                </a:lnTo>
                <a:lnTo>
                  <a:pt x="554" y="333"/>
                </a:lnTo>
                <a:lnTo>
                  <a:pt x="553" y="334"/>
                </a:lnTo>
                <a:lnTo>
                  <a:pt x="552" y="334"/>
                </a:lnTo>
                <a:lnTo>
                  <a:pt x="553" y="334"/>
                </a:lnTo>
                <a:close/>
                <a:moveTo>
                  <a:pt x="632" y="379"/>
                </a:moveTo>
                <a:lnTo>
                  <a:pt x="629" y="380"/>
                </a:lnTo>
                <a:lnTo>
                  <a:pt x="627" y="380"/>
                </a:lnTo>
                <a:lnTo>
                  <a:pt x="625" y="380"/>
                </a:lnTo>
                <a:lnTo>
                  <a:pt x="623" y="380"/>
                </a:lnTo>
                <a:lnTo>
                  <a:pt x="624" y="379"/>
                </a:lnTo>
                <a:lnTo>
                  <a:pt x="626" y="377"/>
                </a:lnTo>
                <a:lnTo>
                  <a:pt x="626" y="375"/>
                </a:lnTo>
                <a:lnTo>
                  <a:pt x="626" y="373"/>
                </a:lnTo>
                <a:lnTo>
                  <a:pt x="628" y="373"/>
                </a:lnTo>
                <a:lnTo>
                  <a:pt x="631" y="374"/>
                </a:lnTo>
                <a:lnTo>
                  <a:pt x="632" y="375"/>
                </a:lnTo>
                <a:lnTo>
                  <a:pt x="633" y="375"/>
                </a:lnTo>
                <a:lnTo>
                  <a:pt x="632" y="376"/>
                </a:lnTo>
                <a:lnTo>
                  <a:pt x="632" y="379"/>
                </a:lnTo>
                <a:lnTo>
                  <a:pt x="631" y="379"/>
                </a:lnTo>
                <a:lnTo>
                  <a:pt x="632" y="379"/>
                </a:lnTo>
                <a:close/>
                <a:moveTo>
                  <a:pt x="379" y="321"/>
                </a:moveTo>
                <a:lnTo>
                  <a:pt x="379" y="321"/>
                </a:lnTo>
                <a:lnTo>
                  <a:pt x="379" y="319"/>
                </a:lnTo>
                <a:lnTo>
                  <a:pt x="380" y="321"/>
                </a:lnTo>
                <a:lnTo>
                  <a:pt x="379" y="321"/>
                </a:lnTo>
                <a:lnTo>
                  <a:pt x="379" y="321"/>
                </a:lnTo>
                <a:lnTo>
                  <a:pt x="379" y="321"/>
                </a:lnTo>
                <a:close/>
                <a:moveTo>
                  <a:pt x="478" y="359"/>
                </a:moveTo>
                <a:lnTo>
                  <a:pt x="469" y="356"/>
                </a:lnTo>
                <a:lnTo>
                  <a:pt x="461" y="354"/>
                </a:lnTo>
                <a:lnTo>
                  <a:pt x="456" y="350"/>
                </a:lnTo>
                <a:lnTo>
                  <a:pt x="453" y="347"/>
                </a:lnTo>
                <a:lnTo>
                  <a:pt x="455" y="346"/>
                </a:lnTo>
                <a:lnTo>
                  <a:pt x="458" y="347"/>
                </a:lnTo>
                <a:lnTo>
                  <a:pt x="459" y="348"/>
                </a:lnTo>
                <a:lnTo>
                  <a:pt x="461" y="350"/>
                </a:lnTo>
                <a:lnTo>
                  <a:pt x="466" y="352"/>
                </a:lnTo>
                <a:lnTo>
                  <a:pt x="472" y="352"/>
                </a:lnTo>
                <a:lnTo>
                  <a:pt x="478" y="355"/>
                </a:lnTo>
                <a:lnTo>
                  <a:pt x="484" y="358"/>
                </a:lnTo>
                <a:lnTo>
                  <a:pt x="488" y="362"/>
                </a:lnTo>
                <a:lnTo>
                  <a:pt x="492" y="367"/>
                </a:lnTo>
                <a:lnTo>
                  <a:pt x="485" y="363"/>
                </a:lnTo>
                <a:lnTo>
                  <a:pt x="478" y="359"/>
                </a:lnTo>
                <a:lnTo>
                  <a:pt x="477" y="359"/>
                </a:lnTo>
                <a:lnTo>
                  <a:pt x="478" y="359"/>
                </a:lnTo>
                <a:close/>
                <a:moveTo>
                  <a:pt x="279" y="202"/>
                </a:moveTo>
                <a:lnTo>
                  <a:pt x="281" y="202"/>
                </a:lnTo>
                <a:lnTo>
                  <a:pt x="284" y="202"/>
                </a:lnTo>
                <a:lnTo>
                  <a:pt x="286" y="203"/>
                </a:lnTo>
                <a:lnTo>
                  <a:pt x="288" y="206"/>
                </a:lnTo>
                <a:lnTo>
                  <a:pt x="282" y="207"/>
                </a:lnTo>
                <a:lnTo>
                  <a:pt x="278" y="206"/>
                </a:lnTo>
                <a:lnTo>
                  <a:pt x="277" y="205"/>
                </a:lnTo>
                <a:lnTo>
                  <a:pt x="277" y="203"/>
                </a:lnTo>
                <a:lnTo>
                  <a:pt x="277" y="202"/>
                </a:lnTo>
                <a:lnTo>
                  <a:pt x="279" y="202"/>
                </a:lnTo>
                <a:lnTo>
                  <a:pt x="279" y="202"/>
                </a:lnTo>
                <a:lnTo>
                  <a:pt x="279" y="202"/>
                </a:lnTo>
                <a:close/>
                <a:moveTo>
                  <a:pt x="294" y="217"/>
                </a:moveTo>
                <a:lnTo>
                  <a:pt x="301" y="221"/>
                </a:lnTo>
                <a:lnTo>
                  <a:pt x="306" y="222"/>
                </a:lnTo>
                <a:lnTo>
                  <a:pt x="311" y="223"/>
                </a:lnTo>
                <a:lnTo>
                  <a:pt x="314" y="224"/>
                </a:lnTo>
                <a:lnTo>
                  <a:pt x="318" y="223"/>
                </a:lnTo>
                <a:lnTo>
                  <a:pt x="321" y="223"/>
                </a:lnTo>
                <a:lnTo>
                  <a:pt x="322" y="225"/>
                </a:lnTo>
                <a:lnTo>
                  <a:pt x="322" y="227"/>
                </a:lnTo>
                <a:lnTo>
                  <a:pt x="320" y="227"/>
                </a:lnTo>
                <a:lnTo>
                  <a:pt x="319" y="227"/>
                </a:lnTo>
                <a:lnTo>
                  <a:pt x="318" y="228"/>
                </a:lnTo>
                <a:lnTo>
                  <a:pt x="318" y="230"/>
                </a:lnTo>
                <a:lnTo>
                  <a:pt x="320" y="230"/>
                </a:lnTo>
                <a:lnTo>
                  <a:pt x="320" y="230"/>
                </a:lnTo>
                <a:lnTo>
                  <a:pt x="332" y="233"/>
                </a:lnTo>
                <a:lnTo>
                  <a:pt x="345" y="236"/>
                </a:lnTo>
                <a:lnTo>
                  <a:pt x="350" y="239"/>
                </a:lnTo>
                <a:lnTo>
                  <a:pt x="353" y="241"/>
                </a:lnTo>
                <a:lnTo>
                  <a:pt x="353" y="242"/>
                </a:lnTo>
                <a:lnTo>
                  <a:pt x="353" y="243"/>
                </a:lnTo>
                <a:lnTo>
                  <a:pt x="351" y="244"/>
                </a:lnTo>
                <a:lnTo>
                  <a:pt x="348" y="244"/>
                </a:lnTo>
                <a:lnTo>
                  <a:pt x="340" y="243"/>
                </a:lnTo>
                <a:lnTo>
                  <a:pt x="335" y="241"/>
                </a:lnTo>
                <a:lnTo>
                  <a:pt x="328" y="238"/>
                </a:lnTo>
                <a:lnTo>
                  <a:pt x="322" y="234"/>
                </a:lnTo>
                <a:lnTo>
                  <a:pt x="309" y="230"/>
                </a:lnTo>
                <a:lnTo>
                  <a:pt x="296" y="224"/>
                </a:lnTo>
                <a:lnTo>
                  <a:pt x="285" y="219"/>
                </a:lnTo>
                <a:lnTo>
                  <a:pt x="273" y="216"/>
                </a:lnTo>
                <a:lnTo>
                  <a:pt x="269" y="215"/>
                </a:lnTo>
                <a:lnTo>
                  <a:pt x="265" y="214"/>
                </a:lnTo>
                <a:lnTo>
                  <a:pt x="262" y="210"/>
                </a:lnTo>
                <a:lnTo>
                  <a:pt x="261" y="207"/>
                </a:lnTo>
                <a:lnTo>
                  <a:pt x="278" y="211"/>
                </a:lnTo>
                <a:lnTo>
                  <a:pt x="294" y="217"/>
                </a:lnTo>
                <a:lnTo>
                  <a:pt x="296" y="218"/>
                </a:lnTo>
                <a:lnTo>
                  <a:pt x="293" y="217"/>
                </a:lnTo>
                <a:lnTo>
                  <a:pt x="290" y="216"/>
                </a:lnTo>
                <a:lnTo>
                  <a:pt x="294" y="217"/>
                </a:lnTo>
                <a:close/>
                <a:moveTo>
                  <a:pt x="247" y="201"/>
                </a:moveTo>
                <a:lnTo>
                  <a:pt x="253" y="202"/>
                </a:lnTo>
                <a:lnTo>
                  <a:pt x="260" y="205"/>
                </a:lnTo>
                <a:lnTo>
                  <a:pt x="255" y="206"/>
                </a:lnTo>
                <a:lnTo>
                  <a:pt x="252" y="206"/>
                </a:lnTo>
                <a:lnTo>
                  <a:pt x="249" y="205"/>
                </a:lnTo>
                <a:lnTo>
                  <a:pt x="247" y="201"/>
                </a:lnTo>
                <a:close/>
                <a:moveTo>
                  <a:pt x="228" y="186"/>
                </a:moveTo>
                <a:lnTo>
                  <a:pt x="230" y="184"/>
                </a:lnTo>
                <a:lnTo>
                  <a:pt x="231" y="184"/>
                </a:lnTo>
                <a:lnTo>
                  <a:pt x="233" y="186"/>
                </a:lnTo>
                <a:lnTo>
                  <a:pt x="236" y="189"/>
                </a:lnTo>
                <a:lnTo>
                  <a:pt x="241" y="189"/>
                </a:lnTo>
                <a:lnTo>
                  <a:pt x="247" y="192"/>
                </a:lnTo>
                <a:lnTo>
                  <a:pt x="241" y="192"/>
                </a:lnTo>
                <a:lnTo>
                  <a:pt x="236" y="191"/>
                </a:lnTo>
                <a:lnTo>
                  <a:pt x="231" y="190"/>
                </a:lnTo>
                <a:lnTo>
                  <a:pt x="228" y="186"/>
                </a:lnTo>
                <a:lnTo>
                  <a:pt x="230" y="188"/>
                </a:lnTo>
                <a:lnTo>
                  <a:pt x="228" y="186"/>
                </a:lnTo>
                <a:close/>
                <a:moveTo>
                  <a:pt x="159" y="201"/>
                </a:moveTo>
                <a:lnTo>
                  <a:pt x="155" y="201"/>
                </a:lnTo>
                <a:lnTo>
                  <a:pt x="150" y="199"/>
                </a:lnTo>
                <a:lnTo>
                  <a:pt x="151" y="198"/>
                </a:lnTo>
                <a:lnTo>
                  <a:pt x="154" y="198"/>
                </a:lnTo>
                <a:lnTo>
                  <a:pt x="156" y="198"/>
                </a:lnTo>
                <a:lnTo>
                  <a:pt x="158" y="198"/>
                </a:lnTo>
                <a:lnTo>
                  <a:pt x="161" y="199"/>
                </a:lnTo>
                <a:lnTo>
                  <a:pt x="159" y="201"/>
                </a:lnTo>
                <a:lnTo>
                  <a:pt x="159" y="201"/>
                </a:lnTo>
                <a:lnTo>
                  <a:pt x="159" y="201"/>
                </a:lnTo>
                <a:close/>
                <a:moveTo>
                  <a:pt x="187" y="289"/>
                </a:moveTo>
                <a:lnTo>
                  <a:pt x="180" y="289"/>
                </a:lnTo>
                <a:lnTo>
                  <a:pt x="173" y="286"/>
                </a:lnTo>
                <a:lnTo>
                  <a:pt x="166" y="284"/>
                </a:lnTo>
                <a:lnTo>
                  <a:pt x="161" y="281"/>
                </a:lnTo>
                <a:lnTo>
                  <a:pt x="171" y="282"/>
                </a:lnTo>
                <a:lnTo>
                  <a:pt x="181" y="282"/>
                </a:lnTo>
                <a:lnTo>
                  <a:pt x="181" y="284"/>
                </a:lnTo>
                <a:lnTo>
                  <a:pt x="183" y="285"/>
                </a:lnTo>
                <a:lnTo>
                  <a:pt x="186" y="285"/>
                </a:lnTo>
                <a:lnTo>
                  <a:pt x="188" y="285"/>
                </a:lnTo>
                <a:lnTo>
                  <a:pt x="189" y="286"/>
                </a:lnTo>
                <a:lnTo>
                  <a:pt x="190" y="288"/>
                </a:lnTo>
                <a:lnTo>
                  <a:pt x="189" y="289"/>
                </a:lnTo>
                <a:lnTo>
                  <a:pt x="187" y="289"/>
                </a:lnTo>
                <a:lnTo>
                  <a:pt x="184" y="289"/>
                </a:lnTo>
                <a:lnTo>
                  <a:pt x="187" y="289"/>
                </a:lnTo>
                <a:close/>
                <a:moveTo>
                  <a:pt x="121" y="294"/>
                </a:moveTo>
                <a:lnTo>
                  <a:pt x="114" y="294"/>
                </a:lnTo>
                <a:lnTo>
                  <a:pt x="106" y="292"/>
                </a:lnTo>
                <a:lnTo>
                  <a:pt x="111" y="291"/>
                </a:lnTo>
                <a:lnTo>
                  <a:pt x="116" y="291"/>
                </a:lnTo>
                <a:lnTo>
                  <a:pt x="118" y="291"/>
                </a:lnTo>
                <a:lnTo>
                  <a:pt x="120" y="292"/>
                </a:lnTo>
                <a:lnTo>
                  <a:pt x="121" y="293"/>
                </a:lnTo>
                <a:lnTo>
                  <a:pt x="121" y="294"/>
                </a:lnTo>
                <a:lnTo>
                  <a:pt x="120" y="296"/>
                </a:lnTo>
                <a:lnTo>
                  <a:pt x="121" y="294"/>
                </a:lnTo>
                <a:close/>
                <a:moveTo>
                  <a:pt x="148" y="304"/>
                </a:moveTo>
                <a:lnTo>
                  <a:pt x="148" y="304"/>
                </a:lnTo>
                <a:lnTo>
                  <a:pt x="149" y="304"/>
                </a:lnTo>
                <a:lnTo>
                  <a:pt x="149" y="304"/>
                </a:lnTo>
                <a:lnTo>
                  <a:pt x="148" y="304"/>
                </a:lnTo>
                <a:close/>
                <a:moveTo>
                  <a:pt x="188" y="316"/>
                </a:moveTo>
                <a:lnTo>
                  <a:pt x="184" y="315"/>
                </a:lnTo>
                <a:lnTo>
                  <a:pt x="182" y="315"/>
                </a:lnTo>
                <a:lnTo>
                  <a:pt x="181" y="313"/>
                </a:lnTo>
                <a:lnTo>
                  <a:pt x="180" y="310"/>
                </a:lnTo>
                <a:lnTo>
                  <a:pt x="183" y="310"/>
                </a:lnTo>
                <a:lnTo>
                  <a:pt x="187" y="311"/>
                </a:lnTo>
                <a:lnTo>
                  <a:pt x="187" y="311"/>
                </a:lnTo>
                <a:lnTo>
                  <a:pt x="188" y="314"/>
                </a:lnTo>
                <a:lnTo>
                  <a:pt x="189" y="315"/>
                </a:lnTo>
                <a:lnTo>
                  <a:pt x="188" y="316"/>
                </a:lnTo>
                <a:lnTo>
                  <a:pt x="187" y="316"/>
                </a:lnTo>
                <a:lnTo>
                  <a:pt x="188" y="316"/>
                </a:lnTo>
                <a:close/>
                <a:moveTo>
                  <a:pt x="302" y="319"/>
                </a:moveTo>
                <a:lnTo>
                  <a:pt x="296" y="321"/>
                </a:lnTo>
                <a:lnTo>
                  <a:pt x="289" y="321"/>
                </a:lnTo>
                <a:lnTo>
                  <a:pt x="287" y="321"/>
                </a:lnTo>
                <a:lnTo>
                  <a:pt x="284" y="319"/>
                </a:lnTo>
                <a:lnTo>
                  <a:pt x="281" y="318"/>
                </a:lnTo>
                <a:lnTo>
                  <a:pt x="280" y="316"/>
                </a:lnTo>
                <a:lnTo>
                  <a:pt x="285" y="314"/>
                </a:lnTo>
                <a:lnTo>
                  <a:pt x="290" y="313"/>
                </a:lnTo>
                <a:lnTo>
                  <a:pt x="294" y="314"/>
                </a:lnTo>
                <a:lnTo>
                  <a:pt x="298" y="315"/>
                </a:lnTo>
                <a:lnTo>
                  <a:pt x="299" y="315"/>
                </a:lnTo>
                <a:lnTo>
                  <a:pt x="301" y="316"/>
                </a:lnTo>
                <a:lnTo>
                  <a:pt x="302" y="318"/>
                </a:lnTo>
                <a:lnTo>
                  <a:pt x="302" y="319"/>
                </a:lnTo>
                <a:lnTo>
                  <a:pt x="302" y="321"/>
                </a:lnTo>
                <a:lnTo>
                  <a:pt x="302" y="319"/>
                </a:lnTo>
                <a:close/>
                <a:moveTo>
                  <a:pt x="299" y="304"/>
                </a:moveTo>
                <a:lnTo>
                  <a:pt x="297" y="306"/>
                </a:lnTo>
                <a:lnTo>
                  <a:pt x="295" y="308"/>
                </a:lnTo>
                <a:lnTo>
                  <a:pt x="293" y="308"/>
                </a:lnTo>
                <a:lnTo>
                  <a:pt x="289" y="308"/>
                </a:lnTo>
                <a:lnTo>
                  <a:pt x="282" y="305"/>
                </a:lnTo>
                <a:lnTo>
                  <a:pt x="277" y="301"/>
                </a:lnTo>
                <a:lnTo>
                  <a:pt x="277" y="299"/>
                </a:lnTo>
                <a:lnTo>
                  <a:pt x="278" y="299"/>
                </a:lnTo>
                <a:lnTo>
                  <a:pt x="278" y="298"/>
                </a:lnTo>
                <a:lnTo>
                  <a:pt x="279" y="298"/>
                </a:lnTo>
                <a:lnTo>
                  <a:pt x="279" y="298"/>
                </a:lnTo>
                <a:lnTo>
                  <a:pt x="277" y="297"/>
                </a:lnTo>
                <a:lnTo>
                  <a:pt x="270" y="294"/>
                </a:lnTo>
                <a:lnTo>
                  <a:pt x="264" y="293"/>
                </a:lnTo>
                <a:lnTo>
                  <a:pt x="261" y="293"/>
                </a:lnTo>
                <a:lnTo>
                  <a:pt x="256" y="293"/>
                </a:lnTo>
                <a:lnTo>
                  <a:pt x="254" y="291"/>
                </a:lnTo>
                <a:lnTo>
                  <a:pt x="252" y="289"/>
                </a:lnTo>
                <a:lnTo>
                  <a:pt x="247" y="290"/>
                </a:lnTo>
                <a:lnTo>
                  <a:pt x="243" y="288"/>
                </a:lnTo>
                <a:lnTo>
                  <a:pt x="245" y="285"/>
                </a:lnTo>
                <a:lnTo>
                  <a:pt x="247" y="282"/>
                </a:lnTo>
                <a:lnTo>
                  <a:pt x="260" y="286"/>
                </a:lnTo>
                <a:lnTo>
                  <a:pt x="271" y="292"/>
                </a:lnTo>
                <a:lnTo>
                  <a:pt x="276" y="293"/>
                </a:lnTo>
                <a:lnTo>
                  <a:pt x="279" y="293"/>
                </a:lnTo>
                <a:lnTo>
                  <a:pt x="280" y="296"/>
                </a:lnTo>
                <a:lnTo>
                  <a:pt x="279" y="297"/>
                </a:lnTo>
                <a:lnTo>
                  <a:pt x="281" y="298"/>
                </a:lnTo>
                <a:lnTo>
                  <a:pt x="284" y="299"/>
                </a:lnTo>
                <a:lnTo>
                  <a:pt x="291" y="300"/>
                </a:lnTo>
                <a:lnTo>
                  <a:pt x="299" y="304"/>
                </a:lnTo>
                <a:lnTo>
                  <a:pt x="296" y="304"/>
                </a:lnTo>
                <a:lnTo>
                  <a:pt x="299" y="304"/>
                </a:lnTo>
                <a:close/>
                <a:moveTo>
                  <a:pt x="247" y="282"/>
                </a:moveTo>
                <a:lnTo>
                  <a:pt x="244" y="283"/>
                </a:lnTo>
                <a:lnTo>
                  <a:pt x="239" y="284"/>
                </a:lnTo>
                <a:lnTo>
                  <a:pt x="237" y="284"/>
                </a:lnTo>
                <a:lnTo>
                  <a:pt x="235" y="284"/>
                </a:lnTo>
                <a:lnTo>
                  <a:pt x="235" y="283"/>
                </a:lnTo>
                <a:lnTo>
                  <a:pt x="235" y="281"/>
                </a:lnTo>
                <a:lnTo>
                  <a:pt x="237" y="280"/>
                </a:lnTo>
                <a:lnTo>
                  <a:pt x="240" y="279"/>
                </a:lnTo>
                <a:lnTo>
                  <a:pt x="244" y="280"/>
                </a:lnTo>
                <a:lnTo>
                  <a:pt x="247" y="282"/>
                </a:lnTo>
                <a:lnTo>
                  <a:pt x="245" y="282"/>
                </a:lnTo>
                <a:lnTo>
                  <a:pt x="247" y="282"/>
                </a:lnTo>
                <a:close/>
                <a:moveTo>
                  <a:pt x="237" y="273"/>
                </a:moveTo>
                <a:lnTo>
                  <a:pt x="238" y="271"/>
                </a:lnTo>
                <a:lnTo>
                  <a:pt x="241" y="269"/>
                </a:lnTo>
                <a:lnTo>
                  <a:pt x="245" y="271"/>
                </a:lnTo>
                <a:lnTo>
                  <a:pt x="247" y="271"/>
                </a:lnTo>
                <a:lnTo>
                  <a:pt x="245" y="273"/>
                </a:lnTo>
                <a:lnTo>
                  <a:pt x="241" y="274"/>
                </a:lnTo>
                <a:lnTo>
                  <a:pt x="238" y="274"/>
                </a:lnTo>
                <a:lnTo>
                  <a:pt x="237" y="273"/>
                </a:lnTo>
                <a:lnTo>
                  <a:pt x="236" y="272"/>
                </a:lnTo>
                <a:lnTo>
                  <a:pt x="237" y="273"/>
                </a:lnTo>
                <a:close/>
                <a:moveTo>
                  <a:pt x="254" y="274"/>
                </a:moveTo>
                <a:lnTo>
                  <a:pt x="258" y="274"/>
                </a:lnTo>
                <a:lnTo>
                  <a:pt x="263" y="276"/>
                </a:lnTo>
                <a:lnTo>
                  <a:pt x="269" y="279"/>
                </a:lnTo>
                <a:lnTo>
                  <a:pt x="274" y="277"/>
                </a:lnTo>
                <a:lnTo>
                  <a:pt x="273" y="280"/>
                </a:lnTo>
                <a:lnTo>
                  <a:pt x="272" y="281"/>
                </a:lnTo>
                <a:lnTo>
                  <a:pt x="271" y="282"/>
                </a:lnTo>
                <a:lnTo>
                  <a:pt x="269" y="282"/>
                </a:lnTo>
                <a:lnTo>
                  <a:pt x="265" y="280"/>
                </a:lnTo>
                <a:lnTo>
                  <a:pt x="262" y="279"/>
                </a:lnTo>
                <a:lnTo>
                  <a:pt x="258" y="279"/>
                </a:lnTo>
                <a:lnTo>
                  <a:pt x="255" y="277"/>
                </a:lnTo>
                <a:lnTo>
                  <a:pt x="253" y="276"/>
                </a:lnTo>
                <a:lnTo>
                  <a:pt x="253" y="276"/>
                </a:lnTo>
                <a:lnTo>
                  <a:pt x="253" y="275"/>
                </a:lnTo>
                <a:lnTo>
                  <a:pt x="254" y="274"/>
                </a:lnTo>
                <a:lnTo>
                  <a:pt x="254" y="274"/>
                </a:lnTo>
                <a:lnTo>
                  <a:pt x="254" y="274"/>
                </a:lnTo>
                <a:close/>
                <a:moveTo>
                  <a:pt x="312" y="292"/>
                </a:moveTo>
                <a:lnTo>
                  <a:pt x="319" y="293"/>
                </a:lnTo>
                <a:lnTo>
                  <a:pt x="324" y="293"/>
                </a:lnTo>
                <a:lnTo>
                  <a:pt x="321" y="296"/>
                </a:lnTo>
                <a:lnTo>
                  <a:pt x="319" y="297"/>
                </a:lnTo>
                <a:lnTo>
                  <a:pt x="317" y="296"/>
                </a:lnTo>
                <a:lnTo>
                  <a:pt x="312" y="292"/>
                </a:lnTo>
                <a:close/>
                <a:moveTo>
                  <a:pt x="337" y="290"/>
                </a:moveTo>
                <a:lnTo>
                  <a:pt x="342" y="289"/>
                </a:lnTo>
                <a:lnTo>
                  <a:pt x="347" y="289"/>
                </a:lnTo>
                <a:lnTo>
                  <a:pt x="351" y="289"/>
                </a:lnTo>
                <a:lnTo>
                  <a:pt x="353" y="290"/>
                </a:lnTo>
                <a:lnTo>
                  <a:pt x="355" y="292"/>
                </a:lnTo>
                <a:lnTo>
                  <a:pt x="355" y="293"/>
                </a:lnTo>
                <a:lnTo>
                  <a:pt x="355" y="296"/>
                </a:lnTo>
                <a:lnTo>
                  <a:pt x="353" y="297"/>
                </a:lnTo>
                <a:lnTo>
                  <a:pt x="351" y="298"/>
                </a:lnTo>
                <a:lnTo>
                  <a:pt x="350" y="298"/>
                </a:lnTo>
                <a:lnTo>
                  <a:pt x="346" y="298"/>
                </a:lnTo>
                <a:lnTo>
                  <a:pt x="342" y="297"/>
                </a:lnTo>
                <a:lnTo>
                  <a:pt x="338" y="297"/>
                </a:lnTo>
                <a:lnTo>
                  <a:pt x="334" y="297"/>
                </a:lnTo>
                <a:lnTo>
                  <a:pt x="331" y="293"/>
                </a:lnTo>
                <a:lnTo>
                  <a:pt x="332" y="291"/>
                </a:lnTo>
                <a:lnTo>
                  <a:pt x="334" y="290"/>
                </a:lnTo>
                <a:lnTo>
                  <a:pt x="337" y="290"/>
                </a:lnTo>
                <a:lnTo>
                  <a:pt x="338" y="289"/>
                </a:lnTo>
                <a:lnTo>
                  <a:pt x="337" y="290"/>
                </a:lnTo>
                <a:close/>
                <a:moveTo>
                  <a:pt x="331" y="284"/>
                </a:moveTo>
                <a:lnTo>
                  <a:pt x="334" y="284"/>
                </a:lnTo>
                <a:lnTo>
                  <a:pt x="334" y="285"/>
                </a:lnTo>
                <a:lnTo>
                  <a:pt x="334" y="285"/>
                </a:lnTo>
                <a:lnTo>
                  <a:pt x="332" y="286"/>
                </a:lnTo>
                <a:lnTo>
                  <a:pt x="328" y="288"/>
                </a:lnTo>
                <a:lnTo>
                  <a:pt x="326" y="289"/>
                </a:lnTo>
                <a:lnTo>
                  <a:pt x="320" y="289"/>
                </a:lnTo>
                <a:lnTo>
                  <a:pt x="315" y="286"/>
                </a:lnTo>
                <a:lnTo>
                  <a:pt x="312" y="288"/>
                </a:lnTo>
                <a:lnTo>
                  <a:pt x="309" y="289"/>
                </a:lnTo>
                <a:lnTo>
                  <a:pt x="305" y="290"/>
                </a:lnTo>
                <a:lnTo>
                  <a:pt x="302" y="289"/>
                </a:lnTo>
                <a:lnTo>
                  <a:pt x="299" y="288"/>
                </a:lnTo>
                <a:lnTo>
                  <a:pt x="297" y="286"/>
                </a:lnTo>
                <a:lnTo>
                  <a:pt x="295" y="285"/>
                </a:lnTo>
                <a:lnTo>
                  <a:pt x="293" y="284"/>
                </a:lnTo>
                <a:lnTo>
                  <a:pt x="294" y="282"/>
                </a:lnTo>
                <a:lnTo>
                  <a:pt x="294" y="279"/>
                </a:lnTo>
                <a:lnTo>
                  <a:pt x="303" y="281"/>
                </a:lnTo>
                <a:lnTo>
                  <a:pt x="312" y="283"/>
                </a:lnTo>
                <a:lnTo>
                  <a:pt x="322" y="283"/>
                </a:lnTo>
                <a:lnTo>
                  <a:pt x="331" y="284"/>
                </a:lnTo>
                <a:lnTo>
                  <a:pt x="327" y="283"/>
                </a:lnTo>
                <a:lnTo>
                  <a:pt x="331" y="284"/>
                </a:lnTo>
                <a:close/>
                <a:moveTo>
                  <a:pt x="284" y="267"/>
                </a:moveTo>
                <a:lnTo>
                  <a:pt x="282" y="266"/>
                </a:lnTo>
                <a:lnTo>
                  <a:pt x="282" y="266"/>
                </a:lnTo>
                <a:lnTo>
                  <a:pt x="282" y="265"/>
                </a:lnTo>
                <a:lnTo>
                  <a:pt x="284" y="265"/>
                </a:lnTo>
                <a:lnTo>
                  <a:pt x="286" y="266"/>
                </a:lnTo>
                <a:lnTo>
                  <a:pt x="288" y="267"/>
                </a:lnTo>
                <a:lnTo>
                  <a:pt x="290" y="266"/>
                </a:lnTo>
                <a:lnTo>
                  <a:pt x="293" y="266"/>
                </a:lnTo>
                <a:lnTo>
                  <a:pt x="294" y="268"/>
                </a:lnTo>
                <a:lnTo>
                  <a:pt x="294" y="271"/>
                </a:lnTo>
                <a:lnTo>
                  <a:pt x="297" y="271"/>
                </a:lnTo>
                <a:lnTo>
                  <a:pt x="301" y="271"/>
                </a:lnTo>
                <a:lnTo>
                  <a:pt x="303" y="272"/>
                </a:lnTo>
                <a:lnTo>
                  <a:pt x="304" y="273"/>
                </a:lnTo>
                <a:lnTo>
                  <a:pt x="305" y="274"/>
                </a:lnTo>
                <a:lnTo>
                  <a:pt x="305" y="274"/>
                </a:lnTo>
                <a:lnTo>
                  <a:pt x="303" y="276"/>
                </a:lnTo>
                <a:lnTo>
                  <a:pt x="299" y="276"/>
                </a:lnTo>
                <a:lnTo>
                  <a:pt x="295" y="275"/>
                </a:lnTo>
                <a:lnTo>
                  <a:pt x="290" y="274"/>
                </a:lnTo>
                <a:lnTo>
                  <a:pt x="286" y="273"/>
                </a:lnTo>
                <a:lnTo>
                  <a:pt x="284" y="274"/>
                </a:lnTo>
                <a:lnTo>
                  <a:pt x="286" y="274"/>
                </a:lnTo>
                <a:lnTo>
                  <a:pt x="287" y="275"/>
                </a:lnTo>
                <a:lnTo>
                  <a:pt x="288" y="276"/>
                </a:lnTo>
                <a:lnTo>
                  <a:pt x="286" y="277"/>
                </a:lnTo>
                <a:lnTo>
                  <a:pt x="281" y="279"/>
                </a:lnTo>
                <a:lnTo>
                  <a:pt x="274" y="277"/>
                </a:lnTo>
                <a:lnTo>
                  <a:pt x="276" y="274"/>
                </a:lnTo>
                <a:lnTo>
                  <a:pt x="277" y="271"/>
                </a:lnTo>
                <a:lnTo>
                  <a:pt x="274" y="271"/>
                </a:lnTo>
                <a:lnTo>
                  <a:pt x="273" y="271"/>
                </a:lnTo>
                <a:lnTo>
                  <a:pt x="272" y="269"/>
                </a:lnTo>
                <a:lnTo>
                  <a:pt x="272" y="268"/>
                </a:lnTo>
                <a:lnTo>
                  <a:pt x="271" y="265"/>
                </a:lnTo>
                <a:lnTo>
                  <a:pt x="270" y="261"/>
                </a:lnTo>
                <a:lnTo>
                  <a:pt x="273" y="264"/>
                </a:lnTo>
                <a:lnTo>
                  <a:pt x="277" y="267"/>
                </a:lnTo>
                <a:lnTo>
                  <a:pt x="279" y="268"/>
                </a:lnTo>
                <a:lnTo>
                  <a:pt x="280" y="268"/>
                </a:lnTo>
                <a:lnTo>
                  <a:pt x="281" y="268"/>
                </a:lnTo>
                <a:lnTo>
                  <a:pt x="284" y="267"/>
                </a:lnTo>
                <a:lnTo>
                  <a:pt x="282" y="268"/>
                </a:lnTo>
                <a:lnTo>
                  <a:pt x="284" y="267"/>
                </a:lnTo>
                <a:close/>
                <a:moveTo>
                  <a:pt x="276" y="241"/>
                </a:moveTo>
                <a:lnTo>
                  <a:pt x="277" y="242"/>
                </a:lnTo>
                <a:lnTo>
                  <a:pt x="276" y="244"/>
                </a:lnTo>
                <a:lnTo>
                  <a:pt x="273" y="243"/>
                </a:lnTo>
                <a:lnTo>
                  <a:pt x="272" y="242"/>
                </a:lnTo>
                <a:lnTo>
                  <a:pt x="266" y="241"/>
                </a:lnTo>
                <a:lnTo>
                  <a:pt x="262" y="239"/>
                </a:lnTo>
                <a:lnTo>
                  <a:pt x="265" y="238"/>
                </a:lnTo>
                <a:lnTo>
                  <a:pt x="269" y="238"/>
                </a:lnTo>
                <a:lnTo>
                  <a:pt x="272" y="239"/>
                </a:lnTo>
                <a:lnTo>
                  <a:pt x="276" y="241"/>
                </a:lnTo>
                <a:lnTo>
                  <a:pt x="274" y="241"/>
                </a:lnTo>
                <a:lnTo>
                  <a:pt x="276" y="241"/>
                </a:lnTo>
                <a:close/>
                <a:moveTo>
                  <a:pt x="263" y="259"/>
                </a:moveTo>
                <a:lnTo>
                  <a:pt x="263" y="260"/>
                </a:lnTo>
                <a:lnTo>
                  <a:pt x="262" y="261"/>
                </a:lnTo>
                <a:lnTo>
                  <a:pt x="261" y="263"/>
                </a:lnTo>
                <a:lnTo>
                  <a:pt x="260" y="263"/>
                </a:lnTo>
                <a:lnTo>
                  <a:pt x="258" y="261"/>
                </a:lnTo>
                <a:lnTo>
                  <a:pt x="257" y="259"/>
                </a:lnTo>
                <a:lnTo>
                  <a:pt x="254" y="258"/>
                </a:lnTo>
                <a:lnTo>
                  <a:pt x="249" y="257"/>
                </a:lnTo>
                <a:lnTo>
                  <a:pt x="252" y="260"/>
                </a:lnTo>
                <a:lnTo>
                  <a:pt x="253" y="264"/>
                </a:lnTo>
                <a:lnTo>
                  <a:pt x="250" y="263"/>
                </a:lnTo>
                <a:lnTo>
                  <a:pt x="247" y="263"/>
                </a:lnTo>
                <a:lnTo>
                  <a:pt x="245" y="263"/>
                </a:lnTo>
                <a:lnTo>
                  <a:pt x="243" y="260"/>
                </a:lnTo>
                <a:lnTo>
                  <a:pt x="243" y="258"/>
                </a:lnTo>
                <a:lnTo>
                  <a:pt x="244" y="257"/>
                </a:lnTo>
                <a:lnTo>
                  <a:pt x="246" y="256"/>
                </a:lnTo>
                <a:lnTo>
                  <a:pt x="248" y="255"/>
                </a:lnTo>
                <a:lnTo>
                  <a:pt x="249" y="254"/>
                </a:lnTo>
                <a:lnTo>
                  <a:pt x="250" y="254"/>
                </a:lnTo>
                <a:lnTo>
                  <a:pt x="252" y="254"/>
                </a:lnTo>
                <a:lnTo>
                  <a:pt x="254" y="254"/>
                </a:lnTo>
                <a:lnTo>
                  <a:pt x="258" y="256"/>
                </a:lnTo>
                <a:lnTo>
                  <a:pt x="263" y="259"/>
                </a:lnTo>
                <a:close/>
                <a:moveTo>
                  <a:pt x="227" y="216"/>
                </a:moveTo>
                <a:lnTo>
                  <a:pt x="225" y="217"/>
                </a:lnTo>
                <a:lnTo>
                  <a:pt x="223" y="216"/>
                </a:lnTo>
                <a:lnTo>
                  <a:pt x="224" y="216"/>
                </a:lnTo>
                <a:lnTo>
                  <a:pt x="227" y="216"/>
                </a:lnTo>
                <a:lnTo>
                  <a:pt x="227" y="216"/>
                </a:lnTo>
                <a:lnTo>
                  <a:pt x="227" y="216"/>
                </a:lnTo>
                <a:close/>
                <a:moveTo>
                  <a:pt x="220" y="214"/>
                </a:moveTo>
                <a:lnTo>
                  <a:pt x="221" y="214"/>
                </a:lnTo>
                <a:lnTo>
                  <a:pt x="221" y="214"/>
                </a:lnTo>
                <a:lnTo>
                  <a:pt x="220" y="214"/>
                </a:lnTo>
                <a:lnTo>
                  <a:pt x="219" y="214"/>
                </a:lnTo>
                <a:lnTo>
                  <a:pt x="220" y="214"/>
                </a:lnTo>
                <a:lnTo>
                  <a:pt x="220" y="214"/>
                </a:lnTo>
                <a:lnTo>
                  <a:pt x="220" y="214"/>
                </a:lnTo>
                <a:lnTo>
                  <a:pt x="220" y="214"/>
                </a:lnTo>
                <a:close/>
                <a:moveTo>
                  <a:pt x="181" y="194"/>
                </a:moveTo>
                <a:lnTo>
                  <a:pt x="182" y="193"/>
                </a:lnTo>
                <a:lnTo>
                  <a:pt x="183" y="192"/>
                </a:lnTo>
                <a:lnTo>
                  <a:pt x="184" y="192"/>
                </a:lnTo>
                <a:lnTo>
                  <a:pt x="186" y="194"/>
                </a:lnTo>
                <a:lnTo>
                  <a:pt x="186" y="197"/>
                </a:lnTo>
                <a:lnTo>
                  <a:pt x="186" y="198"/>
                </a:lnTo>
                <a:lnTo>
                  <a:pt x="183" y="198"/>
                </a:lnTo>
                <a:lnTo>
                  <a:pt x="181" y="198"/>
                </a:lnTo>
                <a:lnTo>
                  <a:pt x="180" y="197"/>
                </a:lnTo>
                <a:lnTo>
                  <a:pt x="181" y="194"/>
                </a:lnTo>
                <a:lnTo>
                  <a:pt x="180" y="194"/>
                </a:lnTo>
                <a:lnTo>
                  <a:pt x="181" y="194"/>
                </a:lnTo>
                <a:close/>
                <a:moveTo>
                  <a:pt x="191" y="207"/>
                </a:moveTo>
                <a:lnTo>
                  <a:pt x="188" y="206"/>
                </a:lnTo>
                <a:lnTo>
                  <a:pt x="184" y="206"/>
                </a:lnTo>
                <a:lnTo>
                  <a:pt x="182" y="206"/>
                </a:lnTo>
                <a:lnTo>
                  <a:pt x="181" y="202"/>
                </a:lnTo>
                <a:lnTo>
                  <a:pt x="178" y="202"/>
                </a:lnTo>
                <a:lnTo>
                  <a:pt x="175" y="201"/>
                </a:lnTo>
                <a:lnTo>
                  <a:pt x="173" y="199"/>
                </a:lnTo>
                <a:lnTo>
                  <a:pt x="171" y="198"/>
                </a:lnTo>
                <a:lnTo>
                  <a:pt x="167" y="198"/>
                </a:lnTo>
                <a:lnTo>
                  <a:pt x="165" y="197"/>
                </a:lnTo>
                <a:lnTo>
                  <a:pt x="165" y="196"/>
                </a:lnTo>
                <a:lnTo>
                  <a:pt x="166" y="194"/>
                </a:lnTo>
                <a:lnTo>
                  <a:pt x="170" y="194"/>
                </a:lnTo>
                <a:lnTo>
                  <a:pt x="171" y="194"/>
                </a:lnTo>
                <a:lnTo>
                  <a:pt x="169" y="192"/>
                </a:lnTo>
                <a:lnTo>
                  <a:pt x="166" y="191"/>
                </a:lnTo>
                <a:lnTo>
                  <a:pt x="166" y="190"/>
                </a:lnTo>
                <a:lnTo>
                  <a:pt x="167" y="189"/>
                </a:lnTo>
                <a:lnTo>
                  <a:pt x="169" y="188"/>
                </a:lnTo>
                <a:lnTo>
                  <a:pt x="171" y="188"/>
                </a:lnTo>
                <a:lnTo>
                  <a:pt x="174" y="188"/>
                </a:lnTo>
                <a:lnTo>
                  <a:pt x="177" y="188"/>
                </a:lnTo>
                <a:lnTo>
                  <a:pt x="174" y="192"/>
                </a:lnTo>
                <a:lnTo>
                  <a:pt x="172" y="196"/>
                </a:lnTo>
                <a:lnTo>
                  <a:pt x="181" y="198"/>
                </a:lnTo>
                <a:lnTo>
                  <a:pt x="196" y="203"/>
                </a:lnTo>
                <a:lnTo>
                  <a:pt x="210" y="209"/>
                </a:lnTo>
                <a:lnTo>
                  <a:pt x="215" y="213"/>
                </a:lnTo>
                <a:lnTo>
                  <a:pt x="203" y="210"/>
                </a:lnTo>
                <a:lnTo>
                  <a:pt x="191" y="207"/>
                </a:lnTo>
                <a:lnTo>
                  <a:pt x="192" y="207"/>
                </a:lnTo>
                <a:lnTo>
                  <a:pt x="191" y="207"/>
                </a:lnTo>
                <a:close/>
                <a:moveTo>
                  <a:pt x="192" y="216"/>
                </a:moveTo>
                <a:lnTo>
                  <a:pt x="194" y="216"/>
                </a:lnTo>
                <a:lnTo>
                  <a:pt x="196" y="216"/>
                </a:lnTo>
                <a:lnTo>
                  <a:pt x="195" y="217"/>
                </a:lnTo>
                <a:lnTo>
                  <a:pt x="192" y="216"/>
                </a:lnTo>
                <a:lnTo>
                  <a:pt x="192" y="216"/>
                </a:lnTo>
                <a:lnTo>
                  <a:pt x="192" y="216"/>
                </a:lnTo>
                <a:close/>
                <a:moveTo>
                  <a:pt x="195" y="234"/>
                </a:moveTo>
                <a:lnTo>
                  <a:pt x="195" y="235"/>
                </a:lnTo>
                <a:lnTo>
                  <a:pt x="196" y="235"/>
                </a:lnTo>
                <a:lnTo>
                  <a:pt x="195" y="235"/>
                </a:lnTo>
                <a:lnTo>
                  <a:pt x="194" y="235"/>
                </a:lnTo>
                <a:lnTo>
                  <a:pt x="194" y="234"/>
                </a:lnTo>
                <a:lnTo>
                  <a:pt x="195" y="234"/>
                </a:lnTo>
                <a:lnTo>
                  <a:pt x="194" y="234"/>
                </a:lnTo>
                <a:lnTo>
                  <a:pt x="195" y="234"/>
                </a:lnTo>
                <a:close/>
                <a:moveTo>
                  <a:pt x="204" y="244"/>
                </a:moveTo>
                <a:lnTo>
                  <a:pt x="202" y="246"/>
                </a:lnTo>
                <a:lnTo>
                  <a:pt x="198" y="244"/>
                </a:lnTo>
                <a:lnTo>
                  <a:pt x="196" y="243"/>
                </a:lnTo>
                <a:lnTo>
                  <a:pt x="192" y="243"/>
                </a:lnTo>
                <a:lnTo>
                  <a:pt x="198" y="242"/>
                </a:lnTo>
                <a:lnTo>
                  <a:pt x="204" y="244"/>
                </a:lnTo>
                <a:close/>
                <a:moveTo>
                  <a:pt x="204" y="256"/>
                </a:moveTo>
                <a:lnTo>
                  <a:pt x="200" y="256"/>
                </a:lnTo>
                <a:lnTo>
                  <a:pt x="196" y="256"/>
                </a:lnTo>
                <a:lnTo>
                  <a:pt x="191" y="255"/>
                </a:lnTo>
                <a:lnTo>
                  <a:pt x="188" y="252"/>
                </a:lnTo>
                <a:lnTo>
                  <a:pt x="188" y="250"/>
                </a:lnTo>
                <a:lnTo>
                  <a:pt x="189" y="250"/>
                </a:lnTo>
                <a:lnTo>
                  <a:pt x="191" y="250"/>
                </a:lnTo>
                <a:lnTo>
                  <a:pt x="195" y="251"/>
                </a:lnTo>
                <a:lnTo>
                  <a:pt x="200" y="254"/>
                </a:lnTo>
                <a:lnTo>
                  <a:pt x="204" y="256"/>
                </a:lnTo>
                <a:lnTo>
                  <a:pt x="200" y="255"/>
                </a:lnTo>
                <a:lnTo>
                  <a:pt x="204" y="256"/>
                </a:lnTo>
                <a:close/>
                <a:moveTo>
                  <a:pt x="181" y="243"/>
                </a:moveTo>
                <a:lnTo>
                  <a:pt x="181" y="240"/>
                </a:lnTo>
                <a:lnTo>
                  <a:pt x="182" y="238"/>
                </a:lnTo>
                <a:lnTo>
                  <a:pt x="182" y="236"/>
                </a:lnTo>
                <a:lnTo>
                  <a:pt x="183" y="235"/>
                </a:lnTo>
                <a:lnTo>
                  <a:pt x="184" y="236"/>
                </a:lnTo>
                <a:lnTo>
                  <a:pt x="187" y="238"/>
                </a:lnTo>
                <a:lnTo>
                  <a:pt x="189" y="240"/>
                </a:lnTo>
                <a:lnTo>
                  <a:pt x="189" y="241"/>
                </a:lnTo>
                <a:lnTo>
                  <a:pt x="189" y="242"/>
                </a:lnTo>
                <a:lnTo>
                  <a:pt x="188" y="243"/>
                </a:lnTo>
                <a:lnTo>
                  <a:pt x="184" y="243"/>
                </a:lnTo>
                <a:lnTo>
                  <a:pt x="181" y="243"/>
                </a:lnTo>
                <a:lnTo>
                  <a:pt x="182" y="243"/>
                </a:lnTo>
                <a:lnTo>
                  <a:pt x="181" y="243"/>
                </a:lnTo>
                <a:close/>
                <a:moveTo>
                  <a:pt x="189" y="263"/>
                </a:moveTo>
                <a:lnTo>
                  <a:pt x="186" y="261"/>
                </a:lnTo>
                <a:lnTo>
                  <a:pt x="183" y="260"/>
                </a:lnTo>
                <a:lnTo>
                  <a:pt x="181" y="261"/>
                </a:lnTo>
                <a:lnTo>
                  <a:pt x="180" y="263"/>
                </a:lnTo>
                <a:lnTo>
                  <a:pt x="179" y="264"/>
                </a:lnTo>
                <a:lnTo>
                  <a:pt x="178" y="264"/>
                </a:lnTo>
                <a:lnTo>
                  <a:pt x="175" y="261"/>
                </a:lnTo>
                <a:lnTo>
                  <a:pt x="174" y="260"/>
                </a:lnTo>
                <a:lnTo>
                  <a:pt x="175" y="258"/>
                </a:lnTo>
                <a:lnTo>
                  <a:pt x="178" y="257"/>
                </a:lnTo>
                <a:lnTo>
                  <a:pt x="180" y="257"/>
                </a:lnTo>
                <a:lnTo>
                  <a:pt x="183" y="257"/>
                </a:lnTo>
                <a:lnTo>
                  <a:pt x="186" y="256"/>
                </a:lnTo>
                <a:lnTo>
                  <a:pt x="188" y="257"/>
                </a:lnTo>
                <a:lnTo>
                  <a:pt x="189" y="258"/>
                </a:lnTo>
                <a:lnTo>
                  <a:pt x="190" y="259"/>
                </a:lnTo>
                <a:lnTo>
                  <a:pt x="190" y="261"/>
                </a:lnTo>
                <a:lnTo>
                  <a:pt x="189" y="263"/>
                </a:lnTo>
                <a:lnTo>
                  <a:pt x="189" y="263"/>
                </a:lnTo>
                <a:lnTo>
                  <a:pt x="189" y="263"/>
                </a:lnTo>
                <a:close/>
                <a:moveTo>
                  <a:pt x="191" y="267"/>
                </a:moveTo>
                <a:lnTo>
                  <a:pt x="190" y="266"/>
                </a:lnTo>
                <a:lnTo>
                  <a:pt x="191" y="265"/>
                </a:lnTo>
                <a:lnTo>
                  <a:pt x="191" y="265"/>
                </a:lnTo>
                <a:lnTo>
                  <a:pt x="192" y="264"/>
                </a:lnTo>
                <a:lnTo>
                  <a:pt x="196" y="264"/>
                </a:lnTo>
                <a:lnTo>
                  <a:pt x="198" y="264"/>
                </a:lnTo>
                <a:lnTo>
                  <a:pt x="203" y="265"/>
                </a:lnTo>
                <a:lnTo>
                  <a:pt x="208" y="266"/>
                </a:lnTo>
                <a:lnTo>
                  <a:pt x="205" y="268"/>
                </a:lnTo>
                <a:lnTo>
                  <a:pt x="199" y="269"/>
                </a:lnTo>
                <a:lnTo>
                  <a:pt x="195" y="269"/>
                </a:lnTo>
                <a:lnTo>
                  <a:pt x="191" y="267"/>
                </a:lnTo>
                <a:lnTo>
                  <a:pt x="191" y="267"/>
                </a:lnTo>
                <a:lnTo>
                  <a:pt x="191" y="267"/>
                </a:lnTo>
                <a:close/>
                <a:moveTo>
                  <a:pt x="207" y="226"/>
                </a:moveTo>
                <a:lnTo>
                  <a:pt x="207" y="223"/>
                </a:lnTo>
                <a:lnTo>
                  <a:pt x="208" y="221"/>
                </a:lnTo>
                <a:lnTo>
                  <a:pt x="210" y="219"/>
                </a:lnTo>
                <a:lnTo>
                  <a:pt x="211" y="218"/>
                </a:lnTo>
                <a:lnTo>
                  <a:pt x="216" y="218"/>
                </a:lnTo>
                <a:lnTo>
                  <a:pt x="222" y="221"/>
                </a:lnTo>
                <a:lnTo>
                  <a:pt x="231" y="223"/>
                </a:lnTo>
                <a:lnTo>
                  <a:pt x="241" y="227"/>
                </a:lnTo>
                <a:lnTo>
                  <a:pt x="250" y="231"/>
                </a:lnTo>
                <a:lnTo>
                  <a:pt x="260" y="235"/>
                </a:lnTo>
                <a:lnTo>
                  <a:pt x="253" y="235"/>
                </a:lnTo>
                <a:lnTo>
                  <a:pt x="246" y="234"/>
                </a:lnTo>
                <a:lnTo>
                  <a:pt x="240" y="231"/>
                </a:lnTo>
                <a:lnTo>
                  <a:pt x="235" y="228"/>
                </a:lnTo>
                <a:lnTo>
                  <a:pt x="230" y="231"/>
                </a:lnTo>
                <a:lnTo>
                  <a:pt x="225" y="230"/>
                </a:lnTo>
                <a:lnTo>
                  <a:pt x="223" y="228"/>
                </a:lnTo>
                <a:lnTo>
                  <a:pt x="224" y="227"/>
                </a:lnTo>
                <a:lnTo>
                  <a:pt x="227" y="227"/>
                </a:lnTo>
                <a:lnTo>
                  <a:pt x="228" y="225"/>
                </a:lnTo>
                <a:lnTo>
                  <a:pt x="222" y="224"/>
                </a:lnTo>
                <a:lnTo>
                  <a:pt x="216" y="225"/>
                </a:lnTo>
                <a:lnTo>
                  <a:pt x="214" y="226"/>
                </a:lnTo>
                <a:lnTo>
                  <a:pt x="212" y="227"/>
                </a:lnTo>
                <a:lnTo>
                  <a:pt x="211" y="228"/>
                </a:lnTo>
                <a:lnTo>
                  <a:pt x="210" y="228"/>
                </a:lnTo>
                <a:lnTo>
                  <a:pt x="208" y="227"/>
                </a:lnTo>
                <a:lnTo>
                  <a:pt x="207" y="226"/>
                </a:lnTo>
                <a:lnTo>
                  <a:pt x="207" y="224"/>
                </a:lnTo>
                <a:lnTo>
                  <a:pt x="207" y="226"/>
                </a:lnTo>
                <a:close/>
                <a:moveTo>
                  <a:pt x="208" y="240"/>
                </a:moveTo>
                <a:lnTo>
                  <a:pt x="220" y="242"/>
                </a:lnTo>
                <a:lnTo>
                  <a:pt x="231" y="244"/>
                </a:lnTo>
                <a:lnTo>
                  <a:pt x="235" y="246"/>
                </a:lnTo>
                <a:lnTo>
                  <a:pt x="238" y="248"/>
                </a:lnTo>
                <a:lnTo>
                  <a:pt x="240" y="249"/>
                </a:lnTo>
                <a:lnTo>
                  <a:pt x="241" y="250"/>
                </a:lnTo>
                <a:lnTo>
                  <a:pt x="241" y="251"/>
                </a:lnTo>
                <a:lnTo>
                  <a:pt x="240" y="252"/>
                </a:lnTo>
                <a:lnTo>
                  <a:pt x="237" y="252"/>
                </a:lnTo>
                <a:lnTo>
                  <a:pt x="233" y="250"/>
                </a:lnTo>
                <a:lnTo>
                  <a:pt x="229" y="249"/>
                </a:lnTo>
                <a:lnTo>
                  <a:pt x="224" y="248"/>
                </a:lnTo>
                <a:lnTo>
                  <a:pt x="220" y="247"/>
                </a:lnTo>
                <a:lnTo>
                  <a:pt x="215" y="246"/>
                </a:lnTo>
                <a:lnTo>
                  <a:pt x="213" y="243"/>
                </a:lnTo>
                <a:lnTo>
                  <a:pt x="208" y="240"/>
                </a:lnTo>
                <a:lnTo>
                  <a:pt x="213" y="241"/>
                </a:lnTo>
                <a:lnTo>
                  <a:pt x="208" y="240"/>
                </a:lnTo>
                <a:close/>
                <a:moveTo>
                  <a:pt x="221" y="285"/>
                </a:moveTo>
                <a:lnTo>
                  <a:pt x="220" y="284"/>
                </a:lnTo>
                <a:lnTo>
                  <a:pt x="220" y="283"/>
                </a:lnTo>
                <a:lnTo>
                  <a:pt x="220" y="281"/>
                </a:lnTo>
                <a:lnTo>
                  <a:pt x="222" y="279"/>
                </a:lnTo>
                <a:lnTo>
                  <a:pt x="223" y="276"/>
                </a:lnTo>
                <a:lnTo>
                  <a:pt x="225" y="274"/>
                </a:lnTo>
                <a:lnTo>
                  <a:pt x="228" y="274"/>
                </a:lnTo>
                <a:lnTo>
                  <a:pt x="229" y="274"/>
                </a:lnTo>
                <a:lnTo>
                  <a:pt x="230" y="275"/>
                </a:lnTo>
                <a:lnTo>
                  <a:pt x="231" y="275"/>
                </a:lnTo>
                <a:lnTo>
                  <a:pt x="230" y="276"/>
                </a:lnTo>
                <a:lnTo>
                  <a:pt x="229" y="277"/>
                </a:lnTo>
                <a:lnTo>
                  <a:pt x="227" y="277"/>
                </a:lnTo>
                <a:lnTo>
                  <a:pt x="225" y="279"/>
                </a:lnTo>
                <a:lnTo>
                  <a:pt x="223" y="282"/>
                </a:lnTo>
                <a:lnTo>
                  <a:pt x="221" y="285"/>
                </a:lnTo>
                <a:lnTo>
                  <a:pt x="221" y="285"/>
                </a:lnTo>
                <a:lnTo>
                  <a:pt x="221" y="285"/>
                </a:lnTo>
                <a:close/>
                <a:moveTo>
                  <a:pt x="221" y="301"/>
                </a:moveTo>
                <a:lnTo>
                  <a:pt x="225" y="300"/>
                </a:lnTo>
                <a:lnTo>
                  <a:pt x="230" y="300"/>
                </a:lnTo>
                <a:lnTo>
                  <a:pt x="232" y="302"/>
                </a:lnTo>
                <a:lnTo>
                  <a:pt x="235" y="306"/>
                </a:lnTo>
                <a:lnTo>
                  <a:pt x="231" y="305"/>
                </a:lnTo>
                <a:lnTo>
                  <a:pt x="228" y="305"/>
                </a:lnTo>
                <a:lnTo>
                  <a:pt x="223" y="304"/>
                </a:lnTo>
                <a:lnTo>
                  <a:pt x="221" y="301"/>
                </a:lnTo>
                <a:close/>
                <a:moveTo>
                  <a:pt x="241" y="297"/>
                </a:moveTo>
                <a:lnTo>
                  <a:pt x="232" y="298"/>
                </a:lnTo>
                <a:lnTo>
                  <a:pt x="223" y="297"/>
                </a:lnTo>
                <a:lnTo>
                  <a:pt x="223" y="294"/>
                </a:lnTo>
                <a:lnTo>
                  <a:pt x="223" y="293"/>
                </a:lnTo>
                <a:lnTo>
                  <a:pt x="223" y="292"/>
                </a:lnTo>
                <a:lnTo>
                  <a:pt x="224" y="292"/>
                </a:lnTo>
                <a:lnTo>
                  <a:pt x="228" y="291"/>
                </a:lnTo>
                <a:lnTo>
                  <a:pt x="230" y="291"/>
                </a:lnTo>
                <a:lnTo>
                  <a:pt x="237" y="293"/>
                </a:lnTo>
                <a:lnTo>
                  <a:pt x="244" y="296"/>
                </a:lnTo>
                <a:lnTo>
                  <a:pt x="249" y="299"/>
                </a:lnTo>
                <a:lnTo>
                  <a:pt x="256" y="301"/>
                </a:lnTo>
                <a:lnTo>
                  <a:pt x="263" y="304"/>
                </a:lnTo>
                <a:lnTo>
                  <a:pt x="269" y="306"/>
                </a:lnTo>
                <a:lnTo>
                  <a:pt x="274" y="307"/>
                </a:lnTo>
                <a:lnTo>
                  <a:pt x="278" y="310"/>
                </a:lnTo>
                <a:lnTo>
                  <a:pt x="278" y="313"/>
                </a:lnTo>
                <a:lnTo>
                  <a:pt x="276" y="315"/>
                </a:lnTo>
                <a:lnTo>
                  <a:pt x="272" y="317"/>
                </a:lnTo>
                <a:lnTo>
                  <a:pt x="270" y="317"/>
                </a:lnTo>
                <a:lnTo>
                  <a:pt x="268" y="316"/>
                </a:lnTo>
                <a:lnTo>
                  <a:pt x="266" y="316"/>
                </a:lnTo>
                <a:lnTo>
                  <a:pt x="266" y="315"/>
                </a:lnTo>
                <a:lnTo>
                  <a:pt x="266" y="315"/>
                </a:lnTo>
                <a:lnTo>
                  <a:pt x="268" y="314"/>
                </a:lnTo>
                <a:lnTo>
                  <a:pt x="269" y="311"/>
                </a:lnTo>
                <a:lnTo>
                  <a:pt x="264" y="311"/>
                </a:lnTo>
                <a:lnTo>
                  <a:pt x="260" y="311"/>
                </a:lnTo>
                <a:lnTo>
                  <a:pt x="256" y="308"/>
                </a:lnTo>
                <a:lnTo>
                  <a:pt x="255" y="305"/>
                </a:lnTo>
                <a:lnTo>
                  <a:pt x="250" y="304"/>
                </a:lnTo>
                <a:lnTo>
                  <a:pt x="247" y="304"/>
                </a:lnTo>
                <a:lnTo>
                  <a:pt x="245" y="302"/>
                </a:lnTo>
                <a:lnTo>
                  <a:pt x="244" y="301"/>
                </a:lnTo>
                <a:lnTo>
                  <a:pt x="243" y="300"/>
                </a:lnTo>
                <a:lnTo>
                  <a:pt x="241" y="297"/>
                </a:lnTo>
                <a:lnTo>
                  <a:pt x="240" y="299"/>
                </a:lnTo>
                <a:lnTo>
                  <a:pt x="241" y="297"/>
                </a:lnTo>
                <a:close/>
                <a:moveTo>
                  <a:pt x="261" y="319"/>
                </a:moveTo>
                <a:lnTo>
                  <a:pt x="264" y="318"/>
                </a:lnTo>
                <a:lnTo>
                  <a:pt x="266" y="319"/>
                </a:lnTo>
                <a:lnTo>
                  <a:pt x="269" y="321"/>
                </a:lnTo>
                <a:lnTo>
                  <a:pt x="271" y="323"/>
                </a:lnTo>
                <a:lnTo>
                  <a:pt x="268" y="324"/>
                </a:lnTo>
                <a:lnTo>
                  <a:pt x="263" y="324"/>
                </a:lnTo>
                <a:lnTo>
                  <a:pt x="261" y="322"/>
                </a:lnTo>
                <a:lnTo>
                  <a:pt x="261" y="319"/>
                </a:lnTo>
                <a:lnTo>
                  <a:pt x="262" y="319"/>
                </a:lnTo>
                <a:lnTo>
                  <a:pt x="261" y="319"/>
                </a:lnTo>
                <a:close/>
                <a:moveTo>
                  <a:pt x="253" y="316"/>
                </a:moveTo>
                <a:lnTo>
                  <a:pt x="250" y="315"/>
                </a:lnTo>
                <a:lnTo>
                  <a:pt x="250" y="315"/>
                </a:lnTo>
                <a:lnTo>
                  <a:pt x="250" y="314"/>
                </a:lnTo>
                <a:lnTo>
                  <a:pt x="252" y="313"/>
                </a:lnTo>
                <a:lnTo>
                  <a:pt x="254" y="311"/>
                </a:lnTo>
                <a:lnTo>
                  <a:pt x="256" y="313"/>
                </a:lnTo>
                <a:lnTo>
                  <a:pt x="260" y="314"/>
                </a:lnTo>
                <a:lnTo>
                  <a:pt x="261" y="316"/>
                </a:lnTo>
                <a:lnTo>
                  <a:pt x="256" y="316"/>
                </a:lnTo>
                <a:lnTo>
                  <a:pt x="253" y="316"/>
                </a:lnTo>
                <a:lnTo>
                  <a:pt x="253" y="316"/>
                </a:lnTo>
                <a:lnTo>
                  <a:pt x="253" y="316"/>
                </a:lnTo>
                <a:close/>
                <a:moveTo>
                  <a:pt x="280" y="346"/>
                </a:moveTo>
                <a:lnTo>
                  <a:pt x="279" y="346"/>
                </a:lnTo>
                <a:lnTo>
                  <a:pt x="278" y="344"/>
                </a:lnTo>
                <a:lnTo>
                  <a:pt x="280" y="344"/>
                </a:lnTo>
                <a:lnTo>
                  <a:pt x="281" y="344"/>
                </a:lnTo>
                <a:lnTo>
                  <a:pt x="281" y="346"/>
                </a:lnTo>
                <a:lnTo>
                  <a:pt x="280" y="346"/>
                </a:lnTo>
                <a:lnTo>
                  <a:pt x="280" y="346"/>
                </a:lnTo>
                <a:lnTo>
                  <a:pt x="280" y="346"/>
                </a:lnTo>
                <a:close/>
                <a:moveTo>
                  <a:pt x="243" y="330"/>
                </a:moveTo>
                <a:lnTo>
                  <a:pt x="249" y="329"/>
                </a:lnTo>
                <a:lnTo>
                  <a:pt x="256" y="327"/>
                </a:lnTo>
                <a:lnTo>
                  <a:pt x="262" y="327"/>
                </a:lnTo>
                <a:lnTo>
                  <a:pt x="269" y="331"/>
                </a:lnTo>
                <a:lnTo>
                  <a:pt x="272" y="333"/>
                </a:lnTo>
                <a:lnTo>
                  <a:pt x="278" y="334"/>
                </a:lnTo>
                <a:lnTo>
                  <a:pt x="281" y="335"/>
                </a:lnTo>
                <a:lnTo>
                  <a:pt x="286" y="337"/>
                </a:lnTo>
                <a:lnTo>
                  <a:pt x="288" y="337"/>
                </a:lnTo>
                <a:lnTo>
                  <a:pt x="290" y="338"/>
                </a:lnTo>
                <a:lnTo>
                  <a:pt x="291" y="338"/>
                </a:lnTo>
                <a:lnTo>
                  <a:pt x="291" y="339"/>
                </a:lnTo>
                <a:lnTo>
                  <a:pt x="291" y="340"/>
                </a:lnTo>
                <a:lnTo>
                  <a:pt x="290" y="340"/>
                </a:lnTo>
                <a:lnTo>
                  <a:pt x="284" y="340"/>
                </a:lnTo>
                <a:lnTo>
                  <a:pt x="277" y="339"/>
                </a:lnTo>
                <a:lnTo>
                  <a:pt x="260" y="334"/>
                </a:lnTo>
                <a:lnTo>
                  <a:pt x="243" y="330"/>
                </a:lnTo>
                <a:lnTo>
                  <a:pt x="252" y="331"/>
                </a:lnTo>
                <a:lnTo>
                  <a:pt x="243" y="330"/>
                </a:lnTo>
                <a:close/>
                <a:moveTo>
                  <a:pt x="302" y="351"/>
                </a:moveTo>
                <a:lnTo>
                  <a:pt x="299" y="348"/>
                </a:lnTo>
                <a:lnTo>
                  <a:pt x="297" y="347"/>
                </a:lnTo>
                <a:lnTo>
                  <a:pt x="294" y="347"/>
                </a:lnTo>
                <a:lnTo>
                  <a:pt x="290" y="346"/>
                </a:lnTo>
                <a:lnTo>
                  <a:pt x="288" y="346"/>
                </a:lnTo>
                <a:lnTo>
                  <a:pt x="285" y="344"/>
                </a:lnTo>
                <a:lnTo>
                  <a:pt x="284" y="344"/>
                </a:lnTo>
                <a:lnTo>
                  <a:pt x="284" y="343"/>
                </a:lnTo>
                <a:lnTo>
                  <a:pt x="284" y="342"/>
                </a:lnTo>
                <a:lnTo>
                  <a:pt x="286" y="342"/>
                </a:lnTo>
                <a:lnTo>
                  <a:pt x="288" y="342"/>
                </a:lnTo>
                <a:lnTo>
                  <a:pt x="291" y="342"/>
                </a:lnTo>
                <a:lnTo>
                  <a:pt x="295" y="341"/>
                </a:lnTo>
                <a:lnTo>
                  <a:pt x="299" y="341"/>
                </a:lnTo>
                <a:lnTo>
                  <a:pt x="303" y="342"/>
                </a:lnTo>
                <a:lnTo>
                  <a:pt x="305" y="346"/>
                </a:lnTo>
                <a:lnTo>
                  <a:pt x="304" y="348"/>
                </a:lnTo>
                <a:lnTo>
                  <a:pt x="304" y="351"/>
                </a:lnTo>
                <a:lnTo>
                  <a:pt x="303" y="351"/>
                </a:lnTo>
                <a:lnTo>
                  <a:pt x="302" y="351"/>
                </a:lnTo>
                <a:lnTo>
                  <a:pt x="301" y="349"/>
                </a:lnTo>
                <a:lnTo>
                  <a:pt x="302" y="351"/>
                </a:lnTo>
                <a:close/>
                <a:moveTo>
                  <a:pt x="315" y="384"/>
                </a:moveTo>
                <a:lnTo>
                  <a:pt x="314" y="384"/>
                </a:lnTo>
                <a:lnTo>
                  <a:pt x="315" y="382"/>
                </a:lnTo>
                <a:lnTo>
                  <a:pt x="317" y="381"/>
                </a:lnTo>
                <a:lnTo>
                  <a:pt x="319" y="382"/>
                </a:lnTo>
                <a:lnTo>
                  <a:pt x="324" y="384"/>
                </a:lnTo>
                <a:lnTo>
                  <a:pt x="329" y="388"/>
                </a:lnTo>
                <a:lnTo>
                  <a:pt x="326" y="388"/>
                </a:lnTo>
                <a:lnTo>
                  <a:pt x="322" y="388"/>
                </a:lnTo>
                <a:lnTo>
                  <a:pt x="319" y="387"/>
                </a:lnTo>
                <a:lnTo>
                  <a:pt x="315" y="384"/>
                </a:lnTo>
                <a:lnTo>
                  <a:pt x="317" y="385"/>
                </a:lnTo>
                <a:lnTo>
                  <a:pt x="315" y="384"/>
                </a:lnTo>
                <a:close/>
                <a:moveTo>
                  <a:pt x="342" y="364"/>
                </a:moveTo>
                <a:lnTo>
                  <a:pt x="339" y="365"/>
                </a:lnTo>
                <a:lnTo>
                  <a:pt x="337" y="365"/>
                </a:lnTo>
                <a:lnTo>
                  <a:pt x="335" y="364"/>
                </a:lnTo>
                <a:lnTo>
                  <a:pt x="332" y="363"/>
                </a:lnTo>
                <a:lnTo>
                  <a:pt x="328" y="362"/>
                </a:lnTo>
                <a:lnTo>
                  <a:pt x="323" y="360"/>
                </a:lnTo>
                <a:lnTo>
                  <a:pt x="321" y="358"/>
                </a:lnTo>
                <a:lnTo>
                  <a:pt x="320" y="355"/>
                </a:lnTo>
                <a:lnTo>
                  <a:pt x="313" y="355"/>
                </a:lnTo>
                <a:lnTo>
                  <a:pt x="306" y="356"/>
                </a:lnTo>
                <a:lnTo>
                  <a:pt x="305" y="356"/>
                </a:lnTo>
                <a:lnTo>
                  <a:pt x="303" y="355"/>
                </a:lnTo>
                <a:lnTo>
                  <a:pt x="303" y="354"/>
                </a:lnTo>
                <a:lnTo>
                  <a:pt x="304" y="351"/>
                </a:lnTo>
                <a:lnTo>
                  <a:pt x="306" y="350"/>
                </a:lnTo>
                <a:lnTo>
                  <a:pt x="311" y="350"/>
                </a:lnTo>
                <a:lnTo>
                  <a:pt x="315" y="351"/>
                </a:lnTo>
                <a:lnTo>
                  <a:pt x="319" y="352"/>
                </a:lnTo>
                <a:lnTo>
                  <a:pt x="326" y="355"/>
                </a:lnTo>
                <a:lnTo>
                  <a:pt x="331" y="358"/>
                </a:lnTo>
                <a:lnTo>
                  <a:pt x="338" y="360"/>
                </a:lnTo>
                <a:lnTo>
                  <a:pt x="342" y="364"/>
                </a:lnTo>
                <a:lnTo>
                  <a:pt x="342" y="364"/>
                </a:lnTo>
                <a:lnTo>
                  <a:pt x="342" y="364"/>
                </a:lnTo>
                <a:close/>
                <a:moveTo>
                  <a:pt x="351" y="350"/>
                </a:moveTo>
                <a:lnTo>
                  <a:pt x="354" y="350"/>
                </a:lnTo>
                <a:lnTo>
                  <a:pt x="357" y="351"/>
                </a:lnTo>
                <a:lnTo>
                  <a:pt x="359" y="351"/>
                </a:lnTo>
                <a:lnTo>
                  <a:pt x="359" y="350"/>
                </a:lnTo>
                <a:lnTo>
                  <a:pt x="360" y="348"/>
                </a:lnTo>
                <a:lnTo>
                  <a:pt x="360" y="344"/>
                </a:lnTo>
                <a:lnTo>
                  <a:pt x="363" y="349"/>
                </a:lnTo>
                <a:lnTo>
                  <a:pt x="368" y="352"/>
                </a:lnTo>
                <a:lnTo>
                  <a:pt x="363" y="354"/>
                </a:lnTo>
                <a:lnTo>
                  <a:pt x="359" y="354"/>
                </a:lnTo>
                <a:lnTo>
                  <a:pt x="356" y="354"/>
                </a:lnTo>
                <a:lnTo>
                  <a:pt x="354" y="354"/>
                </a:lnTo>
                <a:lnTo>
                  <a:pt x="352" y="352"/>
                </a:lnTo>
                <a:lnTo>
                  <a:pt x="351" y="350"/>
                </a:lnTo>
                <a:lnTo>
                  <a:pt x="353" y="351"/>
                </a:lnTo>
                <a:lnTo>
                  <a:pt x="351" y="350"/>
                </a:lnTo>
                <a:close/>
                <a:moveTo>
                  <a:pt x="371" y="381"/>
                </a:moveTo>
                <a:lnTo>
                  <a:pt x="371" y="377"/>
                </a:lnTo>
                <a:lnTo>
                  <a:pt x="372" y="375"/>
                </a:lnTo>
                <a:lnTo>
                  <a:pt x="377" y="376"/>
                </a:lnTo>
                <a:lnTo>
                  <a:pt x="380" y="379"/>
                </a:lnTo>
                <a:lnTo>
                  <a:pt x="376" y="380"/>
                </a:lnTo>
                <a:lnTo>
                  <a:pt x="371" y="381"/>
                </a:lnTo>
                <a:lnTo>
                  <a:pt x="372" y="379"/>
                </a:lnTo>
                <a:lnTo>
                  <a:pt x="371" y="381"/>
                </a:lnTo>
                <a:close/>
                <a:moveTo>
                  <a:pt x="389" y="364"/>
                </a:moveTo>
                <a:lnTo>
                  <a:pt x="383" y="364"/>
                </a:lnTo>
                <a:lnTo>
                  <a:pt x="375" y="363"/>
                </a:lnTo>
                <a:lnTo>
                  <a:pt x="378" y="360"/>
                </a:lnTo>
                <a:lnTo>
                  <a:pt x="384" y="359"/>
                </a:lnTo>
                <a:lnTo>
                  <a:pt x="386" y="359"/>
                </a:lnTo>
                <a:lnTo>
                  <a:pt x="388" y="360"/>
                </a:lnTo>
                <a:lnTo>
                  <a:pt x="389" y="362"/>
                </a:lnTo>
                <a:lnTo>
                  <a:pt x="389" y="364"/>
                </a:lnTo>
                <a:lnTo>
                  <a:pt x="389" y="364"/>
                </a:lnTo>
                <a:lnTo>
                  <a:pt x="389" y="364"/>
                </a:lnTo>
                <a:close/>
                <a:moveTo>
                  <a:pt x="401" y="372"/>
                </a:moveTo>
                <a:lnTo>
                  <a:pt x="400" y="369"/>
                </a:lnTo>
                <a:lnTo>
                  <a:pt x="400" y="367"/>
                </a:lnTo>
                <a:lnTo>
                  <a:pt x="401" y="365"/>
                </a:lnTo>
                <a:lnTo>
                  <a:pt x="402" y="363"/>
                </a:lnTo>
                <a:lnTo>
                  <a:pt x="404" y="362"/>
                </a:lnTo>
                <a:lnTo>
                  <a:pt x="405" y="363"/>
                </a:lnTo>
                <a:lnTo>
                  <a:pt x="408" y="365"/>
                </a:lnTo>
                <a:lnTo>
                  <a:pt x="409" y="366"/>
                </a:lnTo>
                <a:lnTo>
                  <a:pt x="405" y="369"/>
                </a:lnTo>
                <a:lnTo>
                  <a:pt x="401" y="372"/>
                </a:lnTo>
                <a:lnTo>
                  <a:pt x="402" y="372"/>
                </a:lnTo>
                <a:lnTo>
                  <a:pt x="401" y="372"/>
                </a:lnTo>
                <a:close/>
                <a:moveTo>
                  <a:pt x="417" y="363"/>
                </a:moveTo>
                <a:lnTo>
                  <a:pt x="413" y="360"/>
                </a:lnTo>
                <a:lnTo>
                  <a:pt x="411" y="358"/>
                </a:lnTo>
                <a:lnTo>
                  <a:pt x="408" y="358"/>
                </a:lnTo>
                <a:lnTo>
                  <a:pt x="404" y="358"/>
                </a:lnTo>
                <a:lnTo>
                  <a:pt x="401" y="358"/>
                </a:lnTo>
                <a:lnTo>
                  <a:pt x="401" y="358"/>
                </a:lnTo>
                <a:lnTo>
                  <a:pt x="401" y="357"/>
                </a:lnTo>
                <a:lnTo>
                  <a:pt x="400" y="355"/>
                </a:lnTo>
                <a:lnTo>
                  <a:pt x="393" y="352"/>
                </a:lnTo>
                <a:lnTo>
                  <a:pt x="386" y="351"/>
                </a:lnTo>
                <a:lnTo>
                  <a:pt x="383" y="349"/>
                </a:lnTo>
                <a:lnTo>
                  <a:pt x="378" y="348"/>
                </a:lnTo>
                <a:lnTo>
                  <a:pt x="375" y="347"/>
                </a:lnTo>
                <a:lnTo>
                  <a:pt x="371" y="346"/>
                </a:lnTo>
                <a:lnTo>
                  <a:pt x="368" y="344"/>
                </a:lnTo>
                <a:lnTo>
                  <a:pt x="365" y="341"/>
                </a:lnTo>
                <a:lnTo>
                  <a:pt x="363" y="340"/>
                </a:lnTo>
                <a:lnTo>
                  <a:pt x="361" y="340"/>
                </a:lnTo>
                <a:lnTo>
                  <a:pt x="357" y="340"/>
                </a:lnTo>
                <a:lnTo>
                  <a:pt x="355" y="341"/>
                </a:lnTo>
                <a:lnTo>
                  <a:pt x="357" y="342"/>
                </a:lnTo>
                <a:lnTo>
                  <a:pt x="360" y="344"/>
                </a:lnTo>
                <a:lnTo>
                  <a:pt x="353" y="344"/>
                </a:lnTo>
                <a:lnTo>
                  <a:pt x="346" y="344"/>
                </a:lnTo>
                <a:lnTo>
                  <a:pt x="344" y="343"/>
                </a:lnTo>
                <a:lnTo>
                  <a:pt x="342" y="343"/>
                </a:lnTo>
                <a:lnTo>
                  <a:pt x="340" y="344"/>
                </a:lnTo>
                <a:lnTo>
                  <a:pt x="340" y="348"/>
                </a:lnTo>
                <a:lnTo>
                  <a:pt x="342" y="350"/>
                </a:lnTo>
                <a:lnTo>
                  <a:pt x="342" y="352"/>
                </a:lnTo>
                <a:lnTo>
                  <a:pt x="335" y="351"/>
                </a:lnTo>
                <a:lnTo>
                  <a:pt x="329" y="349"/>
                </a:lnTo>
                <a:lnTo>
                  <a:pt x="331" y="348"/>
                </a:lnTo>
                <a:lnTo>
                  <a:pt x="335" y="347"/>
                </a:lnTo>
                <a:lnTo>
                  <a:pt x="338" y="346"/>
                </a:lnTo>
                <a:lnTo>
                  <a:pt x="339" y="342"/>
                </a:lnTo>
                <a:lnTo>
                  <a:pt x="330" y="342"/>
                </a:lnTo>
                <a:lnTo>
                  <a:pt x="321" y="342"/>
                </a:lnTo>
                <a:lnTo>
                  <a:pt x="318" y="342"/>
                </a:lnTo>
                <a:lnTo>
                  <a:pt x="313" y="342"/>
                </a:lnTo>
                <a:lnTo>
                  <a:pt x="312" y="340"/>
                </a:lnTo>
                <a:lnTo>
                  <a:pt x="313" y="340"/>
                </a:lnTo>
                <a:lnTo>
                  <a:pt x="314" y="339"/>
                </a:lnTo>
                <a:lnTo>
                  <a:pt x="314" y="339"/>
                </a:lnTo>
                <a:lnTo>
                  <a:pt x="315" y="338"/>
                </a:lnTo>
                <a:lnTo>
                  <a:pt x="314" y="337"/>
                </a:lnTo>
                <a:lnTo>
                  <a:pt x="312" y="335"/>
                </a:lnTo>
                <a:lnTo>
                  <a:pt x="309" y="334"/>
                </a:lnTo>
                <a:lnTo>
                  <a:pt x="306" y="334"/>
                </a:lnTo>
                <a:lnTo>
                  <a:pt x="303" y="335"/>
                </a:lnTo>
                <a:lnTo>
                  <a:pt x="299" y="334"/>
                </a:lnTo>
                <a:lnTo>
                  <a:pt x="299" y="332"/>
                </a:lnTo>
                <a:lnTo>
                  <a:pt x="297" y="333"/>
                </a:lnTo>
                <a:lnTo>
                  <a:pt x="295" y="332"/>
                </a:lnTo>
                <a:lnTo>
                  <a:pt x="295" y="331"/>
                </a:lnTo>
                <a:lnTo>
                  <a:pt x="294" y="331"/>
                </a:lnTo>
                <a:lnTo>
                  <a:pt x="293" y="332"/>
                </a:lnTo>
                <a:lnTo>
                  <a:pt x="293" y="333"/>
                </a:lnTo>
                <a:lnTo>
                  <a:pt x="288" y="332"/>
                </a:lnTo>
                <a:lnTo>
                  <a:pt x="284" y="331"/>
                </a:lnTo>
                <a:lnTo>
                  <a:pt x="287" y="330"/>
                </a:lnTo>
                <a:lnTo>
                  <a:pt x="288" y="326"/>
                </a:lnTo>
                <a:lnTo>
                  <a:pt x="288" y="325"/>
                </a:lnTo>
                <a:lnTo>
                  <a:pt x="287" y="323"/>
                </a:lnTo>
                <a:lnTo>
                  <a:pt x="288" y="321"/>
                </a:lnTo>
                <a:lnTo>
                  <a:pt x="289" y="321"/>
                </a:lnTo>
                <a:lnTo>
                  <a:pt x="295" y="323"/>
                </a:lnTo>
                <a:lnTo>
                  <a:pt x="301" y="324"/>
                </a:lnTo>
                <a:lnTo>
                  <a:pt x="297" y="325"/>
                </a:lnTo>
                <a:lnTo>
                  <a:pt x="293" y="326"/>
                </a:lnTo>
                <a:lnTo>
                  <a:pt x="296" y="329"/>
                </a:lnTo>
                <a:lnTo>
                  <a:pt x="301" y="329"/>
                </a:lnTo>
                <a:lnTo>
                  <a:pt x="306" y="329"/>
                </a:lnTo>
                <a:lnTo>
                  <a:pt x="310" y="329"/>
                </a:lnTo>
                <a:lnTo>
                  <a:pt x="307" y="327"/>
                </a:lnTo>
                <a:lnTo>
                  <a:pt x="306" y="326"/>
                </a:lnTo>
                <a:lnTo>
                  <a:pt x="304" y="324"/>
                </a:lnTo>
                <a:lnTo>
                  <a:pt x="303" y="323"/>
                </a:lnTo>
                <a:lnTo>
                  <a:pt x="304" y="321"/>
                </a:lnTo>
                <a:lnTo>
                  <a:pt x="306" y="319"/>
                </a:lnTo>
                <a:lnTo>
                  <a:pt x="307" y="319"/>
                </a:lnTo>
                <a:lnTo>
                  <a:pt x="310" y="319"/>
                </a:lnTo>
                <a:lnTo>
                  <a:pt x="309" y="317"/>
                </a:lnTo>
                <a:lnTo>
                  <a:pt x="307" y="315"/>
                </a:lnTo>
                <a:lnTo>
                  <a:pt x="318" y="316"/>
                </a:lnTo>
                <a:lnTo>
                  <a:pt x="328" y="318"/>
                </a:lnTo>
                <a:lnTo>
                  <a:pt x="337" y="322"/>
                </a:lnTo>
                <a:lnTo>
                  <a:pt x="346" y="326"/>
                </a:lnTo>
                <a:lnTo>
                  <a:pt x="351" y="330"/>
                </a:lnTo>
                <a:lnTo>
                  <a:pt x="355" y="332"/>
                </a:lnTo>
                <a:lnTo>
                  <a:pt x="357" y="333"/>
                </a:lnTo>
                <a:lnTo>
                  <a:pt x="360" y="334"/>
                </a:lnTo>
                <a:lnTo>
                  <a:pt x="360" y="335"/>
                </a:lnTo>
                <a:lnTo>
                  <a:pt x="360" y="338"/>
                </a:lnTo>
                <a:lnTo>
                  <a:pt x="362" y="339"/>
                </a:lnTo>
                <a:lnTo>
                  <a:pt x="365" y="339"/>
                </a:lnTo>
                <a:lnTo>
                  <a:pt x="368" y="338"/>
                </a:lnTo>
                <a:lnTo>
                  <a:pt x="370" y="338"/>
                </a:lnTo>
                <a:lnTo>
                  <a:pt x="372" y="340"/>
                </a:lnTo>
                <a:lnTo>
                  <a:pt x="376" y="342"/>
                </a:lnTo>
                <a:lnTo>
                  <a:pt x="380" y="343"/>
                </a:lnTo>
                <a:lnTo>
                  <a:pt x="384" y="344"/>
                </a:lnTo>
                <a:lnTo>
                  <a:pt x="394" y="347"/>
                </a:lnTo>
                <a:lnTo>
                  <a:pt x="403" y="351"/>
                </a:lnTo>
                <a:lnTo>
                  <a:pt x="410" y="355"/>
                </a:lnTo>
                <a:lnTo>
                  <a:pt x="418" y="358"/>
                </a:lnTo>
                <a:lnTo>
                  <a:pt x="421" y="359"/>
                </a:lnTo>
                <a:lnTo>
                  <a:pt x="426" y="360"/>
                </a:lnTo>
                <a:lnTo>
                  <a:pt x="428" y="363"/>
                </a:lnTo>
                <a:lnTo>
                  <a:pt x="430" y="366"/>
                </a:lnTo>
                <a:lnTo>
                  <a:pt x="427" y="367"/>
                </a:lnTo>
                <a:lnTo>
                  <a:pt x="423" y="366"/>
                </a:lnTo>
                <a:lnTo>
                  <a:pt x="420" y="365"/>
                </a:lnTo>
                <a:lnTo>
                  <a:pt x="417" y="363"/>
                </a:lnTo>
                <a:lnTo>
                  <a:pt x="417" y="363"/>
                </a:lnTo>
                <a:lnTo>
                  <a:pt x="417" y="363"/>
                </a:lnTo>
                <a:close/>
                <a:moveTo>
                  <a:pt x="802" y="623"/>
                </a:moveTo>
                <a:lnTo>
                  <a:pt x="804" y="623"/>
                </a:lnTo>
                <a:lnTo>
                  <a:pt x="804" y="624"/>
                </a:lnTo>
                <a:lnTo>
                  <a:pt x="802" y="624"/>
                </a:lnTo>
                <a:lnTo>
                  <a:pt x="801" y="624"/>
                </a:lnTo>
                <a:lnTo>
                  <a:pt x="801" y="623"/>
                </a:lnTo>
                <a:lnTo>
                  <a:pt x="802" y="623"/>
                </a:lnTo>
                <a:close/>
                <a:moveTo>
                  <a:pt x="933" y="626"/>
                </a:moveTo>
                <a:lnTo>
                  <a:pt x="933" y="629"/>
                </a:lnTo>
                <a:lnTo>
                  <a:pt x="931" y="631"/>
                </a:lnTo>
                <a:lnTo>
                  <a:pt x="930" y="628"/>
                </a:lnTo>
                <a:lnTo>
                  <a:pt x="930" y="623"/>
                </a:lnTo>
                <a:lnTo>
                  <a:pt x="930" y="622"/>
                </a:lnTo>
                <a:lnTo>
                  <a:pt x="931" y="620"/>
                </a:lnTo>
                <a:lnTo>
                  <a:pt x="931" y="620"/>
                </a:lnTo>
                <a:lnTo>
                  <a:pt x="933" y="620"/>
                </a:lnTo>
                <a:lnTo>
                  <a:pt x="936" y="621"/>
                </a:lnTo>
                <a:lnTo>
                  <a:pt x="936" y="622"/>
                </a:lnTo>
                <a:lnTo>
                  <a:pt x="935" y="624"/>
                </a:lnTo>
                <a:lnTo>
                  <a:pt x="933" y="626"/>
                </a:lnTo>
                <a:lnTo>
                  <a:pt x="935" y="624"/>
                </a:lnTo>
                <a:lnTo>
                  <a:pt x="933" y="626"/>
                </a:lnTo>
                <a:close/>
                <a:moveTo>
                  <a:pt x="1176" y="616"/>
                </a:moveTo>
                <a:lnTo>
                  <a:pt x="1178" y="614"/>
                </a:lnTo>
                <a:lnTo>
                  <a:pt x="1180" y="612"/>
                </a:lnTo>
                <a:lnTo>
                  <a:pt x="1181" y="612"/>
                </a:lnTo>
                <a:lnTo>
                  <a:pt x="1183" y="612"/>
                </a:lnTo>
                <a:lnTo>
                  <a:pt x="1183" y="612"/>
                </a:lnTo>
                <a:lnTo>
                  <a:pt x="1184" y="613"/>
                </a:lnTo>
                <a:lnTo>
                  <a:pt x="1183" y="615"/>
                </a:lnTo>
                <a:lnTo>
                  <a:pt x="1179" y="616"/>
                </a:lnTo>
                <a:lnTo>
                  <a:pt x="1177" y="617"/>
                </a:lnTo>
                <a:lnTo>
                  <a:pt x="1176" y="616"/>
                </a:lnTo>
                <a:lnTo>
                  <a:pt x="1177" y="615"/>
                </a:lnTo>
                <a:lnTo>
                  <a:pt x="1176" y="616"/>
                </a:lnTo>
                <a:close/>
                <a:moveTo>
                  <a:pt x="1184" y="626"/>
                </a:moveTo>
                <a:lnTo>
                  <a:pt x="1180" y="626"/>
                </a:lnTo>
                <a:lnTo>
                  <a:pt x="1178" y="626"/>
                </a:lnTo>
                <a:lnTo>
                  <a:pt x="1179" y="622"/>
                </a:lnTo>
                <a:lnTo>
                  <a:pt x="1181" y="620"/>
                </a:lnTo>
                <a:lnTo>
                  <a:pt x="1185" y="618"/>
                </a:lnTo>
                <a:lnTo>
                  <a:pt x="1189" y="620"/>
                </a:lnTo>
                <a:lnTo>
                  <a:pt x="1186" y="623"/>
                </a:lnTo>
                <a:lnTo>
                  <a:pt x="1184" y="626"/>
                </a:lnTo>
                <a:lnTo>
                  <a:pt x="1183" y="625"/>
                </a:lnTo>
                <a:lnTo>
                  <a:pt x="1184" y="626"/>
                </a:lnTo>
                <a:close/>
                <a:moveTo>
                  <a:pt x="1204" y="192"/>
                </a:moveTo>
                <a:lnTo>
                  <a:pt x="1189" y="197"/>
                </a:lnTo>
                <a:lnTo>
                  <a:pt x="1174" y="200"/>
                </a:lnTo>
                <a:lnTo>
                  <a:pt x="1180" y="196"/>
                </a:lnTo>
                <a:lnTo>
                  <a:pt x="1188" y="193"/>
                </a:lnTo>
                <a:lnTo>
                  <a:pt x="1196" y="192"/>
                </a:lnTo>
                <a:lnTo>
                  <a:pt x="1204" y="192"/>
                </a:lnTo>
                <a:close/>
                <a:moveTo>
                  <a:pt x="1169" y="183"/>
                </a:moveTo>
                <a:lnTo>
                  <a:pt x="1170" y="183"/>
                </a:lnTo>
                <a:lnTo>
                  <a:pt x="1172" y="183"/>
                </a:lnTo>
                <a:lnTo>
                  <a:pt x="1174" y="184"/>
                </a:lnTo>
                <a:lnTo>
                  <a:pt x="1174" y="185"/>
                </a:lnTo>
                <a:lnTo>
                  <a:pt x="1171" y="188"/>
                </a:lnTo>
                <a:lnTo>
                  <a:pt x="1167" y="189"/>
                </a:lnTo>
                <a:lnTo>
                  <a:pt x="1166" y="190"/>
                </a:lnTo>
                <a:lnTo>
                  <a:pt x="1163" y="191"/>
                </a:lnTo>
                <a:lnTo>
                  <a:pt x="1162" y="190"/>
                </a:lnTo>
                <a:lnTo>
                  <a:pt x="1162" y="189"/>
                </a:lnTo>
                <a:lnTo>
                  <a:pt x="1164" y="185"/>
                </a:lnTo>
                <a:lnTo>
                  <a:pt x="1169" y="183"/>
                </a:lnTo>
                <a:lnTo>
                  <a:pt x="1169" y="183"/>
                </a:lnTo>
                <a:lnTo>
                  <a:pt x="1169" y="183"/>
                </a:lnTo>
                <a:close/>
                <a:moveTo>
                  <a:pt x="1145" y="190"/>
                </a:moveTo>
                <a:lnTo>
                  <a:pt x="1146" y="190"/>
                </a:lnTo>
                <a:lnTo>
                  <a:pt x="1148" y="188"/>
                </a:lnTo>
                <a:lnTo>
                  <a:pt x="1151" y="188"/>
                </a:lnTo>
                <a:lnTo>
                  <a:pt x="1152" y="188"/>
                </a:lnTo>
                <a:lnTo>
                  <a:pt x="1152" y="188"/>
                </a:lnTo>
                <a:lnTo>
                  <a:pt x="1152" y="189"/>
                </a:lnTo>
                <a:lnTo>
                  <a:pt x="1151" y="191"/>
                </a:lnTo>
                <a:lnTo>
                  <a:pt x="1148" y="192"/>
                </a:lnTo>
                <a:lnTo>
                  <a:pt x="1145" y="192"/>
                </a:lnTo>
                <a:lnTo>
                  <a:pt x="1143" y="192"/>
                </a:lnTo>
                <a:lnTo>
                  <a:pt x="1144" y="191"/>
                </a:lnTo>
                <a:lnTo>
                  <a:pt x="1145" y="190"/>
                </a:lnTo>
                <a:lnTo>
                  <a:pt x="1145" y="190"/>
                </a:lnTo>
                <a:lnTo>
                  <a:pt x="1145" y="190"/>
                </a:lnTo>
                <a:close/>
                <a:moveTo>
                  <a:pt x="1122" y="199"/>
                </a:moveTo>
                <a:lnTo>
                  <a:pt x="1123" y="199"/>
                </a:lnTo>
                <a:lnTo>
                  <a:pt x="1125" y="201"/>
                </a:lnTo>
                <a:lnTo>
                  <a:pt x="1123" y="202"/>
                </a:lnTo>
                <a:lnTo>
                  <a:pt x="1121" y="203"/>
                </a:lnTo>
                <a:lnTo>
                  <a:pt x="1119" y="203"/>
                </a:lnTo>
                <a:lnTo>
                  <a:pt x="1119" y="202"/>
                </a:lnTo>
                <a:lnTo>
                  <a:pt x="1120" y="200"/>
                </a:lnTo>
                <a:lnTo>
                  <a:pt x="1122" y="199"/>
                </a:lnTo>
                <a:lnTo>
                  <a:pt x="1122" y="199"/>
                </a:lnTo>
                <a:lnTo>
                  <a:pt x="1122" y="199"/>
                </a:lnTo>
                <a:close/>
                <a:moveTo>
                  <a:pt x="1031" y="233"/>
                </a:moveTo>
                <a:lnTo>
                  <a:pt x="1047" y="232"/>
                </a:lnTo>
                <a:lnTo>
                  <a:pt x="1063" y="232"/>
                </a:lnTo>
                <a:lnTo>
                  <a:pt x="1060" y="234"/>
                </a:lnTo>
                <a:lnTo>
                  <a:pt x="1055" y="235"/>
                </a:lnTo>
                <a:lnTo>
                  <a:pt x="1052" y="236"/>
                </a:lnTo>
                <a:lnTo>
                  <a:pt x="1047" y="236"/>
                </a:lnTo>
                <a:lnTo>
                  <a:pt x="1039" y="235"/>
                </a:lnTo>
                <a:lnTo>
                  <a:pt x="1031" y="233"/>
                </a:lnTo>
                <a:close/>
                <a:moveTo>
                  <a:pt x="859" y="255"/>
                </a:moveTo>
                <a:lnTo>
                  <a:pt x="862" y="255"/>
                </a:lnTo>
                <a:lnTo>
                  <a:pt x="865" y="255"/>
                </a:lnTo>
                <a:lnTo>
                  <a:pt x="868" y="256"/>
                </a:lnTo>
                <a:lnTo>
                  <a:pt x="868" y="257"/>
                </a:lnTo>
                <a:lnTo>
                  <a:pt x="864" y="258"/>
                </a:lnTo>
                <a:lnTo>
                  <a:pt x="858" y="256"/>
                </a:lnTo>
                <a:lnTo>
                  <a:pt x="858" y="256"/>
                </a:lnTo>
                <a:lnTo>
                  <a:pt x="859" y="255"/>
                </a:lnTo>
                <a:lnTo>
                  <a:pt x="861" y="255"/>
                </a:lnTo>
                <a:lnTo>
                  <a:pt x="859" y="255"/>
                </a:lnTo>
                <a:close/>
                <a:moveTo>
                  <a:pt x="851" y="256"/>
                </a:moveTo>
                <a:lnTo>
                  <a:pt x="841" y="256"/>
                </a:lnTo>
                <a:lnTo>
                  <a:pt x="832" y="255"/>
                </a:lnTo>
                <a:lnTo>
                  <a:pt x="837" y="252"/>
                </a:lnTo>
                <a:lnTo>
                  <a:pt x="841" y="251"/>
                </a:lnTo>
                <a:lnTo>
                  <a:pt x="846" y="252"/>
                </a:lnTo>
                <a:lnTo>
                  <a:pt x="851" y="256"/>
                </a:lnTo>
                <a:close/>
                <a:moveTo>
                  <a:pt x="792" y="243"/>
                </a:moveTo>
                <a:lnTo>
                  <a:pt x="796" y="243"/>
                </a:lnTo>
                <a:lnTo>
                  <a:pt x="799" y="244"/>
                </a:lnTo>
                <a:lnTo>
                  <a:pt x="801" y="246"/>
                </a:lnTo>
                <a:lnTo>
                  <a:pt x="805" y="248"/>
                </a:lnTo>
                <a:lnTo>
                  <a:pt x="799" y="248"/>
                </a:lnTo>
                <a:lnTo>
                  <a:pt x="793" y="248"/>
                </a:lnTo>
                <a:lnTo>
                  <a:pt x="791" y="247"/>
                </a:lnTo>
                <a:lnTo>
                  <a:pt x="790" y="246"/>
                </a:lnTo>
                <a:lnTo>
                  <a:pt x="790" y="244"/>
                </a:lnTo>
                <a:lnTo>
                  <a:pt x="792" y="243"/>
                </a:lnTo>
                <a:lnTo>
                  <a:pt x="793" y="243"/>
                </a:lnTo>
                <a:lnTo>
                  <a:pt x="792" y="243"/>
                </a:lnTo>
                <a:close/>
                <a:moveTo>
                  <a:pt x="775" y="256"/>
                </a:moveTo>
                <a:lnTo>
                  <a:pt x="773" y="258"/>
                </a:lnTo>
                <a:lnTo>
                  <a:pt x="772" y="258"/>
                </a:lnTo>
                <a:lnTo>
                  <a:pt x="769" y="257"/>
                </a:lnTo>
                <a:lnTo>
                  <a:pt x="767" y="255"/>
                </a:lnTo>
                <a:lnTo>
                  <a:pt x="772" y="255"/>
                </a:lnTo>
                <a:lnTo>
                  <a:pt x="775" y="256"/>
                </a:lnTo>
                <a:close/>
                <a:moveTo>
                  <a:pt x="750" y="247"/>
                </a:moveTo>
                <a:lnTo>
                  <a:pt x="755" y="248"/>
                </a:lnTo>
                <a:lnTo>
                  <a:pt x="758" y="251"/>
                </a:lnTo>
                <a:lnTo>
                  <a:pt x="755" y="251"/>
                </a:lnTo>
                <a:lnTo>
                  <a:pt x="751" y="251"/>
                </a:lnTo>
                <a:lnTo>
                  <a:pt x="750" y="250"/>
                </a:lnTo>
                <a:lnTo>
                  <a:pt x="749" y="249"/>
                </a:lnTo>
                <a:lnTo>
                  <a:pt x="749" y="248"/>
                </a:lnTo>
                <a:lnTo>
                  <a:pt x="750" y="247"/>
                </a:lnTo>
                <a:lnTo>
                  <a:pt x="751" y="247"/>
                </a:lnTo>
                <a:lnTo>
                  <a:pt x="750" y="247"/>
                </a:lnTo>
                <a:close/>
                <a:moveTo>
                  <a:pt x="747" y="315"/>
                </a:moveTo>
                <a:lnTo>
                  <a:pt x="744" y="315"/>
                </a:lnTo>
                <a:lnTo>
                  <a:pt x="743" y="315"/>
                </a:lnTo>
                <a:lnTo>
                  <a:pt x="742" y="313"/>
                </a:lnTo>
                <a:lnTo>
                  <a:pt x="741" y="309"/>
                </a:lnTo>
                <a:lnTo>
                  <a:pt x="744" y="313"/>
                </a:lnTo>
                <a:lnTo>
                  <a:pt x="747" y="315"/>
                </a:lnTo>
                <a:close/>
                <a:moveTo>
                  <a:pt x="724" y="307"/>
                </a:moveTo>
                <a:lnTo>
                  <a:pt x="724" y="306"/>
                </a:lnTo>
                <a:lnTo>
                  <a:pt x="724" y="304"/>
                </a:lnTo>
                <a:lnTo>
                  <a:pt x="726" y="305"/>
                </a:lnTo>
                <a:lnTo>
                  <a:pt x="729" y="305"/>
                </a:lnTo>
                <a:lnTo>
                  <a:pt x="734" y="308"/>
                </a:lnTo>
                <a:lnTo>
                  <a:pt x="740" y="311"/>
                </a:lnTo>
                <a:lnTo>
                  <a:pt x="732" y="310"/>
                </a:lnTo>
                <a:lnTo>
                  <a:pt x="724" y="307"/>
                </a:lnTo>
                <a:lnTo>
                  <a:pt x="726" y="307"/>
                </a:lnTo>
                <a:lnTo>
                  <a:pt x="724" y="307"/>
                </a:lnTo>
                <a:close/>
                <a:moveTo>
                  <a:pt x="701" y="341"/>
                </a:moveTo>
                <a:lnTo>
                  <a:pt x="700" y="343"/>
                </a:lnTo>
                <a:lnTo>
                  <a:pt x="697" y="346"/>
                </a:lnTo>
                <a:lnTo>
                  <a:pt x="696" y="347"/>
                </a:lnTo>
                <a:lnTo>
                  <a:pt x="694" y="348"/>
                </a:lnTo>
                <a:lnTo>
                  <a:pt x="694" y="349"/>
                </a:lnTo>
                <a:lnTo>
                  <a:pt x="696" y="350"/>
                </a:lnTo>
                <a:lnTo>
                  <a:pt x="693" y="351"/>
                </a:lnTo>
                <a:lnTo>
                  <a:pt x="691" y="351"/>
                </a:lnTo>
                <a:lnTo>
                  <a:pt x="689" y="349"/>
                </a:lnTo>
                <a:lnTo>
                  <a:pt x="690" y="347"/>
                </a:lnTo>
                <a:lnTo>
                  <a:pt x="685" y="344"/>
                </a:lnTo>
                <a:lnTo>
                  <a:pt x="682" y="341"/>
                </a:lnTo>
                <a:lnTo>
                  <a:pt x="692" y="341"/>
                </a:lnTo>
                <a:lnTo>
                  <a:pt x="701" y="341"/>
                </a:lnTo>
                <a:lnTo>
                  <a:pt x="699" y="342"/>
                </a:lnTo>
                <a:lnTo>
                  <a:pt x="701" y="341"/>
                </a:lnTo>
                <a:close/>
                <a:moveTo>
                  <a:pt x="677" y="329"/>
                </a:moveTo>
                <a:lnTo>
                  <a:pt x="677" y="331"/>
                </a:lnTo>
                <a:lnTo>
                  <a:pt x="678" y="332"/>
                </a:lnTo>
                <a:lnTo>
                  <a:pt x="681" y="332"/>
                </a:lnTo>
                <a:lnTo>
                  <a:pt x="682" y="333"/>
                </a:lnTo>
                <a:lnTo>
                  <a:pt x="684" y="334"/>
                </a:lnTo>
                <a:lnTo>
                  <a:pt x="685" y="335"/>
                </a:lnTo>
                <a:lnTo>
                  <a:pt x="686" y="337"/>
                </a:lnTo>
                <a:lnTo>
                  <a:pt x="686" y="337"/>
                </a:lnTo>
                <a:lnTo>
                  <a:pt x="686" y="338"/>
                </a:lnTo>
                <a:lnTo>
                  <a:pt x="684" y="339"/>
                </a:lnTo>
                <a:lnTo>
                  <a:pt x="681" y="337"/>
                </a:lnTo>
                <a:lnTo>
                  <a:pt x="677" y="334"/>
                </a:lnTo>
                <a:lnTo>
                  <a:pt x="670" y="331"/>
                </a:lnTo>
                <a:lnTo>
                  <a:pt x="664" y="327"/>
                </a:lnTo>
                <a:lnTo>
                  <a:pt x="670" y="329"/>
                </a:lnTo>
                <a:lnTo>
                  <a:pt x="677" y="329"/>
                </a:lnTo>
                <a:lnTo>
                  <a:pt x="676" y="331"/>
                </a:lnTo>
                <a:lnTo>
                  <a:pt x="677" y="329"/>
                </a:lnTo>
                <a:close/>
                <a:moveTo>
                  <a:pt x="631" y="409"/>
                </a:moveTo>
                <a:lnTo>
                  <a:pt x="634" y="409"/>
                </a:lnTo>
                <a:lnTo>
                  <a:pt x="635" y="410"/>
                </a:lnTo>
                <a:lnTo>
                  <a:pt x="633" y="412"/>
                </a:lnTo>
                <a:lnTo>
                  <a:pt x="631" y="412"/>
                </a:lnTo>
                <a:lnTo>
                  <a:pt x="628" y="410"/>
                </a:lnTo>
                <a:lnTo>
                  <a:pt x="627" y="407"/>
                </a:lnTo>
                <a:lnTo>
                  <a:pt x="629" y="408"/>
                </a:lnTo>
                <a:lnTo>
                  <a:pt x="631" y="409"/>
                </a:lnTo>
                <a:lnTo>
                  <a:pt x="631" y="409"/>
                </a:lnTo>
                <a:lnTo>
                  <a:pt x="631" y="409"/>
                </a:lnTo>
                <a:close/>
                <a:moveTo>
                  <a:pt x="562" y="372"/>
                </a:moveTo>
                <a:lnTo>
                  <a:pt x="561" y="374"/>
                </a:lnTo>
                <a:lnTo>
                  <a:pt x="560" y="377"/>
                </a:lnTo>
                <a:lnTo>
                  <a:pt x="562" y="377"/>
                </a:lnTo>
                <a:lnTo>
                  <a:pt x="563" y="376"/>
                </a:lnTo>
                <a:lnTo>
                  <a:pt x="567" y="377"/>
                </a:lnTo>
                <a:lnTo>
                  <a:pt x="569" y="379"/>
                </a:lnTo>
                <a:lnTo>
                  <a:pt x="574" y="382"/>
                </a:lnTo>
                <a:lnTo>
                  <a:pt x="578" y="384"/>
                </a:lnTo>
                <a:lnTo>
                  <a:pt x="583" y="385"/>
                </a:lnTo>
                <a:lnTo>
                  <a:pt x="587" y="388"/>
                </a:lnTo>
                <a:lnTo>
                  <a:pt x="590" y="390"/>
                </a:lnTo>
                <a:lnTo>
                  <a:pt x="593" y="391"/>
                </a:lnTo>
                <a:lnTo>
                  <a:pt x="596" y="390"/>
                </a:lnTo>
                <a:lnTo>
                  <a:pt x="600" y="391"/>
                </a:lnTo>
                <a:lnTo>
                  <a:pt x="602" y="393"/>
                </a:lnTo>
                <a:lnTo>
                  <a:pt x="606" y="396"/>
                </a:lnTo>
                <a:lnTo>
                  <a:pt x="608" y="398"/>
                </a:lnTo>
                <a:lnTo>
                  <a:pt x="612" y="398"/>
                </a:lnTo>
                <a:lnTo>
                  <a:pt x="608" y="398"/>
                </a:lnTo>
                <a:lnTo>
                  <a:pt x="604" y="399"/>
                </a:lnTo>
                <a:lnTo>
                  <a:pt x="601" y="398"/>
                </a:lnTo>
                <a:lnTo>
                  <a:pt x="598" y="397"/>
                </a:lnTo>
                <a:lnTo>
                  <a:pt x="591" y="392"/>
                </a:lnTo>
                <a:lnTo>
                  <a:pt x="585" y="389"/>
                </a:lnTo>
                <a:lnTo>
                  <a:pt x="579" y="385"/>
                </a:lnTo>
                <a:lnTo>
                  <a:pt x="574" y="383"/>
                </a:lnTo>
                <a:lnTo>
                  <a:pt x="573" y="385"/>
                </a:lnTo>
                <a:lnTo>
                  <a:pt x="570" y="388"/>
                </a:lnTo>
                <a:lnTo>
                  <a:pt x="567" y="388"/>
                </a:lnTo>
                <a:lnTo>
                  <a:pt x="562" y="384"/>
                </a:lnTo>
                <a:lnTo>
                  <a:pt x="558" y="382"/>
                </a:lnTo>
                <a:lnTo>
                  <a:pt x="556" y="379"/>
                </a:lnTo>
                <a:lnTo>
                  <a:pt x="554" y="376"/>
                </a:lnTo>
                <a:lnTo>
                  <a:pt x="554" y="375"/>
                </a:lnTo>
                <a:lnTo>
                  <a:pt x="554" y="374"/>
                </a:lnTo>
                <a:lnTo>
                  <a:pt x="556" y="373"/>
                </a:lnTo>
                <a:lnTo>
                  <a:pt x="559" y="372"/>
                </a:lnTo>
                <a:lnTo>
                  <a:pt x="562" y="372"/>
                </a:lnTo>
                <a:lnTo>
                  <a:pt x="561" y="373"/>
                </a:lnTo>
                <a:lnTo>
                  <a:pt x="562" y="372"/>
                </a:lnTo>
                <a:close/>
                <a:moveTo>
                  <a:pt x="567" y="410"/>
                </a:moveTo>
                <a:lnTo>
                  <a:pt x="562" y="410"/>
                </a:lnTo>
                <a:lnTo>
                  <a:pt x="558" y="407"/>
                </a:lnTo>
                <a:lnTo>
                  <a:pt x="560" y="407"/>
                </a:lnTo>
                <a:lnTo>
                  <a:pt x="563" y="407"/>
                </a:lnTo>
                <a:lnTo>
                  <a:pt x="566" y="408"/>
                </a:lnTo>
                <a:lnTo>
                  <a:pt x="567" y="410"/>
                </a:lnTo>
                <a:close/>
                <a:moveTo>
                  <a:pt x="526" y="358"/>
                </a:moveTo>
                <a:lnTo>
                  <a:pt x="528" y="359"/>
                </a:lnTo>
                <a:lnTo>
                  <a:pt x="530" y="358"/>
                </a:lnTo>
                <a:lnTo>
                  <a:pt x="529" y="357"/>
                </a:lnTo>
                <a:lnTo>
                  <a:pt x="528" y="355"/>
                </a:lnTo>
                <a:lnTo>
                  <a:pt x="528" y="354"/>
                </a:lnTo>
                <a:lnTo>
                  <a:pt x="529" y="354"/>
                </a:lnTo>
                <a:lnTo>
                  <a:pt x="530" y="355"/>
                </a:lnTo>
                <a:lnTo>
                  <a:pt x="532" y="355"/>
                </a:lnTo>
                <a:lnTo>
                  <a:pt x="536" y="357"/>
                </a:lnTo>
                <a:lnTo>
                  <a:pt x="541" y="358"/>
                </a:lnTo>
                <a:lnTo>
                  <a:pt x="535" y="359"/>
                </a:lnTo>
                <a:lnTo>
                  <a:pt x="530" y="359"/>
                </a:lnTo>
                <a:lnTo>
                  <a:pt x="534" y="363"/>
                </a:lnTo>
                <a:lnTo>
                  <a:pt x="537" y="365"/>
                </a:lnTo>
                <a:lnTo>
                  <a:pt x="542" y="367"/>
                </a:lnTo>
                <a:lnTo>
                  <a:pt x="546" y="368"/>
                </a:lnTo>
                <a:lnTo>
                  <a:pt x="548" y="369"/>
                </a:lnTo>
                <a:lnTo>
                  <a:pt x="549" y="371"/>
                </a:lnTo>
                <a:lnTo>
                  <a:pt x="550" y="372"/>
                </a:lnTo>
                <a:lnTo>
                  <a:pt x="549" y="373"/>
                </a:lnTo>
                <a:lnTo>
                  <a:pt x="544" y="373"/>
                </a:lnTo>
                <a:lnTo>
                  <a:pt x="541" y="372"/>
                </a:lnTo>
                <a:lnTo>
                  <a:pt x="530" y="367"/>
                </a:lnTo>
                <a:lnTo>
                  <a:pt x="521" y="364"/>
                </a:lnTo>
                <a:lnTo>
                  <a:pt x="518" y="365"/>
                </a:lnTo>
                <a:lnTo>
                  <a:pt x="515" y="365"/>
                </a:lnTo>
                <a:lnTo>
                  <a:pt x="513" y="363"/>
                </a:lnTo>
                <a:lnTo>
                  <a:pt x="511" y="360"/>
                </a:lnTo>
                <a:lnTo>
                  <a:pt x="510" y="358"/>
                </a:lnTo>
                <a:lnTo>
                  <a:pt x="510" y="356"/>
                </a:lnTo>
                <a:lnTo>
                  <a:pt x="512" y="358"/>
                </a:lnTo>
                <a:lnTo>
                  <a:pt x="516" y="360"/>
                </a:lnTo>
                <a:lnTo>
                  <a:pt x="517" y="362"/>
                </a:lnTo>
                <a:lnTo>
                  <a:pt x="518" y="362"/>
                </a:lnTo>
                <a:lnTo>
                  <a:pt x="519" y="362"/>
                </a:lnTo>
                <a:lnTo>
                  <a:pt x="518" y="359"/>
                </a:lnTo>
                <a:lnTo>
                  <a:pt x="517" y="358"/>
                </a:lnTo>
                <a:lnTo>
                  <a:pt x="516" y="357"/>
                </a:lnTo>
                <a:lnTo>
                  <a:pt x="515" y="356"/>
                </a:lnTo>
                <a:lnTo>
                  <a:pt x="517" y="355"/>
                </a:lnTo>
                <a:lnTo>
                  <a:pt x="521" y="356"/>
                </a:lnTo>
                <a:lnTo>
                  <a:pt x="526" y="358"/>
                </a:lnTo>
                <a:lnTo>
                  <a:pt x="525" y="358"/>
                </a:lnTo>
                <a:lnTo>
                  <a:pt x="526" y="358"/>
                </a:lnTo>
                <a:close/>
                <a:moveTo>
                  <a:pt x="532" y="385"/>
                </a:moveTo>
                <a:lnTo>
                  <a:pt x="529" y="384"/>
                </a:lnTo>
                <a:lnTo>
                  <a:pt x="526" y="383"/>
                </a:lnTo>
                <a:lnTo>
                  <a:pt x="529" y="382"/>
                </a:lnTo>
                <a:lnTo>
                  <a:pt x="533" y="382"/>
                </a:lnTo>
                <a:lnTo>
                  <a:pt x="534" y="384"/>
                </a:lnTo>
                <a:lnTo>
                  <a:pt x="534" y="385"/>
                </a:lnTo>
                <a:lnTo>
                  <a:pt x="533" y="387"/>
                </a:lnTo>
                <a:lnTo>
                  <a:pt x="532" y="385"/>
                </a:lnTo>
                <a:lnTo>
                  <a:pt x="532" y="385"/>
                </a:lnTo>
                <a:lnTo>
                  <a:pt x="532" y="385"/>
                </a:lnTo>
                <a:close/>
                <a:moveTo>
                  <a:pt x="518" y="400"/>
                </a:moveTo>
                <a:lnTo>
                  <a:pt x="517" y="400"/>
                </a:lnTo>
                <a:lnTo>
                  <a:pt x="516" y="398"/>
                </a:lnTo>
                <a:lnTo>
                  <a:pt x="516" y="397"/>
                </a:lnTo>
                <a:lnTo>
                  <a:pt x="516" y="396"/>
                </a:lnTo>
                <a:lnTo>
                  <a:pt x="517" y="394"/>
                </a:lnTo>
                <a:lnTo>
                  <a:pt x="519" y="394"/>
                </a:lnTo>
                <a:lnTo>
                  <a:pt x="521" y="396"/>
                </a:lnTo>
                <a:lnTo>
                  <a:pt x="523" y="398"/>
                </a:lnTo>
                <a:lnTo>
                  <a:pt x="521" y="400"/>
                </a:lnTo>
                <a:lnTo>
                  <a:pt x="518" y="400"/>
                </a:lnTo>
                <a:lnTo>
                  <a:pt x="518" y="400"/>
                </a:lnTo>
                <a:lnTo>
                  <a:pt x="518" y="400"/>
                </a:lnTo>
                <a:close/>
                <a:moveTo>
                  <a:pt x="507" y="343"/>
                </a:moveTo>
                <a:lnTo>
                  <a:pt x="507" y="342"/>
                </a:lnTo>
                <a:lnTo>
                  <a:pt x="508" y="341"/>
                </a:lnTo>
                <a:lnTo>
                  <a:pt x="509" y="341"/>
                </a:lnTo>
                <a:lnTo>
                  <a:pt x="511" y="341"/>
                </a:lnTo>
                <a:lnTo>
                  <a:pt x="513" y="343"/>
                </a:lnTo>
                <a:lnTo>
                  <a:pt x="515" y="346"/>
                </a:lnTo>
                <a:lnTo>
                  <a:pt x="515" y="347"/>
                </a:lnTo>
                <a:lnTo>
                  <a:pt x="517" y="348"/>
                </a:lnTo>
                <a:lnTo>
                  <a:pt x="521" y="348"/>
                </a:lnTo>
                <a:lnTo>
                  <a:pt x="525" y="348"/>
                </a:lnTo>
                <a:lnTo>
                  <a:pt x="524" y="350"/>
                </a:lnTo>
                <a:lnTo>
                  <a:pt x="523" y="352"/>
                </a:lnTo>
                <a:lnTo>
                  <a:pt x="521" y="352"/>
                </a:lnTo>
                <a:lnTo>
                  <a:pt x="518" y="351"/>
                </a:lnTo>
                <a:lnTo>
                  <a:pt x="515" y="350"/>
                </a:lnTo>
                <a:lnTo>
                  <a:pt x="511" y="348"/>
                </a:lnTo>
                <a:lnTo>
                  <a:pt x="508" y="346"/>
                </a:lnTo>
                <a:lnTo>
                  <a:pt x="507" y="343"/>
                </a:lnTo>
                <a:close/>
                <a:moveTo>
                  <a:pt x="508" y="349"/>
                </a:moveTo>
                <a:lnTo>
                  <a:pt x="509" y="350"/>
                </a:lnTo>
                <a:lnTo>
                  <a:pt x="509" y="351"/>
                </a:lnTo>
                <a:lnTo>
                  <a:pt x="508" y="350"/>
                </a:lnTo>
                <a:lnTo>
                  <a:pt x="508" y="349"/>
                </a:lnTo>
                <a:lnTo>
                  <a:pt x="508" y="350"/>
                </a:lnTo>
                <a:lnTo>
                  <a:pt x="508" y="349"/>
                </a:lnTo>
                <a:close/>
                <a:moveTo>
                  <a:pt x="508" y="358"/>
                </a:moveTo>
                <a:lnTo>
                  <a:pt x="504" y="358"/>
                </a:lnTo>
                <a:lnTo>
                  <a:pt x="501" y="358"/>
                </a:lnTo>
                <a:lnTo>
                  <a:pt x="499" y="357"/>
                </a:lnTo>
                <a:lnTo>
                  <a:pt x="497" y="354"/>
                </a:lnTo>
                <a:lnTo>
                  <a:pt x="501" y="354"/>
                </a:lnTo>
                <a:lnTo>
                  <a:pt x="503" y="355"/>
                </a:lnTo>
                <a:lnTo>
                  <a:pt x="505" y="356"/>
                </a:lnTo>
                <a:lnTo>
                  <a:pt x="508" y="358"/>
                </a:lnTo>
                <a:close/>
                <a:moveTo>
                  <a:pt x="494" y="412"/>
                </a:moveTo>
                <a:lnTo>
                  <a:pt x="496" y="410"/>
                </a:lnTo>
                <a:lnTo>
                  <a:pt x="499" y="410"/>
                </a:lnTo>
                <a:lnTo>
                  <a:pt x="501" y="410"/>
                </a:lnTo>
                <a:lnTo>
                  <a:pt x="503" y="410"/>
                </a:lnTo>
                <a:lnTo>
                  <a:pt x="504" y="412"/>
                </a:lnTo>
                <a:lnTo>
                  <a:pt x="505" y="414"/>
                </a:lnTo>
                <a:lnTo>
                  <a:pt x="507" y="415"/>
                </a:lnTo>
                <a:lnTo>
                  <a:pt x="507" y="417"/>
                </a:lnTo>
                <a:lnTo>
                  <a:pt x="507" y="417"/>
                </a:lnTo>
                <a:lnTo>
                  <a:pt x="505" y="418"/>
                </a:lnTo>
                <a:lnTo>
                  <a:pt x="503" y="420"/>
                </a:lnTo>
                <a:lnTo>
                  <a:pt x="500" y="421"/>
                </a:lnTo>
                <a:lnTo>
                  <a:pt x="497" y="416"/>
                </a:lnTo>
                <a:lnTo>
                  <a:pt x="494" y="412"/>
                </a:lnTo>
                <a:lnTo>
                  <a:pt x="494" y="412"/>
                </a:lnTo>
                <a:lnTo>
                  <a:pt x="494" y="412"/>
                </a:lnTo>
                <a:close/>
                <a:moveTo>
                  <a:pt x="492" y="421"/>
                </a:moveTo>
                <a:lnTo>
                  <a:pt x="493" y="420"/>
                </a:lnTo>
                <a:lnTo>
                  <a:pt x="494" y="418"/>
                </a:lnTo>
                <a:lnTo>
                  <a:pt x="495" y="418"/>
                </a:lnTo>
                <a:lnTo>
                  <a:pt x="496" y="420"/>
                </a:lnTo>
                <a:lnTo>
                  <a:pt x="499" y="421"/>
                </a:lnTo>
                <a:lnTo>
                  <a:pt x="500" y="421"/>
                </a:lnTo>
                <a:lnTo>
                  <a:pt x="497" y="424"/>
                </a:lnTo>
                <a:lnTo>
                  <a:pt x="494" y="425"/>
                </a:lnTo>
                <a:lnTo>
                  <a:pt x="493" y="425"/>
                </a:lnTo>
                <a:lnTo>
                  <a:pt x="492" y="424"/>
                </a:lnTo>
                <a:lnTo>
                  <a:pt x="492" y="423"/>
                </a:lnTo>
                <a:lnTo>
                  <a:pt x="492" y="421"/>
                </a:lnTo>
                <a:lnTo>
                  <a:pt x="493" y="421"/>
                </a:lnTo>
                <a:lnTo>
                  <a:pt x="492" y="421"/>
                </a:lnTo>
                <a:close/>
                <a:moveTo>
                  <a:pt x="449" y="388"/>
                </a:moveTo>
                <a:lnTo>
                  <a:pt x="445" y="388"/>
                </a:lnTo>
                <a:lnTo>
                  <a:pt x="442" y="388"/>
                </a:lnTo>
                <a:lnTo>
                  <a:pt x="439" y="387"/>
                </a:lnTo>
                <a:lnTo>
                  <a:pt x="437" y="384"/>
                </a:lnTo>
                <a:lnTo>
                  <a:pt x="439" y="384"/>
                </a:lnTo>
                <a:lnTo>
                  <a:pt x="443" y="383"/>
                </a:lnTo>
                <a:lnTo>
                  <a:pt x="446" y="383"/>
                </a:lnTo>
                <a:lnTo>
                  <a:pt x="449" y="384"/>
                </a:lnTo>
                <a:lnTo>
                  <a:pt x="450" y="385"/>
                </a:lnTo>
                <a:lnTo>
                  <a:pt x="450" y="387"/>
                </a:lnTo>
                <a:lnTo>
                  <a:pt x="450" y="388"/>
                </a:lnTo>
                <a:lnTo>
                  <a:pt x="449" y="388"/>
                </a:lnTo>
                <a:lnTo>
                  <a:pt x="447" y="388"/>
                </a:lnTo>
                <a:lnTo>
                  <a:pt x="449" y="388"/>
                </a:lnTo>
                <a:close/>
                <a:moveTo>
                  <a:pt x="463" y="410"/>
                </a:moveTo>
                <a:lnTo>
                  <a:pt x="459" y="412"/>
                </a:lnTo>
                <a:lnTo>
                  <a:pt x="454" y="412"/>
                </a:lnTo>
                <a:lnTo>
                  <a:pt x="453" y="410"/>
                </a:lnTo>
                <a:lnTo>
                  <a:pt x="453" y="409"/>
                </a:lnTo>
                <a:lnTo>
                  <a:pt x="455" y="409"/>
                </a:lnTo>
                <a:lnTo>
                  <a:pt x="458" y="408"/>
                </a:lnTo>
                <a:lnTo>
                  <a:pt x="461" y="407"/>
                </a:lnTo>
                <a:lnTo>
                  <a:pt x="464" y="407"/>
                </a:lnTo>
                <a:lnTo>
                  <a:pt x="466" y="408"/>
                </a:lnTo>
                <a:lnTo>
                  <a:pt x="466" y="409"/>
                </a:lnTo>
                <a:lnTo>
                  <a:pt x="464" y="410"/>
                </a:lnTo>
                <a:lnTo>
                  <a:pt x="463" y="410"/>
                </a:lnTo>
                <a:lnTo>
                  <a:pt x="463" y="410"/>
                </a:lnTo>
                <a:lnTo>
                  <a:pt x="463" y="410"/>
                </a:lnTo>
                <a:close/>
                <a:moveTo>
                  <a:pt x="454" y="397"/>
                </a:moveTo>
                <a:lnTo>
                  <a:pt x="456" y="396"/>
                </a:lnTo>
                <a:lnTo>
                  <a:pt x="459" y="394"/>
                </a:lnTo>
                <a:lnTo>
                  <a:pt x="462" y="396"/>
                </a:lnTo>
                <a:lnTo>
                  <a:pt x="468" y="396"/>
                </a:lnTo>
                <a:lnTo>
                  <a:pt x="464" y="398"/>
                </a:lnTo>
                <a:lnTo>
                  <a:pt x="461" y="399"/>
                </a:lnTo>
                <a:lnTo>
                  <a:pt x="458" y="399"/>
                </a:lnTo>
                <a:lnTo>
                  <a:pt x="454" y="397"/>
                </a:lnTo>
                <a:close/>
                <a:moveTo>
                  <a:pt x="466" y="391"/>
                </a:moveTo>
                <a:lnTo>
                  <a:pt x="468" y="388"/>
                </a:lnTo>
                <a:lnTo>
                  <a:pt x="468" y="387"/>
                </a:lnTo>
                <a:lnTo>
                  <a:pt x="466" y="385"/>
                </a:lnTo>
                <a:lnTo>
                  <a:pt x="464" y="384"/>
                </a:lnTo>
                <a:lnTo>
                  <a:pt x="462" y="384"/>
                </a:lnTo>
                <a:lnTo>
                  <a:pt x="460" y="383"/>
                </a:lnTo>
                <a:lnTo>
                  <a:pt x="458" y="382"/>
                </a:lnTo>
                <a:lnTo>
                  <a:pt x="456" y="381"/>
                </a:lnTo>
                <a:lnTo>
                  <a:pt x="460" y="380"/>
                </a:lnTo>
                <a:lnTo>
                  <a:pt x="463" y="380"/>
                </a:lnTo>
                <a:lnTo>
                  <a:pt x="466" y="381"/>
                </a:lnTo>
                <a:lnTo>
                  <a:pt x="468" y="382"/>
                </a:lnTo>
                <a:lnTo>
                  <a:pt x="472" y="385"/>
                </a:lnTo>
                <a:lnTo>
                  <a:pt x="476" y="390"/>
                </a:lnTo>
                <a:lnTo>
                  <a:pt x="471" y="390"/>
                </a:lnTo>
                <a:lnTo>
                  <a:pt x="466" y="391"/>
                </a:lnTo>
                <a:lnTo>
                  <a:pt x="469" y="389"/>
                </a:lnTo>
                <a:lnTo>
                  <a:pt x="466" y="391"/>
                </a:lnTo>
                <a:close/>
                <a:moveTo>
                  <a:pt x="468" y="483"/>
                </a:moveTo>
                <a:lnTo>
                  <a:pt x="471" y="483"/>
                </a:lnTo>
                <a:lnTo>
                  <a:pt x="475" y="484"/>
                </a:lnTo>
                <a:lnTo>
                  <a:pt x="477" y="487"/>
                </a:lnTo>
                <a:lnTo>
                  <a:pt x="479" y="489"/>
                </a:lnTo>
                <a:lnTo>
                  <a:pt x="477" y="490"/>
                </a:lnTo>
                <a:lnTo>
                  <a:pt x="475" y="490"/>
                </a:lnTo>
                <a:lnTo>
                  <a:pt x="474" y="489"/>
                </a:lnTo>
                <a:lnTo>
                  <a:pt x="472" y="488"/>
                </a:lnTo>
                <a:lnTo>
                  <a:pt x="470" y="485"/>
                </a:lnTo>
                <a:lnTo>
                  <a:pt x="468" y="483"/>
                </a:lnTo>
                <a:close/>
                <a:moveTo>
                  <a:pt x="512" y="499"/>
                </a:moveTo>
                <a:lnTo>
                  <a:pt x="516" y="498"/>
                </a:lnTo>
                <a:lnTo>
                  <a:pt x="518" y="497"/>
                </a:lnTo>
                <a:lnTo>
                  <a:pt x="518" y="496"/>
                </a:lnTo>
                <a:lnTo>
                  <a:pt x="516" y="495"/>
                </a:lnTo>
                <a:lnTo>
                  <a:pt x="513" y="493"/>
                </a:lnTo>
                <a:lnTo>
                  <a:pt x="511" y="493"/>
                </a:lnTo>
                <a:lnTo>
                  <a:pt x="507" y="495"/>
                </a:lnTo>
                <a:lnTo>
                  <a:pt x="502" y="495"/>
                </a:lnTo>
                <a:lnTo>
                  <a:pt x="501" y="492"/>
                </a:lnTo>
                <a:lnTo>
                  <a:pt x="499" y="490"/>
                </a:lnTo>
                <a:lnTo>
                  <a:pt x="494" y="489"/>
                </a:lnTo>
                <a:lnTo>
                  <a:pt x="488" y="487"/>
                </a:lnTo>
                <a:lnTo>
                  <a:pt x="485" y="484"/>
                </a:lnTo>
                <a:lnTo>
                  <a:pt x="482" y="482"/>
                </a:lnTo>
                <a:lnTo>
                  <a:pt x="477" y="482"/>
                </a:lnTo>
                <a:lnTo>
                  <a:pt x="474" y="481"/>
                </a:lnTo>
                <a:lnTo>
                  <a:pt x="472" y="479"/>
                </a:lnTo>
                <a:lnTo>
                  <a:pt x="474" y="476"/>
                </a:lnTo>
                <a:lnTo>
                  <a:pt x="475" y="474"/>
                </a:lnTo>
                <a:lnTo>
                  <a:pt x="474" y="473"/>
                </a:lnTo>
                <a:lnTo>
                  <a:pt x="471" y="473"/>
                </a:lnTo>
                <a:lnTo>
                  <a:pt x="468" y="473"/>
                </a:lnTo>
                <a:lnTo>
                  <a:pt x="470" y="471"/>
                </a:lnTo>
                <a:lnTo>
                  <a:pt x="472" y="470"/>
                </a:lnTo>
                <a:lnTo>
                  <a:pt x="475" y="471"/>
                </a:lnTo>
                <a:lnTo>
                  <a:pt x="476" y="472"/>
                </a:lnTo>
                <a:lnTo>
                  <a:pt x="478" y="471"/>
                </a:lnTo>
                <a:lnTo>
                  <a:pt x="479" y="471"/>
                </a:lnTo>
                <a:lnTo>
                  <a:pt x="480" y="471"/>
                </a:lnTo>
                <a:lnTo>
                  <a:pt x="482" y="471"/>
                </a:lnTo>
                <a:lnTo>
                  <a:pt x="483" y="473"/>
                </a:lnTo>
                <a:lnTo>
                  <a:pt x="483" y="474"/>
                </a:lnTo>
                <a:lnTo>
                  <a:pt x="480" y="475"/>
                </a:lnTo>
                <a:lnTo>
                  <a:pt x="480" y="476"/>
                </a:lnTo>
                <a:lnTo>
                  <a:pt x="480" y="477"/>
                </a:lnTo>
                <a:lnTo>
                  <a:pt x="483" y="477"/>
                </a:lnTo>
                <a:lnTo>
                  <a:pt x="484" y="479"/>
                </a:lnTo>
                <a:lnTo>
                  <a:pt x="485" y="477"/>
                </a:lnTo>
                <a:lnTo>
                  <a:pt x="485" y="477"/>
                </a:lnTo>
                <a:lnTo>
                  <a:pt x="485" y="475"/>
                </a:lnTo>
                <a:lnTo>
                  <a:pt x="495" y="479"/>
                </a:lnTo>
                <a:lnTo>
                  <a:pt x="507" y="481"/>
                </a:lnTo>
                <a:lnTo>
                  <a:pt x="511" y="484"/>
                </a:lnTo>
                <a:lnTo>
                  <a:pt x="516" y="488"/>
                </a:lnTo>
                <a:lnTo>
                  <a:pt x="521" y="490"/>
                </a:lnTo>
                <a:lnTo>
                  <a:pt x="527" y="492"/>
                </a:lnTo>
                <a:lnTo>
                  <a:pt x="533" y="496"/>
                </a:lnTo>
                <a:lnTo>
                  <a:pt x="536" y="500"/>
                </a:lnTo>
                <a:lnTo>
                  <a:pt x="534" y="501"/>
                </a:lnTo>
                <a:lnTo>
                  <a:pt x="532" y="503"/>
                </a:lnTo>
                <a:lnTo>
                  <a:pt x="528" y="503"/>
                </a:lnTo>
                <a:lnTo>
                  <a:pt x="525" y="501"/>
                </a:lnTo>
                <a:lnTo>
                  <a:pt x="517" y="500"/>
                </a:lnTo>
                <a:lnTo>
                  <a:pt x="512" y="499"/>
                </a:lnTo>
                <a:lnTo>
                  <a:pt x="516" y="499"/>
                </a:lnTo>
                <a:lnTo>
                  <a:pt x="512" y="499"/>
                </a:lnTo>
                <a:close/>
                <a:moveTo>
                  <a:pt x="603" y="538"/>
                </a:moveTo>
                <a:lnTo>
                  <a:pt x="596" y="534"/>
                </a:lnTo>
                <a:lnTo>
                  <a:pt x="590" y="530"/>
                </a:lnTo>
                <a:lnTo>
                  <a:pt x="586" y="529"/>
                </a:lnTo>
                <a:lnTo>
                  <a:pt x="583" y="529"/>
                </a:lnTo>
                <a:lnTo>
                  <a:pt x="581" y="531"/>
                </a:lnTo>
                <a:lnTo>
                  <a:pt x="578" y="533"/>
                </a:lnTo>
                <a:lnTo>
                  <a:pt x="576" y="528"/>
                </a:lnTo>
                <a:lnTo>
                  <a:pt x="571" y="522"/>
                </a:lnTo>
                <a:lnTo>
                  <a:pt x="570" y="520"/>
                </a:lnTo>
                <a:lnTo>
                  <a:pt x="569" y="518"/>
                </a:lnTo>
                <a:lnTo>
                  <a:pt x="566" y="521"/>
                </a:lnTo>
                <a:lnTo>
                  <a:pt x="562" y="522"/>
                </a:lnTo>
                <a:lnTo>
                  <a:pt x="556" y="521"/>
                </a:lnTo>
                <a:lnTo>
                  <a:pt x="551" y="516"/>
                </a:lnTo>
                <a:lnTo>
                  <a:pt x="542" y="512"/>
                </a:lnTo>
                <a:lnTo>
                  <a:pt x="534" y="508"/>
                </a:lnTo>
                <a:lnTo>
                  <a:pt x="549" y="509"/>
                </a:lnTo>
                <a:lnTo>
                  <a:pt x="563" y="510"/>
                </a:lnTo>
                <a:lnTo>
                  <a:pt x="569" y="513"/>
                </a:lnTo>
                <a:lnTo>
                  <a:pt x="575" y="516"/>
                </a:lnTo>
                <a:lnTo>
                  <a:pt x="576" y="518"/>
                </a:lnTo>
                <a:lnTo>
                  <a:pt x="577" y="521"/>
                </a:lnTo>
                <a:lnTo>
                  <a:pt x="579" y="522"/>
                </a:lnTo>
                <a:lnTo>
                  <a:pt x="582" y="522"/>
                </a:lnTo>
                <a:lnTo>
                  <a:pt x="587" y="523"/>
                </a:lnTo>
                <a:lnTo>
                  <a:pt x="592" y="525"/>
                </a:lnTo>
                <a:lnTo>
                  <a:pt x="596" y="529"/>
                </a:lnTo>
                <a:lnTo>
                  <a:pt x="602" y="532"/>
                </a:lnTo>
                <a:lnTo>
                  <a:pt x="608" y="533"/>
                </a:lnTo>
                <a:lnTo>
                  <a:pt x="612" y="534"/>
                </a:lnTo>
                <a:lnTo>
                  <a:pt x="615" y="539"/>
                </a:lnTo>
                <a:lnTo>
                  <a:pt x="617" y="542"/>
                </a:lnTo>
                <a:lnTo>
                  <a:pt x="610" y="540"/>
                </a:lnTo>
                <a:lnTo>
                  <a:pt x="603" y="538"/>
                </a:lnTo>
                <a:lnTo>
                  <a:pt x="602" y="538"/>
                </a:lnTo>
                <a:lnTo>
                  <a:pt x="603" y="538"/>
                </a:lnTo>
                <a:close/>
                <a:moveTo>
                  <a:pt x="628" y="542"/>
                </a:moveTo>
                <a:lnTo>
                  <a:pt x="626" y="543"/>
                </a:lnTo>
                <a:lnTo>
                  <a:pt x="624" y="545"/>
                </a:lnTo>
                <a:lnTo>
                  <a:pt x="623" y="543"/>
                </a:lnTo>
                <a:lnTo>
                  <a:pt x="622" y="541"/>
                </a:lnTo>
                <a:lnTo>
                  <a:pt x="622" y="540"/>
                </a:lnTo>
                <a:lnTo>
                  <a:pt x="623" y="539"/>
                </a:lnTo>
                <a:lnTo>
                  <a:pt x="624" y="539"/>
                </a:lnTo>
                <a:lnTo>
                  <a:pt x="625" y="539"/>
                </a:lnTo>
                <a:lnTo>
                  <a:pt x="628" y="540"/>
                </a:lnTo>
                <a:lnTo>
                  <a:pt x="631" y="541"/>
                </a:lnTo>
                <a:lnTo>
                  <a:pt x="633" y="542"/>
                </a:lnTo>
                <a:lnTo>
                  <a:pt x="636" y="545"/>
                </a:lnTo>
                <a:lnTo>
                  <a:pt x="636" y="546"/>
                </a:lnTo>
                <a:lnTo>
                  <a:pt x="637" y="547"/>
                </a:lnTo>
                <a:lnTo>
                  <a:pt x="636" y="548"/>
                </a:lnTo>
                <a:lnTo>
                  <a:pt x="635" y="548"/>
                </a:lnTo>
                <a:lnTo>
                  <a:pt x="631" y="546"/>
                </a:lnTo>
                <a:lnTo>
                  <a:pt x="628" y="542"/>
                </a:lnTo>
                <a:lnTo>
                  <a:pt x="628" y="543"/>
                </a:lnTo>
                <a:lnTo>
                  <a:pt x="628" y="542"/>
                </a:lnTo>
                <a:close/>
                <a:moveTo>
                  <a:pt x="688" y="566"/>
                </a:moveTo>
                <a:lnTo>
                  <a:pt x="683" y="565"/>
                </a:lnTo>
                <a:lnTo>
                  <a:pt x="680" y="566"/>
                </a:lnTo>
                <a:lnTo>
                  <a:pt x="682" y="568"/>
                </a:lnTo>
                <a:lnTo>
                  <a:pt x="685" y="570"/>
                </a:lnTo>
                <a:lnTo>
                  <a:pt x="686" y="571"/>
                </a:lnTo>
                <a:lnTo>
                  <a:pt x="688" y="572"/>
                </a:lnTo>
                <a:lnTo>
                  <a:pt x="686" y="572"/>
                </a:lnTo>
                <a:lnTo>
                  <a:pt x="684" y="573"/>
                </a:lnTo>
                <a:lnTo>
                  <a:pt x="678" y="572"/>
                </a:lnTo>
                <a:lnTo>
                  <a:pt x="673" y="570"/>
                </a:lnTo>
                <a:lnTo>
                  <a:pt x="667" y="570"/>
                </a:lnTo>
                <a:lnTo>
                  <a:pt x="661" y="568"/>
                </a:lnTo>
                <a:lnTo>
                  <a:pt x="658" y="565"/>
                </a:lnTo>
                <a:lnTo>
                  <a:pt x="655" y="564"/>
                </a:lnTo>
                <a:lnTo>
                  <a:pt x="649" y="564"/>
                </a:lnTo>
                <a:lnTo>
                  <a:pt x="645" y="564"/>
                </a:lnTo>
                <a:lnTo>
                  <a:pt x="644" y="560"/>
                </a:lnTo>
                <a:lnTo>
                  <a:pt x="643" y="558"/>
                </a:lnTo>
                <a:lnTo>
                  <a:pt x="641" y="558"/>
                </a:lnTo>
                <a:lnTo>
                  <a:pt x="639" y="558"/>
                </a:lnTo>
                <a:lnTo>
                  <a:pt x="636" y="558"/>
                </a:lnTo>
                <a:lnTo>
                  <a:pt x="635" y="555"/>
                </a:lnTo>
                <a:lnTo>
                  <a:pt x="637" y="554"/>
                </a:lnTo>
                <a:lnTo>
                  <a:pt x="642" y="553"/>
                </a:lnTo>
                <a:lnTo>
                  <a:pt x="644" y="555"/>
                </a:lnTo>
                <a:lnTo>
                  <a:pt x="648" y="556"/>
                </a:lnTo>
                <a:lnTo>
                  <a:pt x="649" y="555"/>
                </a:lnTo>
                <a:lnTo>
                  <a:pt x="650" y="554"/>
                </a:lnTo>
                <a:lnTo>
                  <a:pt x="649" y="553"/>
                </a:lnTo>
                <a:lnTo>
                  <a:pt x="648" y="551"/>
                </a:lnTo>
                <a:lnTo>
                  <a:pt x="644" y="549"/>
                </a:lnTo>
                <a:lnTo>
                  <a:pt x="641" y="548"/>
                </a:lnTo>
                <a:lnTo>
                  <a:pt x="644" y="548"/>
                </a:lnTo>
                <a:lnTo>
                  <a:pt x="648" y="548"/>
                </a:lnTo>
                <a:lnTo>
                  <a:pt x="650" y="550"/>
                </a:lnTo>
                <a:lnTo>
                  <a:pt x="652" y="553"/>
                </a:lnTo>
                <a:lnTo>
                  <a:pt x="653" y="555"/>
                </a:lnTo>
                <a:lnTo>
                  <a:pt x="655" y="556"/>
                </a:lnTo>
                <a:lnTo>
                  <a:pt x="657" y="556"/>
                </a:lnTo>
                <a:lnTo>
                  <a:pt x="658" y="555"/>
                </a:lnTo>
                <a:lnTo>
                  <a:pt x="661" y="554"/>
                </a:lnTo>
                <a:lnTo>
                  <a:pt x="666" y="555"/>
                </a:lnTo>
                <a:lnTo>
                  <a:pt x="668" y="558"/>
                </a:lnTo>
                <a:lnTo>
                  <a:pt x="672" y="559"/>
                </a:lnTo>
                <a:lnTo>
                  <a:pt x="677" y="559"/>
                </a:lnTo>
                <a:lnTo>
                  <a:pt x="683" y="559"/>
                </a:lnTo>
                <a:lnTo>
                  <a:pt x="694" y="564"/>
                </a:lnTo>
                <a:lnTo>
                  <a:pt x="705" y="570"/>
                </a:lnTo>
                <a:lnTo>
                  <a:pt x="700" y="570"/>
                </a:lnTo>
                <a:lnTo>
                  <a:pt x="696" y="571"/>
                </a:lnTo>
                <a:lnTo>
                  <a:pt x="693" y="571"/>
                </a:lnTo>
                <a:lnTo>
                  <a:pt x="691" y="570"/>
                </a:lnTo>
                <a:lnTo>
                  <a:pt x="689" y="568"/>
                </a:lnTo>
                <a:lnTo>
                  <a:pt x="688" y="566"/>
                </a:lnTo>
                <a:lnTo>
                  <a:pt x="689" y="568"/>
                </a:lnTo>
                <a:lnTo>
                  <a:pt x="688" y="566"/>
                </a:lnTo>
                <a:close/>
                <a:moveTo>
                  <a:pt x="714" y="578"/>
                </a:moveTo>
                <a:lnTo>
                  <a:pt x="711" y="576"/>
                </a:lnTo>
                <a:lnTo>
                  <a:pt x="711" y="574"/>
                </a:lnTo>
                <a:lnTo>
                  <a:pt x="711" y="572"/>
                </a:lnTo>
                <a:lnTo>
                  <a:pt x="713" y="571"/>
                </a:lnTo>
                <a:lnTo>
                  <a:pt x="716" y="572"/>
                </a:lnTo>
                <a:lnTo>
                  <a:pt x="717" y="574"/>
                </a:lnTo>
                <a:lnTo>
                  <a:pt x="718" y="575"/>
                </a:lnTo>
                <a:lnTo>
                  <a:pt x="717" y="576"/>
                </a:lnTo>
                <a:lnTo>
                  <a:pt x="716" y="578"/>
                </a:lnTo>
                <a:lnTo>
                  <a:pt x="714" y="578"/>
                </a:lnTo>
                <a:lnTo>
                  <a:pt x="713" y="578"/>
                </a:lnTo>
                <a:lnTo>
                  <a:pt x="714" y="578"/>
                </a:lnTo>
                <a:close/>
                <a:moveTo>
                  <a:pt x="841" y="604"/>
                </a:moveTo>
                <a:lnTo>
                  <a:pt x="850" y="601"/>
                </a:lnTo>
                <a:lnTo>
                  <a:pt x="858" y="603"/>
                </a:lnTo>
                <a:lnTo>
                  <a:pt x="855" y="604"/>
                </a:lnTo>
                <a:lnTo>
                  <a:pt x="851" y="605"/>
                </a:lnTo>
                <a:lnTo>
                  <a:pt x="848" y="605"/>
                </a:lnTo>
                <a:lnTo>
                  <a:pt x="841" y="604"/>
                </a:lnTo>
                <a:close/>
                <a:moveTo>
                  <a:pt x="994" y="630"/>
                </a:moveTo>
                <a:lnTo>
                  <a:pt x="990" y="631"/>
                </a:lnTo>
                <a:lnTo>
                  <a:pt x="986" y="630"/>
                </a:lnTo>
                <a:lnTo>
                  <a:pt x="988" y="628"/>
                </a:lnTo>
                <a:lnTo>
                  <a:pt x="991" y="628"/>
                </a:lnTo>
                <a:lnTo>
                  <a:pt x="994" y="628"/>
                </a:lnTo>
                <a:lnTo>
                  <a:pt x="994" y="630"/>
                </a:lnTo>
                <a:lnTo>
                  <a:pt x="994" y="630"/>
                </a:lnTo>
                <a:lnTo>
                  <a:pt x="994" y="630"/>
                </a:lnTo>
                <a:close/>
                <a:moveTo>
                  <a:pt x="1012" y="616"/>
                </a:moveTo>
                <a:lnTo>
                  <a:pt x="1006" y="616"/>
                </a:lnTo>
                <a:lnTo>
                  <a:pt x="1001" y="615"/>
                </a:lnTo>
                <a:lnTo>
                  <a:pt x="1002" y="613"/>
                </a:lnTo>
                <a:lnTo>
                  <a:pt x="1004" y="612"/>
                </a:lnTo>
                <a:lnTo>
                  <a:pt x="1006" y="612"/>
                </a:lnTo>
                <a:lnTo>
                  <a:pt x="1008" y="612"/>
                </a:lnTo>
                <a:lnTo>
                  <a:pt x="1010" y="613"/>
                </a:lnTo>
                <a:lnTo>
                  <a:pt x="1012" y="614"/>
                </a:lnTo>
                <a:lnTo>
                  <a:pt x="1012" y="615"/>
                </a:lnTo>
                <a:lnTo>
                  <a:pt x="1012" y="616"/>
                </a:lnTo>
                <a:lnTo>
                  <a:pt x="1012" y="616"/>
                </a:lnTo>
                <a:lnTo>
                  <a:pt x="1012" y="616"/>
                </a:lnTo>
                <a:close/>
                <a:moveTo>
                  <a:pt x="1332" y="143"/>
                </a:moveTo>
                <a:lnTo>
                  <a:pt x="1319" y="151"/>
                </a:lnTo>
                <a:lnTo>
                  <a:pt x="1307" y="157"/>
                </a:lnTo>
                <a:lnTo>
                  <a:pt x="1294" y="163"/>
                </a:lnTo>
                <a:lnTo>
                  <a:pt x="1282" y="168"/>
                </a:lnTo>
                <a:lnTo>
                  <a:pt x="1275" y="169"/>
                </a:lnTo>
                <a:lnTo>
                  <a:pt x="1268" y="171"/>
                </a:lnTo>
                <a:lnTo>
                  <a:pt x="1266" y="171"/>
                </a:lnTo>
                <a:lnTo>
                  <a:pt x="1265" y="171"/>
                </a:lnTo>
                <a:lnTo>
                  <a:pt x="1263" y="169"/>
                </a:lnTo>
                <a:lnTo>
                  <a:pt x="1263" y="168"/>
                </a:lnTo>
                <a:lnTo>
                  <a:pt x="1276" y="166"/>
                </a:lnTo>
                <a:lnTo>
                  <a:pt x="1285" y="164"/>
                </a:lnTo>
                <a:lnTo>
                  <a:pt x="1281" y="164"/>
                </a:lnTo>
                <a:lnTo>
                  <a:pt x="1275" y="163"/>
                </a:lnTo>
                <a:lnTo>
                  <a:pt x="1275" y="161"/>
                </a:lnTo>
                <a:lnTo>
                  <a:pt x="1276" y="160"/>
                </a:lnTo>
                <a:lnTo>
                  <a:pt x="1277" y="160"/>
                </a:lnTo>
                <a:lnTo>
                  <a:pt x="1279" y="160"/>
                </a:lnTo>
                <a:lnTo>
                  <a:pt x="1284" y="160"/>
                </a:lnTo>
                <a:lnTo>
                  <a:pt x="1286" y="160"/>
                </a:lnTo>
                <a:lnTo>
                  <a:pt x="1285" y="158"/>
                </a:lnTo>
                <a:lnTo>
                  <a:pt x="1283" y="156"/>
                </a:lnTo>
                <a:lnTo>
                  <a:pt x="1290" y="157"/>
                </a:lnTo>
                <a:lnTo>
                  <a:pt x="1295" y="157"/>
                </a:lnTo>
                <a:lnTo>
                  <a:pt x="1296" y="156"/>
                </a:lnTo>
                <a:lnTo>
                  <a:pt x="1299" y="153"/>
                </a:lnTo>
                <a:lnTo>
                  <a:pt x="1301" y="153"/>
                </a:lnTo>
                <a:lnTo>
                  <a:pt x="1302" y="153"/>
                </a:lnTo>
                <a:lnTo>
                  <a:pt x="1308" y="151"/>
                </a:lnTo>
                <a:lnTo>
                  <a:pt x="1312" y="148"/>
                </a:lnTo>
                <a:lnTo>
                  <a:pt x="1315" y="147"/>
                </a:lnTo>
                <a:lnTo>
                  <a:pt x="1316" y="144"/>
                </a:lnTo>
                <a:lnTo>
                  <a:pt x="1316" y="142"/>
                </a:lnTo>
                <a:lnTo>
                  <a:pt x="1317" y="141"/>
                </a:lnTo>
                <a:lnTo>
                  <a:pt x="1320" y="139"/>
                </a:lnTo>
                <a:lnTo>
                  <a:pt x="1325" y="139"/>
                </a:lnTo>
                <a:lnTo>
                  <a:pt x="1332" y="136"/>
                </a:lnTo>
                <a:lnTo>
                  <a:pt x="1337" y="133"/>
                </a:lnTo>
                <a:lnTo>
                  <a:pt x="1344" y="130"/>
                </a:lnTo>
                <a:lnTo>
                  <a:pt x="1351" y="125"/>
                </a:lnTo>
                <a:lnTo>
                  <a:pt x="1354" y="124"/>
                </a:lnTo>
                <a:lnTo>
                  <a:pt x="1358" y="123"/>
                </a:lnTo>
                <a:lnTo>
                  <a:pt x="1362" y="123"/>
                </a:lnTo>
                <a:lnTo>
                  <a:pt x="1366" y="123"/>
                </a:lnTo>
                <a:lnTo>
                  <a:pt x="1357" y="128"/>
                </a:lnTo>
                <a:lnTo>
                  <a:pt x="1349" y="133"/>
                </a:lnTo>
                <a:lnTo>
                  <a:pt x="1340" y="139"/>
                </a:lnTo>
                <a:lnTo>
                  <a:pt x="1332" y="143"/>
                </a:lnTo>
                <a:lnTo>
                  <a:pt x="1327" y="147"/>
                </a:lnTo>
                <a:lnTo>
                  <a:pt x="1331" y="144"/>
                </a:lnTo>
                <a:lnTo>
                  <a:pt x="1334" y="142"/>
                </a:lnTo>
                <a:lnTo>
                  <a:pt x="1332" y="143"/>
                </a:lnTo>
                <a:close/>
                <a:moveTo>
                  <a:pt x="1357" y="557"/>
                </a:moveTo>
                <a:lnTo>
                  <a:pt x="1356" y="558"/>
                </a:lnTo>
                <a:lnTo>
                  <a:pt x="1354" y="559"/>
                </a:lnTo>
                <a:lnTo>
                  <a:pt x="1352" y="557"/>
                </a:lnTo>
                <a:lnTo>
                  <a:pt x="1352" y="555"/>
                </a:lnTo>
                <a:lnTo>
                  <a:pt x="1353" y="553"/>
                </a:lnTo>
                <a:lnTo>
                  <a:pt x="1356" y="553"/>
                </a:lnTo>
                <a:lnTo>
                  <a:pt x="1358" y="553"/>
                </a:lnTo>
                <a:lnTo>
                  <a:pt x="1360" y="555"/>
                </a:lnTo>
                <a:lnTo>
                  <a:pt x="1358" y="555"/>
                </a:lnTo>
                <a:lnTo>
                  <a:pt x="1357" y="557"/>
                </a:lnTo>
                <a:lnTo>
                  <a:pt x="1357" y="557"/>
                </a:lnTo>
                <a:lnTo>
                  <a:pt x="1357" y="557"/>
                </a:lnTo>
                <a:close/>
                <a:moveTo>
                  <a:pt x="1368" y="554"/>
                </a:moveTo>
                <a:lnTo>
                  <a:pt x="1366" y="554"/>
                </a:lnTo>
                <a:lnTo>
                  <a:pt x="1365" y="556"/>
                </a:lnTo>
                <a:lnTo>
                  <a:pt x="1362" y="556"/>
                </a:lnTo>
                <a:lnTo>
                  <a:pt x="1360" y="555"/>
                </a:lnTo>
                <a:lnTo>
                  <a:pt x="1362" y="553"/>
                </a:lnTo>
                <a:lnTo>
                  <a:pt x="1366" y="550"/>
                </a:lnTo>
                <a:lnTo>
                  <a:pt x="1367" y="550"/>
                </a:lnTo>
                <a:lnTo>
                  <a:pt x="1368" y="551"/>
                </a:lnTo>
                <a:lnTo>
                  <a:pt x="1369" y="553"/>
                </a:lnTo>
                <a:lnTo>
                  <a:pt x="1368" y="554"/>
                </a:lnTo>
                <a:lnTo>
                  <a:pt x="1368" y="554"/>
                </a:lnTo>
                <a:lnTo>
                  <a:pt x="1368" y="554"/>
                </a:lnTo>
                <a:close/>
                <a:moveTo>
                  <a:pt x="1556" y="285"/>
                </a:moveTo>
                <a:lnTo>
                  <a:pt x="1557" y="286"/>
                </a:lnTo>
                <a:lnTo>
                  <a:pt x="1557" y="289"/>
                </a:lnTo>
                <a:lnTo>
                  <a:pt x="1555" y="289"/>
                </a:lnTo>
                <a:lnTo>
                  <a:pt x="1554" y="288"/>
                </a:lnTo>
                <a:lnTo>
                  <a:pt x="1548" y="289"/>
                </a:lnTo>
                <a:lnTo>
                  <a:pt x="1542" y="289"/>
                </a:lnTo>
                <a:lnTo>
                  <a:pt x="1546" y="286"/>
                </a:lnTo>
                <a:lnTo>
                  <a:pt x="1548" y="285"/>
                </a:lnTo>
                <a:lnTo>
                  <a:pt x="1553" y="285"/>
                </a:lnTo>
                <a:lnTo>
                  <a:pt x="1556" y="285"/>
                </a:lnTo>
                <a:lnTo>
                  <a:pt x="1555" y="285"/>
                </a:lnTo>
                <a:lnTo>
                  <a:pt x="1556" y="285"/>
                </a:lnTo>
                <a:close/>
              </a:path>
            </a:pathLst>
          </a:custGeom>
        </p:spPr>
      </p:pic>
      <p:sp>
        <p:nvSpPr>
          <p:cNvPr id="33" name="矩形 32"/>
          <p:cNvSpPr/>
          <p:nvPr userDrawn="1"/>
        </p:nvSpPr>
        <p:spPr>
          <a:xfrm>
            <a:off x="0" y="0"/>
            <a:ext cx="12192000" cy="6991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0" y="0"/>
            <a:ext cx="12192000" cy="6966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143222" y="5080220"/>
            <a:ext cx="5449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电子科技大学汇报模板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676668" y="5858609"/>
            <a:ext cx="791556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汇报人：小北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11291481" y="6308945"/>
            <a:ext cx="183831" cy="45721"/>
            <a:chOff x="858982" y="-471361"/>
            <a:chExt cx="183831" cy="45721"/>
          </a:xfrm>
        </p:grpSpPr>
        <p:sp>
          <p:nvSpPr>
            <p:cNvPr id="21" name="矩形 20"/>
            <p:cNvSpPr/>
            <p:nvPr/>
          </p:nvSpPr>
          <p:spPr>
            <a:xfrm>
              <a:off x="858982" y="-471359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28038" y="-471360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997094" y="-471361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pic>
        <p:nvPicPr>
          <p:cNvPr id="39" name="PA_库_PicturePlaceholder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1942" y="111025"/>
            <a:ext cx="7457242" cy="4916335"/>
          </a:xfrm>
          <a:custGeom>
            <a:avLst/>
            <a:gdLst>
              <a:gd name="T0" fmla="*/ 1735 w 1995"/>
              <a:gd name="T1" fmla="*/ 434 h 691"/>
              <a:gd name="T2" fmla="*/ 1994 w 1995"/>
              <a:gd name="T3" fmla="*/ 411 h 691"/>
              <a:gd name="T4" fmla="*/ 1853 w 1995"/>
              <a:gd name="T5" fmla="*/ 376 h 691"/>
              <a:gd name="T6" fmla="*/ 1797 w 1995"/>
              <a:gd name="T7" fmla="*/ 346 h 691"/>
              <a:gd name="T8" fmla="*/ 1886 w 1995"/>
              <a:gd name="T9" fmla="*/ 302 h 691"/>
              <a:gd name="T10" fmla="*/ 1738 w 1995"/>
              <a:gd name="T11" fmla="*/ 306 h 691"/>
              <a:gd name="T12" fmla="*/ 1636 w 1995"/>
              <a:gd name="T13" fmla="*/ 307 h 691"/>
              <a:gd name="T14" fmla="*/ 1748 w 1995"/>
              <a:gd name="T15" fmla="*/ 290 h 691"/>
              <a:gd name="T16" fmla="*/ 1639 w 1995"/>
              <a:gd name="T17" fmla="*/ 295 h 691"/>
              <a:gd name="T18" fmla="*/ 1834 w 1995"/>
              <a:gd name="T19" fmla="*/ 261 h 691"/>
              <a:gd name="T20" fmla="*/ 1668 w 1995"/>
              <a:gd name="T21" fmla="*/ 239 h 691"/>
              <a:gd name="T22" fmla="*/ 1806 w 1995"/>
              <a:gd name="T23" fmla="*/ 193 h 691"/>
              <a:gd name="T24" fmla="*/ 1794 w 1995"/>
              <a:gd name="T25" fmla="*/ 176 h 691"/>
              <a:gd name="T26" fmla="*/ 1715 w 1995"/>
              <a:gd name="T27" fmla="*/ 161 h 691"/>
              <a:gd name="T28" fmla="*/ 1603 w 1995"/>
              <a:gd name="T29" fmla="*/ 143 h 691"/>
              <a:gd name="T30" fmla="*/ 1735 w 1995"/>
              <a:gd name="T31" fmla="*/ 128 h 691"/>
              <a:gd name="T32" fmla="*/ 1553 w 1995"/>
              <a:gd name="T33" fmla="*/ 111 h 691"/>
              <a:gd name="T34" fmla="*/ 1600 w 1995"/>
              <a:gd name="T35" fmla="*/ 79 h 691"/>
              <a:gd name="T36" fmla="*/ 1435 w 1995"/>
              <a:gd name="T37" fmla="*/ 85 h 691"/>
              <a:gd name="T38" fmla="*/ 1340 w 1995"/>
              <a:gd name="T39" fmla="*/ 55 h 691"/>
              <a:gd name="T40" fmla="*/ 1429 w 1995"/>
              <a:gd name="T41" fmla="*/ 36 h 691"/>
              <a:gd name="T42" fmla="*/ 1449 w 1995"/>
              <a:gd name="T43" fmla="*/ 24 h 691"/>
              <a:gd name="T44" fmla="*/ 1302 w 1995"/>
              <a:gd name="T45" fmla="*/ 10 h 691"/>
              <a:gd name="T46" fmla="*/ 1138 w 1995"/>
              <a:gd name="T47" fmla="*/ 4 h 691"/>
              <a:gd name="T48" fmla="*/ 960 w 1995"/>
              <a:gd name="T49" fmla="*/ 16 h 691"/>
              <a:gd name="T50" fmla="*/ 646 w 1995"/>
              <a:gd name="T51" fmla="*/ 35 h 691"/>
              <a:gd name="T52" fmla="*/ 238 w 1995"/>
              <a:gd name="T53" fmla="*/ 16 h 691"/>
              <a:gd name="T54" fmla="*/ 166 w 1995"/>
              <a:gd name="T55" fmla="*/ 30 h 691"/>
              <a:gd name="T56" fmla="*/ 136 w 1995"/>
              <a:gd name="T57" fmla="*/ 82 h 691"/>
              <a:gd name="T58" fmla="*/ 43 w 1995"/>
              <a:gd name="T59" fmla="*/ 130 h 691"/>
              <a:gd name="T60" fmla="*/ 29 w 1995"/>
              <a:gd name="T61" fmla="*/ 195 h 691"/>
              <a:gd name="T62" fmla="*/ 24 w 1995"/>
              <a:gd name="T63" fmla="*/ 244 h 691"/>
              <a:gd name="T64" fmla="*/ 12 w 1995"/>
              <a:gd name="T65" fmla="*/ 293 h 691"/>
              <a:gd name="T66" fmla="*/ 146 w 1995"/>
              <a:gd name="T67" fmla="*/ 345 h 691"/>
              <a:gd name="T68" fmla="*/ 54 w 1995"/>
              <a:gd name="T69" fmla="*/ 353 h 691"/>
              <a:gd name="T70" fmla="*/ 132 w 1995"/>
              <a:gd name="T71" fmla="*/ 374 h 691"/>
              <a:gd name="T72" fmla="*/ 172 w 1995"/>
              <a:gd name="T73" fmla="*/ 407 h 691"/>
              <a:gd name="T74" fmla="*/ 204 w 1995"/>
              <a:gd name="T75" fmla="*/ 456 h 691"/>
              <a:gd name="T76" fmla="*/ 204 w 1995"/>
              <a:gd name="T77" fmla="*/ 486 h 691"/>
              <a:gd name="T78" fmla="*/ 256 w 1995"/>
              <a:gd name="T79" fmla="*/ 509 h 691"/>
              <a:gd name="T80" fmla="*/ 348 w 1995"/>
              <a:gd name="T81" fmla="*/ 566 h 691"/>
              <a:gd name="T82" fmla="*/ 374 w 1995"/>
              <a:gd name="T83" fmla="*/ 600 h 691"/>
              <a:gd name="T84" fmla="*/ 425 w 1995"/>
              <a:gd name="T85" fmla="*/ 614 h 691"/>
              <a:gd name="T86" fmla="*/ 716 w 1995"/>
              <a:gd name="T87" fmla="*/ 670 h 691"/>
              <a:gd name="T88" fmla="*/ 1202 w 1995"/>
              <a:gd name="T89" fmla="*/ 667 h 691"/>
              <a:gd name="T90" fmla="*/ 1358 w 1995"/>
              <a:gd name="T91" fmla="*/ 645 h 691"/>
              <a:gd name="T92" fmla="*/ 1129 w 1995"/>
              <a:gd name="T93" fmla="*/ 654 h 691"/>
              <a:gd name="T94" fmla="*/ 1058 w 1995"/>
              <a:gd name="T95" fmla="*/ 646 h 691"/>
              <a:gd name="T96" fmla="*/ 1238 w 1995"/>
              <a:gd name="T97" fmla="*/ 628 h 691"/>
              <a:gd name="T98" fmla="*/ 899 w 1995"/>
              <a:gd name="T99" fmla="*/ 637 h 691"/>
              <a:gd name="T100" fmla="*/ 1093 w 1995"/>
              <a:gd name="T101" fmla="*/ 625 h 691"/>
              <a:gd name="T102" fmla="*/ 1602 w 1995"/>
              <a:gd name="T103" fmla="*/ 566 h 691"/>
              <a:gd name="T104" fmla="*/ 1828 w 1995"/>
              <a:gd name="T105" fmla="*/ 506 h 691"/>
              <a:gd name="T106" fmla="*/ 1341 w 1995"/>
              <a:gd name="T107" fmla="*/ 571 h 691"/>
              <a:gd name="T108" fmla="*/ 1878 w 1995"/>
              <a:gd name="T109" fmla="*/ 496 h 691"/>
              <a:gd name="T110" fmla="*/ 1924 w 1995"/>
              <a:gd name="T111" fmla="*/ 457 h 691"/>
              <a:gd name="T112" fmla="*/ 1187 w 1995"/>
              <a:gd name="T113" fmla="*/ 645 h 691"/>
              <a:gd name="T114" fmla="*/ 577 w 1995"/>
              <a:gd name="T115" fmla="*/ 23 h 691"/>
              <a:gd name="T116" fmla="*/ 609 w 1995"/>
              <a:gd name="T117" fmla="*/ 672 h 691"/>
              <a:gd name="T118" fmla="*/ 483 w 1995"/>
              <a:gd name="T119" fmla="*/ 659 h 691"/>
              <a:gd name="T120" fmla="*/ 906 w 1995"/>
              <a:gd name="T121" fmla="*/ 688 h 691"/>
              <a:gd name="T122" fmla="*/ 1061 w 1995"/>
              <a:gd name="T123" fmla="*/ 546 h 691"/>
              <a:gd name="T124" fmla="*/ 1646 w 1995"/>
              <a:gd name="T125" fmla="*/ 518 h 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95" h="691">
                <a:moveTo>
                  <a:pt x="1993" y="450"/>
                </a:moveTo>
                <a:lnTo>
                  <a:pt x="1977" y="443"/>
                </a:lnTo>
                <a:lnTo>
                  <a:pt x="1962" y="437"/>
                </a:lnTo>
                <a:lnTo>
                  <a:pt x="1969" y="434"/>
                </a:lnTo>
                <a:lnTo>
                  <a:pt x="1975" y="431"/>
                </a:lnTo>
                <a:lnTo>
                  <a:pt x="1961" y="431"/>
                </a:lnTo>
                <a:lnTo>
                  <a:pt x="1949" y="434"/>
                </a:lnTo>
                <a:lnTo>
                  <a:pt x="1934" y="435"/>
                </a:lnTo>
                <a:lnTo>
                  <a:pt x="1918" y="436"/>
                </a:lnTo>
                <a:lnTo>
                  <a:pt x="1903" y="437"/>
                </a:lnTo>
                <a:lnTo>
                  <a:pt x="1887" y="436"/>
                </a:lnTo>
                <a:lnTo>
                  <a:pt x="1871" y="436"/>
                </a:lnTo>
                <a:lnTo>
                  <a:pt x="1855" y="436"/>
                </a:lnTo>
                <a:lnTo>
                  <a:pt x="1827" y="437"/>
                </a:lnTo>
                <a:lnTo>
                  <a:pt x="1797" y="439"/>
                </a:lnTo>
                <a:lnTo>
                  <a:pt x="1783" y="440"/>
                </a:lnTo>
                <a:lnTo>
                  <a:pt x="1768" y="442"/>
                </a:lnTo>
                <a:lnTo>
                  <a:pt x="1754" y="442"/>
                </a:lnTo>
                <a:lnTo>
                  <a:pt x="1739" y="440"/>
                </a:lnTo>
                <a:lnTo>
                  <a:pt x="1734" y="442"/>
                </a:lnTo>
                <a:lnTo>
                  <a:pt x="1729" y="440"/>
                </a:lnTo>
                <a:lnTo>
                  <a:pt x="1729" y="437"/>
                </a:lnTo>
                <a:lnTo>
                  <a:pt x="1730" y="436"/>
                </a:lnTo>
                <a:lnTo>
                  <a:pt x="1731" y="435"/>
                </a:lnTo>
                <a:lnTo>
                  <a:pt x="1735" y="434"/>
                </a:lnTo>
                <a:lnTo>
                  <a:pt x="1747" y="431"/>
                </a:lnTo>
                <a:lnTo>
                  <a:pt x="1761" y="431"/>
                </a:lnTo>
                <a:lnTo>
                  <a:pt x="1776" y="430"/>
                </a:lnTo>
                <a:lnTo>
                  <a:pt x="1792" y="429"/>
                </a:lnTo>
                <a:lnTo>
                  <a:pt x="1806" y="429"/>
                </a:lnTo>
                <a:lnTo>
                  <a:pt x="1822" y="428"/>
                </a:lnTo>
                <a:lnTo>
                  <a:pt x="1837" y="427"/>
                </a:lnTo>
                <a:lnTo>
                  <a:pt x="1853" y="427"/>
                </a:lnTo>
                <a:lnTo>
                  <a:pt x="1868" y="426"/>
                </a:lnTo>
                <a:lnTo>
                  <a:pt x="1883" y="426"/>
                </a:lnTo>
                <a:lnTo>
                  <a:pt x="1896" y="426"/>
                </a:lnTo>
                <a:lnTo>
                  <a:pt x="1910" y="425"/>
                </a:lnTo>
                <a:lnTo>
                  <a:pt x="1924" y="422"/>
                </a:lnTo>
                <a:lnTo>
                  <a:pt x="1937" y="421"/>
                </a:lnTo>
                <a:lnTo>
                  <a:pt x="1953" y="420"/>
                </a:lnTo>
                <a:lnTo>
                  <a:pt x="1968" y="419"/>
                </a:lnTo>
                <a:lnTo>
                  <a:pt x="1975" y="419"/>
                </a:lnTo>
                <a:lnTo>
                  <a:pt x="1983" y="419"/>
                </a:lnTo>
                <a:lnTo>
                  <a:pt x="1986" y="419"/>
                </a:lnTo>
                <a:lnTo>
                  <a:pt x="1990" y="418"/>
                </a:lnTo>
                <a:lnTo>
                  <a:pt x="1993" y="417"/>
                </a:lnTo>
                <a:lnTo>
                  <a:pt x="1994" y="414"/>
                </a:lnTo>
                <a:lnTo>
                  <a:pt x="1995" y="413"/>
                </a:lnTo>
                <a:lnTo>
                  <a:pt x="1995" y="412"/>
                </a:lnTo>
                <a:lnTo>
                  <a:pt x="1994" y="411"/>
                </a:lnTo>
                <a:lnTo>
                  <a:pt x="1993" y="410"/>
                </a:lnTo>
                <a:lnTo>
                  <a:pt x="1989" y="409"/>
                </a:lnTo>
                <a:lnTo>
                  <a:pt x="1983" y="406"/>
                </a:lnTo>
                <a:lnTo>
                  <a:pt x="1979" y="405"/>
                </a:lnTo>
                <a:lnTo>
                  <a:pt x="1976" y="402"/>
                </a:lnTo>
                <a:lnTo>
                  <a:pt x="1976" y="401"/>
                </a:lnTo>
                <a:lnTo>
                  <a:pt x="1976" y="398"/>
                </a:lnTo>
                <a:lnTo>
                  <a:pt x="1978" y="396"/>
                </a:lnTo>
                <a:lnTo>
                  <a:pt x="1981" y="394"/>
                </a:lnTo>
                <a:lnTo>
                  <a:pt x="1970" y="393"/>
                </a:lnTo>
                <a:lnTo>
                  <a:pt x="1960" y="392"/>
                </a:lnTo>
                <a:lnTo>
                  <a:pt x="1958" y="392"/>
                </a:lnTo>
                <a:lnTo>
                  <a:pt x="1954" y="390"/>
                </a:lnTo>
                <a:lnTo>
                  <a:pt x="1953" y="388"/>
                </a:lnTo>
                <a:lnTo>
                  <a:pt x="1953" y="386"/>
                </a:lnTo>
                <a:lnTo>
                  <a:pt x="1954" y="384"/>
                </a:lnTo>
                <a:lnTo>
                  <a:pt x="1955" y="382"/>
                </a:lnTo>
                <a:lnTo>
                  <a:pt x="1955" y="380"/>
                </a:lnTo>
                <a:lnTo>
                  <a:pt x="1952" y="379"/>
                </a:lnTo>
                <a:lnTo>
                  <a:pt x="1945" y="379"/>
                </a:lnTo>
                <a:lnTo>
                  <a:pt x="1938" y="380"/>
                </a:lnTo>
                <a:lnTo>
                  <a:pt x="1917" y="380"/>
                </a:lnTo>
                <a:lnTo>
                  <a:pt x="1895" y="380"/>
                </a:lnTo>
                <a:lnTo>
                  <a:pt x="1874" y="379"/>
                </a:lnTo>
                <a:lnTo>
                  <a:pt x="1853" y="376"/>
                </a:lnTo>
                <a:lnTo>
                  <a:pt x="1866" y="374"/>
                </a:lnTo>
                <a:lnTo>
                  <a:pt x="1878" y="373"/>
                </a:lnTo>
                <a:lnTo>
                  <a:pt x="1891" y="373"/>
                </a:lnTo>
                <a:lnTo>
                  <a:pt x="1904" y="373"/>
                </a:lnTo>
                <a:lnTo>
                  <a:pt x="1917" y="372"/>
                </a:lnTo>
                <a:lnTo>
                  <a:pt x="1929" y="372"/>
                </a:lnTo>
                <a:lnTo>
                  <a:pt x="1942" y="371"/>
                </a:lnTo>
                <a:lnTo>
                  <a:pt x="1954" y="368"/>
                </a:lnTo>
                <a:lnTo>
                  <a:pt x="1946" y="365"/>
                </a:lnTo>
                <a:lnTo>
                  <a:pt x="1937" y="362"/>
                </a:lnTo>
                <a:lnTo>
                  <a:pt x="1928" y="360"/>
                </a:lnTo>
                <a:lnTo>
                  <a:pt x="1920" y="355"/>
                </a:lnTo>
                <a:lnTo>
                  <a:pt x="1917" y="354"/>
                </a:lnTo>
                <a:lnTo>
                  <a:pt x="1917" y="352"/>
                </a:lnTo>
                <a:lnTo>
                  <a:pt x="1918" y="351"/>
                </a:lnTo>
                <a:lnTo>
                  <a:pt x="1920" y="349"/>
                </a:lnTo>
                <a:lnTo>
                  <a:pt x="1927" y="346"/>
                </a:lnTo>
                <a:lnTo>
                  <a:pt x="1932" y="345"/>
                </a:lnTo>
                <a:lnTo>
                  <a:pt x="1912" y="345"/>
                </a:lnTo>
                <a:lnTo>
                  <a:pt x="1894" y="346"/>
                </a:lnTo>
                <a:lnTo>
                  <a:pt x="1876" y="347"/>
                </a:lnTo>
                <a:lnTo>
                  <a:pt x="1856" y="347"/>
                </a:lnTo>
                <a:lnTo>
                  <a:pt x="1837" y="347"/>
                </a:lnTo>
                <a:lnTo>
                  <a:pt x="1817" y="346"/>
                </a:lnTo>
                <a:lnTo>
                  <a:pt x="1797" y="346"/>
                </a:lnTo>
                <a:lnTo>
                  <a:pt x="1777" y="346"/>
                </a:lnTo>
                <a:lnTo>
                  <a:pt x="1775" y="347"/>
                </a:lnTo>
                <a:lnTo>
                  <a:pt x="1770" y="347"/>
                </a:lnTo>
                <a:lnTo>
                  <a:pt x="1765" y="347"/>
                </a:lnTo>
                <a:lnTo>
                  <a:pt x="1764" y="345"/>
                </a:lnTo>
                <a:lnTo>
                  <a:pt x="1769" y="342"/>
                </a:lnTo>
                <a:lnTo>
                  <a:pt x="1776" y="340"/>
                </a:lnTo>
                <a:lnTo>
                  <a:pt x="1778" y="339"/>
                </a:lnTo>
                <a:lnTo>
                  <a:pt x="1779" y="338"/>
                </a:lnTo>
                <a:lnTo>
                  <a:pt x="1780" y="336"/>
                </a:lnTo>
                <a:lnTo>
                  <a:pt x="1779" y="334"/>
                </a:lnTo>
                <a:lnTo>
                  <a:pt x="1779" y="331"/>
                </a:lnTo>
                <a:lnTo>
                  <a:pt x="1779" y="330"/>
                </a:lnTo>
                <a:lnTo>
                  <a:pt x="1780" y="329"/>
                </a:lnTo>
                <a:lnTo>
                  <a:pt x="1783" y="327"/>
                </a:lnTo>
                <a:lnTo>
                  <a:pt x="1796" y="323"/>
                </a:lnTo>
                <a:lnTo>
                  <a:pt x="1811" y="321"/>
                </a:lnTo>
                <a:lnTo>
                  <a:pt x="1827" y="319"/>
                </a:lnTo>
                <a:lnTo>
                  <a:pt x="1843" y="315"/>
                </a:lnTo>
                <a:lnTo>
                  <a:pt x="1860" y="313"/>
                </a:lnTo>
                <a:lnTo>
                  <a:pt x="1876" y="310"/>
                </a:lnTo>
                <a:lnTo>
                  <a:pt x="1887" y="306"/>
                </a:lnTo>
                <a:lnTo>
                  <a:pt x="1896" y="303"/>
                </a:lnTo>
                <a:lnTo>
                  <a:pt x="1893" y="302"/>
                </a:lnTo>
                <a:lnTo>
                  <a:pt x="1886" y="302"/>
                </a:lnTo>
                <a:lnTo>
                  <a:pt x="1876" y="303"/>
                </a:lnTo>
                <a:lnTo>
                  <a:pt x="1863" y="304"/>
                </a:lnTo>
                <a:lnTo>
                  <a:pt x="1841" y="307"/>
                </a:lnTo>
                <a:lnTo>
                  <a:pt x="1827" y="310"/>
                </a:lnTo>
                <a:lnTo>
                  <a:pt x="1809" y="311"/>
                </a:lnTo>
                <a:lnTo>
                  <a:pt x="1790" y="313"/>
                </a:lnTo>
                <a:lnTo>
                  <a:pt x="1772" y="315"/>
                </a:lnTo>
                <a:lnTo>
                  <a:pt x="1754" y="315"/>
                </a:lnTo>
                <a:lnTo>
                  <a:pt x="1744" y="315"/>
                </a:lnTo>
                <a:lnTo>
                  <a:pt x="1735" y="315"/>
                </a:lnTo>
                <a:lnTo>
                  <a:pt x="1724" y="315"/>
                </a:lnTo>
                <a:lnTo>
                  <a:pt x="1715" y="315"/>
                </a:lnTo>
                <a:lnTo>
                  <a:pt x="1706" y="314"/>
                </a:lnTo>
                <a:lnTo>
                  <a:pt x="1697" y="314"/>
                </a:lnTo>
                <a:lnTo>
                  <a:pt x="1694" y="314"/>
                </a:lnTo>
                <a:lnTo>
                  <a:pt x="1691" y="313"/>
                </a:lnTo>
                <a:lnTo>
                  <a:pt x="1691" y="313"/>
                </a:lnTo>
                <a:lnTo>
                  <a:pt x="1691" y="312"/>
                </a:lnTo>
                <a:lnTo>
                  <a:pt x="1691" y="311"/>
                </a:lnTo>
                <a:lnTo>
                  <a:pt x="1693" y="310"/>
                </a:lnTo>
                <a:lnTo>
                  <a:pt x="1701" y="309"/>
                </a:lnTo>
                <a:lnTo>
                  <a:pt x="1710" y="309"/>
                </a:lnTo>
                <a:lnTo>
                  <a:pt x="1719" y="307"/>
                </a:lnTo>
                <a:lnTo>
                  <a:pt x="1729" y="306"/>
                </a:lnTo>
                <a:lnTo>
                  <a:pt x="1738" y="306"/>
                </a:lnTo>
                <a:lnTo>
                  <a:pt x="1747" y="305"/>
                </a:lnTo>
                <a:lnTo>
                  <a:pt x="1756" y="305"/>
                </a:lnTo>
                <a:lnTo>
                  <a:pt x="1765" y="304"/>
                </a:lnTo>
                <a:lnTo>
                  <a:pt x="1768" y="304"/>
                </a:lnTo>
                <a:lnTo>
                  <a:pt x="1771" y="303"/>
                </a:lnTo>
                <a:lnTo>
                  <a:pt x="1775" y="302"/>
                </a:lnTo>
                <a:lnTo>
                  <a:pt x="1776" y="299"/>
                </a:lnTo>
                <a:lnTo>
                  <a:pt x="1775" y="298"/>
                </a:lnTo>
                <a:lnTo>
                  <a:pt x="1771" y="297"/>
                </a:lnTo>
                <a:lnTo>
                  <a:pt x="1768" y="298"/>
                </a:lnTo>
                <a:lnTo>
                  <a:pt x="1765" y="298"/>
                </a:lnTo>
                <a:lnTo>
                  <a:pt x="1755" y="299"/>
                </a:lnTo>
                <a:lnTo>
                  <a:pt x="1746" y="301"/>
                </a:lnTo>
                <a:lnTo>
                  <a:pt x="1736" y="302"/>
                </a:lnTo>
                <a:lnTo>
                  <a:pt x="1726" y="304"/>
                </a:lnTo>
                <a:lnTo>
                  <a:pt x="1716" y="304"/>
                </a:lnTo>
                <a:lnTo>
                  <a:pt x="1707" y="305"/>
                </a:lnTo>
                <a:lnTo>
                  <a:pt x="1698" y="305"/>
                </a:lnTo>
                <a:lnTo>
                  <a:pt x="1689" y="305"/>
                </a:lnTo>
                <a:lnTo>
                  <a:pt x="1680" y="305"/>
                </a:lnTo>
                <a:lnTo>
                  <a:pt x="1672" y="306"/>
                </a:lnTo>
                <a:lnTo>
                  <a:pt x="1663" y="307"/>
                </a:lnTo>
                <a:lnTo>
                  <a:pt x="1654" y="307"/>
                </a:lnTo>
                <a:lnTo>
                  <a:pt x="1645" y="307"/>
                </a:lnTo>
                <a:lnTo>
                  <a:pt x="1636" y="307"/>
                </a:lnTo>
                <a:lnTo>
                  <a:pt x="1627" y="309"/>
                </a:lnTo>
                <a:lnTo>
                  <a:pt x="1617" y="309"/>
                </a:lnTo>
                <a:lnTo>
                  <a:pt x="1602" y="311"/>
                </a:lnTo>
                <a:lnTo>
                  <a:pt x="1586" y="312"/>
                </a:lnTo>
                <a:lnTo>
                  <a:pt x="1583" y="312"/>
                </a:lnTo>
                <a:lnTo>
                  <a:pt x="1581" y="312"/>
                </a:lnTo>
                <a:lnTo>
                  <a:pt x="1579" y="311"/>
                </a:lnTo>
                <a:lnTo>
                  <a:pt x="1579" y="307"/>
                </a:lnTo>
                <a:lnTo>
                  <a:pt x="1583" y="305"/>
                </a:lnTo>
                <a:lnTo>
                  <a:pt x="1589" y="304"/>
                </a:lnTo>
                <a:lnTo>
                  <a:pt x="1599" y="304"/>
                </a:lnTo>
                <a:lnTo>
                  <a:pt x="1608" y="303"/>
                </a:lnTo>
                <a:lnTo>
                  <a:pt x="1617" y="302"/>
                </a:lnTo>
                <a:lnTo>
                  <a:pt x="1627" y="301"/>
                </a:lnTo>
                <a:lnTo>
                  <a:pt x="1646" y="299"/>
                </a:lnTo>
                <a:lnTo>
                  <a:pt x="1665" y="298"/>
                </a:lnTo>
                <a:lnTo>
                  <a:pt x="1685" y="297"/>
                </a:lnTo>
                <a:lnTo>
                  <a:pt x="1703" y="295"/>
                </a:lnTo>
                <a:lnTo>
                  <a:pt x="1712" y="294"/>
                </a:lnTo>
                <a:lnTo>
                  <a:pt x="1721" y="293"/>
                </a:lnTo>
                <a:lnTo>
                  <a:pt x="1729" y="292"/>
                </a:lnTo>
                <a:lnTo>
                  <a:pt x="1738" y="292"/>
                </a:lnTo>
                <a:lnTo>
                  <a:pt x="1740" y="292"/>
                </a:lnTo>
                <a:lnTo>
                  <a:pt x="1744" y="290"/>
                </a:lnTo>
                <a:lnTo>
                  <a:pt x="1748" y="290"/>
                </a:lnTo>
                <a:lnTo>
                  <a:pt x="1753" y="290"/>
                </a:lnTo>
                <a:lnTo>
                  <a:pt x="1761" y="289"/>
                </a:lnTo>
                <a:lnTo>
                  <a:pt x="1768" y="289"/>
                </a:lnTo>
                <a:lnTo>
                  <a:pt x="1770" y="289"/>
                </a:lnTo>
                <a:lnTo>
                  <a:pt x="1771" y="288"/>
                </a:lnTo>
                <a:lnTo>
                  <a:pt x="1772" y="287"/>
                </a:lnTo>
                <a:lnTo>
                  <a:pt x="1771" y="286"/>
                </a:lnTo>
                <a:lnTo>
                  <a:pt x="1765" y="285"/>
                </a:lnTo>
                <a:lnTo>
                  <a:pt x="1760" y="285"/>
                </a:lnTo>
                <a:lnTo>
                  <a:pt x="1753" y="286"/>
                </a:lnTo>
                <a:lnTo>
                  <a:pt x="1745" y="287"/>
                </a:lnTo>
                <a:lnTo>
                  <a:pt x="1735" y="288"/>
                </a:lnTo>
                <a:lnTo>
                  <a:pt x="1724" y="287"/>
                </a:lnTo>
                <a:lnTo>
                  <a:pt x="1721" y="287"/>
                </a:lnTo>
                <a:lnTo>
                  <a:pt x="1719" y="288"/>
                </a:lnTo>
                <a:lnTo>
                  <a:pt x="1715" y="289"/>
                </a:lnTo>
                <a:lnTo>
                  <a:pt x="1713" y="290"/>
                </a:lnTo>
                <a:lnTo>
                  <a:pt x="1704" y="292"/>
                </a:lnTo>
                <a:lnTo>
                  <a:pt x="1694" y="292"/>
                </a:lnTo>
                <a:lnTo>
                  <a:pt x="1685" y="293"/>
                </a:lnTo>
                <a:lnTo>
                  <a:pt x="1676" y="293"/>
                </a:lnTo>
                <a:lnTo>
                  <a:pt x="1665" y="294"/>
                </a:lnTo>
                <a:lnTo>
                  <a:pt x="1656" y="294"/>
                </a:lnTo>
                <a:lnTo>
                  <a:pt x="1649" y="295"/>
                </a:lnTo>
                <a:lnTo>
                  <a:pt x="1639" y="295"/>
                </a:lnTo>
                <a:lnTo>
                  <a:pt x="1635" y="295"/>
                </a:lnTo>
                <a:lnTo>
                  <a:pt x="1630" y="295"/>
                </a:lnTo>
                <a:lnTo>
                  <a:pt x="1627" y="294"/>
                </a:lnTo>
                <a:lnTo>
                  <a:pt x="1625" y="293"/>
                </a:lnTo>
                <a:lnTo>
                  <a:pt x="1625" y="290"/>
                </a:lnTo>
                <a:lnTo>
                  <a:pt x="1629" y="289"/>
                </a:lnTo>
                <a:lnTo>
                  <a:pt x="1633" y="287"/>
                </a:lnTo>
                <a:lnTo>
                  <a:pt x="1638" y="286"/>
                </a:lnTo>
                <a:lnTo>
                  <a:pt x="1647" y="284"/>
                </a:lnTo>
                <a:lnTo>
                  <a:pt x="1653" y="284"/>
                </a:lnTo>
                <a:lnTo>
                  <a:pt x="1672" y="280"/>
                </a:lnTo>
                <a:lnTo>
                  <a:pt x="1691" y="278"/>
                </a:lnTo>
                <a:lnTo>
                  <a:pt x="1711" y="277"/>
                </a:lnTo>
                <a:lnTo>
                  <a:pt x="1730" y="274"/>
                </a:lnTo>
                <a:lnTo>
                  <a:pt x="1749" y="272"/>
                </a:lnTo>
                <a:lnTo>
                  <a:pt x="1769" y="270"/>
                </a:lnTo>
                <a:lnTo>
                  <a:pt x="1788" y="268"/>
                </a:lnTo>
                <a:lnTo>
                  <a:pt x="1808" y="265"/>
                </a:lnTo>
                <a:lnTo>
                  <a:pt x="1817" y="264"/>
                </a:lnTo>
                <a:lnTo>
                  <a:pt x="1827" y="264"/>
                </a:lnTo>
                <a:lnTo>
                  <a:pt x="1830" y="264"/>
                </a:lnTo>
                <a:lnTo>
                  <a:pt x="1835" y="264"/>
                </a:lnTo>
                <a:lnTo>
                  <a:pt x="1839" y="263"/>
                </a:lnTo>
                <a:lnTo>
                  <a:pt x="1843" y="262"/>
                </a:lnTo>
                <a:lnTo>
                  <a:pt x="1834" y="261"/>
                </a:lnTo>
                <a:lnTo>
                  <a:pt x="1826" y="261"/>
                </a:lnTo>
                <a:lnTo>
                  <a:pt x="1817" y="260"/>
                </a:lnTo>
                <a:lnTo>
                  <a:pt x="1806" y="256"/>
                </a:lnTo>
                <a:lnTo>
                  <a:pt x="1797" y="255"/>
                </a:lnTo>
                <a:lnTo>
                  <a:pt x="1787" y="254"/>
                </a:lnTo>
                <a:lnTo>
                  <a:pt x="1778" y="254"/>
                </a:lnTo>
                <a:lnTo>
                  <a:pt x="1768" y="254"/>
                </a:lnTo>
                <a:lnTo>
                  <a:pt x="1757" y="254"/>
                </a:lnTo>
                <a:lnTo>
                  <a:pt x="1747" y="255"/>
                </a:lnTo>
                <a:lnTo>
                  <a:pt x="1737" y="255"/>
                </a:lnTo>
                <a:lnTo>
                  <a:pt x="1727" y="255"/>
                </a:lnTo>
                <a:lnTo>
                  <a:pt x="1716" y="254"/>
                </a:lnTo>
                <a:lnTo>
                  <a:pt x="1706" y="253"/>
                </a:lnTo>
                <a:lnTo>
                  <a:pt x="1696" y="251"/>
                </a:lnTo>
                <a:lnTo>
                  <a:pt x="1686" y="249"/>
                </a:lnTo>
                <a:lnTo>
                  <a:pt x="1691" y="247"/>
                </a:lnTo>
                <a:lnTo>
                  <a:pt x="1696" y="245"/>
                </a:lnTo>
                <a:lnTo>
                  <a:pt x="1698" y="245"/>
                </a:lnTo>
                <a:lnTo>
                  <a:pt x="1699" y="244"/>
                </a:lnTo>
                <a:lnTo>
                  <a:pt x="1701" y="243"/>
                </a:lnTo>
                <a:lnTo>
                  <a:pt x="1699" y="241"/>
                </a:lnTo>
                <a:lnTo>
                  <a:pt x="1691" y="240"/>
                </a:lnTo>
                <a:lnTo>
                  <a:pt x="1685" y="239"/>
                </a:lnTo>
                <a:lnTo>
                  <a:pt x="1676" y="239"/>
                </a:lnTo>
                <a:lnTo>
                  <a:pt x="1668" y="239"/>
                </a:lnTo>
                <a:lnTo>
                  <a:pt x="1658" y="239"/>
                </a:lnTo>
                <a:lnTo>
                  <a:pt x="1648" y="239"/>
                </a:lnTo>
                <a:lnTo>
                  <a:pt x="1639" y="239"/>
                </a:lnTo>
                <a:lnTo>
                  <a:pt x="1630" y="239"/>
                </a:lnTo>
                <a:lnTo>
                  <a:pt x="1621" y="240"/>
                </a:lnTo>
                <a:lnTo>
                  <a:pt x="1613" y="240"/>
                </a:lnTo>
                <a:lnTo>
                  <a:pt x="1608" y="240"/>
                </a:lnTo>
                <a:lnTo>
                  <a:pt x="1605" y="240"/>
                </a:lnTo>
                <a:lnTo>
                  <a:pt x="1600" y="238"/>
                </a:lnTo>
                <a:lnTo>
                  <a:pt x="1597" y="237"/>
                </a:lnTo>
                <a:lnTo>
                  <a:pt x="1611" y="234"/>
                </a:lnTo>
                <a:lnTo>
                  <a:pt x="1625" y="231"/>
                </a:lnTo>
                <a:lnTo>
                  <a:pt x="1640" y="229"/>
                </a:lnTo>
                <a:lnTo>
                  <a:pt x="1654" y="228"/>
                </a:lnTo>
                <a:lnTo>
                  <a:pt x="1683" y="224"/>
                </a:lnTo>
                <a:lnTo>
                  <a:pt x="1713" y="220"/>
                </a:lnTo>
                <a:lnTo>
                  <a:pt x="1726" y="218"/>
                </a:lnTo>
                <a:lnTo>
                  <a:pt x="1738" y="214"/>
                </a:lnTo>
                <a:lnTo>
                  <a:pt x="1751" y="210"/>
                </a:lnTo>
                <a:lnTo>
                  <a:pt x="1762" y="206"/>
                </a:lnTo>
                <a:lnTo>
                  <a:pt x="1775" y="203"/>
                </a:lnTo>
                <a:lnTo>
                  <a:pt x="1787" y="201"/>
                </a:lnTo>
                <a:lnTo>
                  <a:pt x="1800" y="198"/>
                </a:lnTo>
                <a:lnTo>
                  <a:pt x="1812" y="194"/>
                </a:lnTo>
                <a:lnTo>
                  <a:pt x="1806" y="193"/>
                </a:lnTo>
                <a:lnTo>
                  <a:pt x="1800" y="193"/>
                </a:lnTo>
                <a:lnTo>
                  <a:pt x="1794" y="194"/>
                </a:lnTo>
                <a:lnTo>
                  <a:pt x="1787" y="195"/>
                </a:lnTo>
                <a:lnTo>
                  <a:pt x="1776" y="197"/>
                </a:lnTo>
                <a:lnTo>
                  <a:pt x="1762" y="198"/>
                </a:lnTo>
                <a:lnTo>
                  <a:pt x="1748" y="198"/>
                </a:lnTo>
                <a:lnTo>
                  <a:pt x="1735" y="196"/>
                </a:lnTo>
                <a:lnTo>
                  <a:pt x="1730" y="196"/>
                </a:lnTo>
                <a:lnTo>
                  <a:pt x="1727" y="194"/>
                </a:lnTo>
                <a:lnTo>
                  <a:pt x="1726" y="193"/>
                </a:lnTo>
                <a:lnTo>
                  <a:pt x="1726" y="191"/>
                </a:lnTo>
                <a:lnTo>
                  <a:pt x="1726" y="189"/>
                </a:lnTo>
                <a:lnTo>
                  <a:pt x="1727" y="188"/>
                </a:lnTo>
                <a:lnTo>
                  <a:pt x="1737" y="186"/>
                </a:lnTo>
                <a:lnTo>
                  <a:pt x="1746" y="186"/>
                </a:lnTo>
                <a:lnTo>
                  <a:pt x="1759" y="185"/>
                </a:lnTo>
                <a:lnTo>
                  <a:pt x="1770" y="181"/>
                </a:lnTo>
                <a:lnTo>
                  <a:pt x="1783" y="179"/>
                </a:lnTo>
                <a:lnTo>
                  <a:pt x="1794" y="179"/>
                </a:lnTo>
                <a:lnTo>
                  <a:pt x="1801" y="179"/>
                </a:lnTo>
                <a:lnTo>
                  <a:pt x="1806" y="178"/>
                </a:lnTo>
                <a:lnTo>
                  <a:pt x="1812" y="176"/>
                </a:lnTo>
                <a:lnTo>
                  <a:pt x="1818" y="173"/>
                </a:lnTo>
                <a:lnTo>
                  <a:pt x="1805" y="174"/>
                </a:lnTo>
                <a:lnTo>
                  <a:pt x="1794" y="176"/>
                </a:lnTo>
                <a:lnTo>
                  <a:pt x="1781" y="177"/>
                </a:lnTo>
                <a:lnTo>
                  <a:pt x="1770" y="177"/>
                </a:lnTo>
                <a:lnTo>
                  <a:pt x="1759" y="179"/>
                </a:lnTo>
                <a:lnTo>
                  <a:pt x="1748" y="180"/>
                </a:lnTo>
                <a:lnTo>
                  <a:pt x="1735" y="181"/>
                </a:lnTo>
                <a:lnTo>
                  <a:pt x="1722" y="181"/>
                </a:lnTo>
                <a:lnTo>
                  <a:pt x="1719" y="181"/>
                </a:lnTo>
                <a:lnTo>
                  <a:pt x="1714" y="181"/>
                </a:lnTo>
                <a:lnTo>
                  <a:pt x="1712" y="180"/>
                </a:lnTo>
                <a:lnTo>
                  <a:pt x="1710" y="179"/>
                </a:lnTo>
                <a:lnTo>
                  <a:pt x="1709" y="178"/>
                </a:lnTo>
                <a:lnTo>
                  <a:pt x="1709" y="177"/>
                </a:lnTo>
                <a:lnTo>
                  <a:pt x="1709" y="174"/>
                </a:lnTo>
                <a:lnTo>
                  <a:pt x="1709" y="173"/>
                </a:lnTo>
                <a:lnTo>
                  <a:pt x="1710" y="172"/>
                </a:lnTo>
                <a:lnTo>
                  <a:pt x="1711" y="172"/>
                </a:lnTo>
                <a:lnTo>
                  <a:pt x="1714" y="171"/>
                </a:lnTo>
                <a:lnTo>
                  <a:pt x="1718" y="171"/>
                </a:lnTo>
                <a:lnTo>
                  <a:pt x="1727" y="171"/>
                </a:lnTo>
                <a:lnTo>
                  <a:pt x="1737" y="170"/>
                </a:lnTo>
                <a:lnTo>
                  <a:pt x="1747" y="166"/>
                </a:lnTo>
                <a:lnTo>
                  <a:pt x="1759" y="163"/>
                </a:lnTo>
                <a:lnTo>
                  <a:pt x="1744" y="162"/>
                </a:lnTo>
                <a:lnTo>
                  <a:pt x="1729" y="162"/>
                </a:lnTo>
                <a:lnTo>
                  <a:pt x="1715" y="161"/>
                </a:lnTo>
                <a:lnTo>
                  <a:pt x="1702" y="158"/>
                </a:lnTo>
                <a:lnTo>
                  <a:pt x="1686" y="157"/>
                </a:lnTo>
                <a:lnTo>
                  <a:pt x="1671" y="157"/>
                </a:lnTo>
                <a:lnTo>
                  <a:pt x="1655" y="157"/>
                </a:lnTo>
                <a:lnTo>
                  <a:pt x="1640" y="158"/>
                </a:lnTo>
                <a:lnTo>
                  <a:pt x="1625" y="160"/>
                </a:lnTo>
                <a:lnTo>
                  <a:pt x="1611" y="161"/>
                </a:lnTo>
                <a:lnTo>
                  <a:pt x="1605" y="161"/>
                </a:lnTo>
                <a:lnTo>
                  <a:pt x="1598" y="161"/>
                </a:lnTo>
                <a:lnTo>
                  <a:pt x="1595" y="161"/>
                </a:lnTo>
                <a:lnTo>
                  <a:pt x="1591" y="160"/>
                </a:lnTo>
                <a:lnTo>
                  <a:pt x="1589" y="158"/>
                </a:lnTo>
                <a:lnTo>
                  <a:pt x="1588" y="156"/>
                </a:lnTo>
                <a:lnTo>
                  <a:pt x="1587" y="154"/>
                </a:lnTo>
                <a:lnTo>
                  <a:pt x="1588" y="153"/>
                </a:lnTo>
                <a:lnTo>
                  <a:pt x="1590" y="152"/>
                </a:lnTo>
                <a:lnTo>
                  <a:pt x="1592" y="151"/>
                </a:lnTo>
                <a:lnTo>
                  <a:pt x="1597" y="151"/>
                </a:lnTo>
                <a:lnTo>
                  <a:pt x="1600" y="149"/>
                </a:lnTo>
                <a:lnTo>
                  <a:pt x="1606" y="148"/>
                </a:lnTo>
                <a:lnTo>
                  <a:pt x="1611" y="147"/>
                </a:lnTo>
                <a:lnTo>
                  <a:pt x="1615" y="144"/>
                </a:lnTo>
                <a:lnTo>
                  <a:pt x="1621" y="140"/>
                </a:lnTo>
                <a:lnTo>
                  <a:pt x="1612" y="141"/>
                </a:lnTo>
                <a:lnTo>
                  <a:pt x="1603" y="143"/>
                </a:lnTo>
                <a:lnTo>
                  <a:pt x="1595" y="144"/>
                </a:lnTo>
                <a:lnTo>
                  <a:pt x="1586" y="144"/>
                </a:lnTo>
                <a:lnTo>
                  <a:pt x="1578" y="145"/>
                </a:lnTo>
                <a:lnTo>
                  <a:pt x="1571" y="146"/>
                </a:lnTo>
                <a:lnTo>
                  <a:pt x="1564" y="147"/>
                </a:lnTo>
                <a:lnTo>
                  <a:pt x="1558" y="147"/>
                </a:lnTo>
                <a:lnTo>
                  <a:pt x="1556" y="146"/>
                </a:lnTo>
                <a:lnTo>
                  <a:pt x="1555" y="146"/>
                </a:lnTo>
                <a:lnTo>
                  <a:pt x="1555" y="145"/>
                </a:lnTo>
                <a:lnTo>
                  <a:pt x="1556" y="143"/>
                </a:lnTo>
                <a:lnTo>
                  <a:pt x="1563" y="141"/>
                </a:lnTo>
                <a:lnTo>
                  <a:pt x="1570" y="141"/>
                </a:lnTo>
                <a:lnTo>
                  <a:pt x="1579" y="140"/>
                </a:lnTo>
                <a:lnTo>
                  <a:pt x="1588" y="139"/>
                </a:lnTo>
                <a:lnTo>
                  <a:pt x="1598" y="139"/>
                </a:lnTo>
                <a:lnTo>
                  <a:pt x="1607" y="138"/>
                </a:lnTo>
                <a:lnTo>
                  <a:pt x="1617" y="138"/>
                </a:lnTo>
                <a:lnTo>
                  <a:pt x="1627" y="138"/>
                </a:lnTo>
                <a:lnTo>
                  <a:pt x="1636" y="138"/>
                </a:lnTo>
                <a:lnTo>
                  <a:pt x="1645" y="137"/>
                </a:lnTo>
                <a:lnTo>
                  <a:pt x="1661" y="133"/>
                </a:lnTo>
                <a:lnTo>
                  <a:pt x="1678" y="131"/>
                </a:lnTo>
                <a:lnTo>
                  <a:pt x="1697" y="130"/>
                </a:lnTo>
                <a:lnTo>
                  <a:pt x="1715" y="130"/>
                </a:lnTo>
                <a:lnTo>
                  <a:pt x="1735" y="128"/>
                </a:lnTo>
                <a:lnTo>
                  <a:pt x="1753" y="126"/>
                </a:lnTo>
                <a:lnTo>
                  <a:pt x="1752" y="124"/>
                </a:lnTo>
                <a:lnTo>
                  <a:pt x="1748" y="123"/>
                </a:lnTo>
                <a:lnTo>
                  <a:pt x="1745" y="123"/>
                </a:lnTo>
                <a:lnTo>
                  <a:pt x="1740" y="123"/>
                </a:lnTo>
                <a:lnTo>
                  <a:pt x="1732" y="124"/>
                </a:lnTo>
                <a:lnTo>
                  <a:pt x="1727" y="126"/>
                </a:lnTo>
                <a:lnTo>
                  <a:pt x="1711" y="127"/>
                </a:lnTo>
                <a:lnTo>
                  <a:pt x="1695" y="127"/>
                </a:lnTo>
                <a:lnTo>
                  <a:pt x="1679" y="128"/>
                </a:lnTo>
                <a:lnTo>
                  <a:pt x="1664" y="128"/>
                </a:lnTo>
                <a:lnTo>
                  <a:pt x="1648" y="129"/>
                </a:lnTo>
                <a:lnTo>
                  <a:pt x="1633" y="129"/>
                </a:lnTo>
                <a:lnTo>
                  <a:pt x="1620" y="127"/>
                </a:lnTo>
                <a:lnTo>
                  <a:pt x="1607" y="124"/>
                </a:lnTo>
                <a:lnTo>
                  <a:pt x="1592" y="126"/>
                </a:lnTo>
                <a:lnTo>
                  <a:pt x="1578" y="127"/>
                </a:lnTo>
                <a:lnTo>
                  <a:pt x="1570" y="127"/>
                </a:lnTo>
                <a:lnTo>
                  <a:pt x="1562" y="127"/>
                </a:lnTo>
                <a:lnTo>
                  <a:pt x="1558" y="127"/>
                </a:lnTo>
                <a:lnTo>
                  <a:pt x="1554" y="126"/>
                </a:lnTo>
                <a:lnTo>
                  <a:pt x="1556" y="121"/>
                </a:lnTo>
                <a:lnTo>
                  <a:pt x="1562" y="116"/>
                </a:lnTo>
                <a:lnTo>
                  <a:pt x="1558" y="113"/>
                </a:lnTo>
                <a:lnTo>
                  <a:pt x="1553" y="111"/>
                </a:lnTo>
                <a:lnTo>
                  <a:pt x="1547" y="108"/>
                </a:lnTo>
                <a:lnTo>
                  <a:pt x="1542" y="107"/>
                </a:lnTo>
                <a:lnTo>
                  <a:pt x="1528" y="105"/>
                </a:lnTo>
                <a:lnTo>
                  <a:pt x="1513" y="104"/>
                </a:lnTo>
                <a:lnTo>
                  <a:pt x="1498" y="104"/>
                </a:lnTo>
                <a:lnTo>
                  <a:pt x="1483" y="104"/>
                </a:lnTo>
                <a:lnTo>
                  <a:pt x="1468" y="105"/>
                </a:lnTo>
                <a:lnTo>
                  <a:pt x="1452" y="106"/>
                </a:lnTo>
                <a:lnTo>
                  <a:pt x="1451" y="106"/>
                </a:lnTo>
                <a:lnTo>
                  <a:pt x="1448" y="106"/>
                </a:lnTo>
                <a:lnTo>
                  <a:pt x="1446" y="105"/>
                </a:lnTo>
                <a:lnTo>
                  <a:pt x="1446" y="104"/>
                </a:lnTo>
                <a:lnTo>
                  <a:pt x="1449" y="102"/>
                </a:lnTo>
                <a:lnTo>
                  <a:pt x="1452" y="102"/>
                </a:lnTo>
                <a:lnTo>
                  <a:pt x="1466" y="100"/>
                </a:lnTo>
                <a:lnTo>
                  <a:pt x="1479" y="98"/>
                </a:lnTo>
                <a:lnTo>
                  <a:pt x="1488" y="94"/>
                </a:lnTo>
                <a:lnTo>
                  <a:pt x="1496" y="89"/>
                </a:lnTo>
                <a:lnTo>
                  <a:pt x="1509" y="86"/>
                </a:lnTo>
                <a:lnTo>
                  <a:pt x="1523" y="85"/>
                </a:lnTo>
                <a:lnTo>
                  <a:pt x="1540" y="82"/>
                </a:lnTo>
                <a:lnTo>
                  <a:pt x="1558" y="80"/>
                </a:lnTo>
                <a:lnTo>
                  <a:pt x="1575" y="79"/>
                </a:lnTo>
                <a:lnTo>
                  <a:pt x="1592" y="79"/>
                </a:lnTo>
                <a:lnTo>
                  <a:pt x="1600" y="79"/>
                </a:lnTo>
                <a:lnTo>
                  <a:pt x="1610" y="78"/>
                </a:lnTo>
                <a:lnTo>
                  <a:pt x="1615" y="77"/>
                </a:lnTo>
                <a:lnTo>
                  <a:pt x="1622" y="75"/>
                </a:lnTo>
                <a:lnTo>
                  <a:pt x="1630" y="75"/>
                </a:lnTo>
                <a:lnTo>
                  <a:pt x="1638" y="77"/>
                </a:lnTo>
                <a:lnTo>
                  <a:pt x="1646" y="75"/>
                </a:lnTo>
                <a:lnTo>
                  <a:pt x="1653" y="73"/>
                </a:lnTo>
                <a:lnTo>
                  <a:pt x="1647" y="72"/>
                </a:lnTo>
                <a:lnTo>
                  <a:pt x="1640" y="72"/>
                </a:lnTo>
                <a:lnTo>
                  <a:pt x="1635" y="72"/>
                </a:lnTo>
                <a:lnTo>
                  <a:pt x="1628" y="73"/>
                </a:lnTo>
                <a:lnTo>
                  <a:pt x="1613" y="73"/>
                </a:lnTo>
                <a:lnTo>
                  <a:pt x="1598" y="73"/>
                </a:lnTo>
                <a:lnTo>
                  <a:pt x="1583" y="75"/>
                </a:lnTo>
                <a:lnTo>
                  <a:pt x="1569" y="77"/>
                </a:lnTo>
                <a:lnTo>
                  <a:pt x="1553" y="78"/>
                </a:lnTo>
                <a:lnTo>
                  <a:pt x="1537" y="79"/>
                </a:lnTo>
                <a:lnTo>
                  <a:pt x="1520" y="80"/>
                </a:lnTo>
                <a:lnTo>
                  <a:pt x="1504" y="81"/>
                </a:lnTo>
                <a:lnTo>
                  <a:pt x="1487" y="82"/>
                </a:lnTo>
                <a:lnTo>
                  <a:pt x="1470" y="83"/>
                </a:lnTo>
                <a:lnTo>
                  <a:pt x="1455" y="85"/>
                </a:lnTo>
                <a:lnTo>
                  <a:pt x="1441" y="86"/>
                </a:lnTo>
                <a:lnTo>
                  <a:pt x="1438" y="86"/>
                </a:lnTo>
                <a:lnTo>
                  <a:pt x="1435" y="85"/>
                </a:lnTo>
                <a:lnTo>
                  <a:pt x="1433" y="83"/>
                </a:lnTo>
                <a:lnTo>
                  <a:pt x="1432" y="81"/>
                </a:lnTo>
                <a:lnTo>
                  <a:pt x="1435" y="77"/>
                </a:lnTo>
                <a:lnTo>
                  <a:pt x="1441" y="72"/>
                </a:lnTo>
                <a:lnTo>
                  <a:pt x="1442" y="72"/>
                </a:lnTo>
                <a:lnTo>
                  <a:pt x="1441" y="71"/>
                </a:lnTo>
                <a:lnTo>
                  <a:pt x="1435" y="70"/>
                </a:lnTo>
                <a:lnTo>
                  <a:pt x="1430" y="70"/>
                </a:lnTo>
                <a:lnTo>
                  <a:pt x="1415" y="71"/>
                </a:lnTo>
                <a:lnTo>
                  <a:pt x="1400" y="71"/>
                </a:lnTo>
                <a:lnTo>
                  <a:pt x="1384" y="70"/>
                </a:lnTo>
                <a:lnTo>
                  <a:pt x="1368" y="69"/>
                </a:lnTo>
                <a:lnTo>
                  <a:pt x="1352" y="68"/>
                </a:lnTo>
                <a:lnTo>
                  <a:pt x="1336" y="68"/>
                </a:lnTo>
                <a:lnTo>
                  <a:pt x="1323" y="66"/>
                </a:lnTo>
                <a:lnTo>
                  <a:pt x="1308" y="65"/>
                </a:lnTo>
                <a:lnTo>
                  <a:pt x="1303" y="66"/>
                </a:lnTo>
                <a:lnTo>
                  <a:pt x="1300" y="65"/>
                </a:lnTo>
                <a:lnTo>
                  <a:pt x="1301" y="63"/>
                </a:lnTo>
                <a:lnTo>
                  <a:pt x="1303" y="62"/>
                </a:lnTo>
                <a:lnTo>
                  <a:pt x="1306" y="61"/>
                </a:lnTo>
                <a:lnTo>
                  <a:pt x="1308" y="61"/>
                </a:lnTo>
                <a:lnTo>
                  <a:pt x="1322" y="58"/>
                </a:lnTo>
                <a:lnTo>
                  <a:pt x="1334" y="56"/>
                </a:lnTo>
                <a:lnTo>
                  <a:pt x="1340" y="55"/>
                </a:lnTo>
                <a:lnTo>
                  <a:pt x="1345" y="53"/>
                </a:lnTo>
                <a:lnTo>
                  <a:pt x="1352" y="52"/>
                </a:lnTo>
                <a:lnTo>
                  <a:pt x="1358" y="52"/>
                </a:lnTo>
                <a:lnTo>
                  <a:pt x="1376" y="50"/>
                </a:lnTo>
                <a:lnTo>
                  <a:pt x="1394" y="49"/>
                </a:lnTo>
                <a:lnTo>
                  <a:pt x="1413" y="48"/>
                </a:lnTo>
                <a:lnTo>
                  <a:pt x="1431" y="46"/>
                </a:lnTo>
                <a:lnTo>
                  <a:pt x="1440" y="45"/>
                </a:lnTo>
                <a:lnTo>
                  <a:pt x="1449" y="45"/>
                </a:lnTo>
                <a:lnTo>
                  <a:pt x="1458" y="44"/>
                </a:lnTo>
                <a:lnTo>
                  <a:pt x="1467" y="43"/>
                </a:lnTo>
                <a:lnTo>
                  <a:pt x="1474" y="41"/>
                </a:lnTo>
                <a:lnTo>
                  <a:pt x="1482" y="41"/>
                </a:lnTo>
                <a:lnTo>
                  <a:pt x="1489" y="39"/>
                </a:lnTo>
                <a:lnTo>
                  <a:pt x="1495" y="36"/>
                </a:lnTo>
                <a:lnTo>
                  <a:pt x="1468" y="39"/>
                </a:lnTo>
                <a:lnTo>
                  <a:pt x="1442" y="41"/>
                </a:lnTo>
                <a:lnTo>
                  <a:pt x="1430" y="41"/>
                </a:lnTo>
                <a:lnTo>
                  <a:pt x="1416" y="41"/>
                </a:lnTo>
                <a:lnTo>
                  <a:pt x="1404" y="41"/>
                </a:lnTo>
                <a:lnTo>
                  <a:pt x="1390" y="39"/>
                </a:lnTo>
                <a:lnTo>
                  <a:pt x="1400" y="38"/>
                </a:lnTo>
                <a:lnTo>
                  <a:pt x="1409" y="37"/>
                </a:lnTo>
                <a:lnTo>
                  <a:pt x="1419" y="37"/>
                </a:lnTo>
                <a:lnTo>
                  <a:pt x="1429" y="36"/>
                </a:lnTo>
                <a:lnTo>
                  <a:pt x="1439" y="33"/>
                </a:lnTo>
                <a:lnTo>
                  <a:pt x="1449" y="33"/>
                </a:lnTo>
                <a:lnTo>
                  <a:pt x="1459" y="32"/>
                </a:lnTo>
                <a:lnTo>
                  <a:pt x="1470" y="31"/>
                </a:lnTo>
                <a:lnTo>
                  <a:pt x="1480" y="30"/>
                </a:lnTo>
                <a:lnTo>
                  <a:pt x="1490" y="30"/>
                </a:lnTo>
                <a:lnTo>
                  <a:pt x="1499" y="29"/>
                </a:lnTo>
                <a:lnTo>
                  <a:pt x="1509" y="28"/>
                </a:lnTo>
                <a:lnTo>
                  <a:pt x="1513" y="28"/>
                </a:lnTo>
                <a:lnTo>
                  <a:pt x="1517" y="28"/>
                </a:lnTo>
                <a:lnTo>
                  <a:pt x="1522" y="28"/>
                </a:lnTo>
                <a:lnTo>
                  <a:pt x="1524" y="25"/>
                </a:lnTo>
                <a:lnTo>
                  <a:pt x="1525" y="24"/>
                </a:lnTo>
                <a:lnTo>
                  <a:pt x="1524" y="23"/>
                </a:lnTo>
                <a:lnTo>
                  <a:pt x="1524" y="22"/>
                </a:lnTo>
                <a:lnTo>
                  <a:pt x="1523" y="22"/>
                </a:lnTo>
                <a:lnTo>
                  <a:pt x="1520" y="21"/>
                </a:lnTo>
                <a:lnTo>
                  <a:pt x="1517" y="21"/>
                </a:lnTo>
                <a:lnTo>
                  <a:pt x="1508" y="21"/>
                </a:lnTo>
                <a:lnTo>
                  <a:pt x="1499" y="22"/>
                </a:lnTo>
                <a:lnTo>
                  <a:pt x="1489" y="23"/>
                </a:lnTo>
                <a:lnTo>
                  <a:pt x="1480" y="23"/>
                </a:lnTo>
                <a:lnTo>
                  <a:pt x="1470" y="24"/>
                </a:lnTo>
                <a:lnTo>
                  <a:pt x="1459" y="24"/>
                </a:lnTo>
                <a:lnTo>
                  <a:pt x="1449" y="24"/>
                </a:lnTo>
                <a:lnTo>
                  <a:pt x="1439" y="24"/>
                </a:lnTo>
                <a:lnTo>
                  <a:pt x="1429" y="24"/>
                </a:lnTo>
                <a:lnTo>
                  <a:pt x="1419" y="24"/>
                </a:lnTo>
                <a:lnTo>
                  <a:pt x="1408" y="25"/>
                </a:lnTo>
                <a:lnTo>
                  <a:pt x="1398" y="25"/>
                </a:lnTo>
                <a:lnTo>
                  <a:pt x="1394" y="24"/>
                </a:lnTo>
                <a:lnTo>
                  <a:pt x="1393" y="23"/>
                </a:lnTo>
                <a:lnTo>
                  <a:pt x="1394" y="22"/>
                </a:lnTo>
                <a:lnTo>
                  <a:pt x="1397" y="21"/>
                </a:lnTo>
                <a:lnTo>
                  <a:pt x="1402" y="19"/>
                </a:lnTo>
                <a:lnTo>
                  <a:pt x="1407" y="16"/>
                </a:lnTo>
                <a:lnTo>
                  <a:pt x="1398" y="16"/>
                </a:lnTo>
                <a:lnTo>
                  <a:pt x="1389" y="16"/>
                </a:lnTo>
                <a:lnTo>
                  <a:pt x="1378" y="17"/>
                </a:lnTo>
                <a:lnTo>
                  <a:pt x="1369" y="17"/>
                </a:lnTo>
                <a:lnTo>
                  <a:pt x="1360" y="19"/>
                </a:lnTo>
                <a:lnTo>
                  <a:pt x="1350" y="20"/>
                </a:lnTo>
                <a:lnTo>
                  <a:pt x="1341" y="20"/>
                </a:lnTo>
                <a:lnTo>
                  <a:pt x="1331" y="21"/>
                </a:lnTo>
                <a:lnTo>
                  <a:pt x="1326" y="21"/>
                </a:lnTo>
                <a:lnTo>
                  <a:pt x="1322" y="20"/>
                </a:lnTo>
                <a:lnTo>
                  <a:pt x="1324" y="16"/>
                </a:lnTo>
                <a:lnTo>
                  <a:pt x="1326" y="13"/>
                </a:lnTo>
                <a:lnTo>
                  <a:pt x="1315" y="12"/>
                </a:lnTo>
                <a:lnTo>
                  <a:pt x="1302" y="10"/>
                </a:lnTo>
                <a:lnTo>
                  <a:pt x="1297" y="6"/>
                </a:lnTo>
                <a:lnTo>
                  <a:pt x="1291" y="4"/>
                </a:lnTo>
                <a:lnTo>
                  <a:pt x="1283" y="3"/>
                </a:lnTo>
                <a:lnTo>
                  <a:pt x="1274" y="4"/>
                </a:lnTo>
                <a:lnTo>
                  <a:pt x="1258" y="5"/>
                </a:lnTo>
                <a:lnTo>
                  <a:pt x="1241" y="5"/>
                </a:lnTo>
                <a:lnTo>
                  <a:pt x="1232" y="4"/>
                </a:lnTo>
                <a:lnTo>
                  <a:pt x="1224" y="4"/>
                </a:lnTo>
                <a:lnTo>
                  <a:pt x="1215" y="5"/>
                </a:lnTo>
                <a:lnTo>
                  <a:pt x="1207" y="6"/>
                </a:lnTo>
                <a:lnTo>
                  <a:pt x="1202" y="6"/>
                </a:lnTo>
                <a:lnTo>
                  <a:pt x="1198" y="6"/>
                </a:lnTo>
                <a:lnTo>
                  <a:pt x="1196" y="6"/>
                </a:lnTo>
                <a:lnTo>
                  <a:pt x="1195" y="5"/>
                </a:lnTo>
                <a:lnTo>
                  <a:pt x="1194" y="3"/>
                </a:lnTo>
                <a:lnTo>
                  <a:pt x="1194" y="0"/>
                </a:lnTo>
                <a:lnTo>
                  <a:pt x="1174" y="4"/>
                </a:lnTo>
                <a:lnTo>
                  <a:pt x="1153" y="6"/>
                </a:lnTo>
                <a:lnTo>
                  <a:pt x="1133" y="8"/>
                </a:lnTo>
                <a:lnTo>
                  <a:pt x="1111" y="12"/>
                </a:lnTo>
                <a:lnTo>
                  <a:pt x="1118" y="8"/>
                </a:lnTo>
                <a:lnTo>
                  <a:pt x="1124" y="6"/>
                </a:lnTo>
                <a:lnTo>
                  <a:pt x="1130" y="6"/>
                </a:lnTo>
                <a:lnTo>
                  <a:pt x="1137" y="5"/>
                </a:lnTo>
                <a:lnTo>
                  <a:pt x="1138" y="4"/>
                </a:lnTo>
                <a:lnTo>
                  <a:pt x="1141" y="4"/>
                </a:lnTo>
                <a:lnTo>
                  <a:pt x="1141" y="3"/>
                </a:lnTo>
                <a:lnTo>
                  <a:pt x="1139" y="0"/>
                </a:lnTo>
                <a:lnTo>
                  <a:pt x="1133" y="0"/>
                </a:lnTo>
                <a:lnTo>
                  <a:pt x="1127" y="3"/>
                </a:lnTo>
                <a:lnTo>
                  <a:pt x="1111" y="4"/>
                </a:lnTo>
                <a:lnTo>
                  <a:pt x="1096" y="5"/>
                </a:lnTo>
                <a:lnTo>
                  <a:pt x="1080" y="6"/>
                </a:lnTo>
                <a:lnTo>
                  <a:pt x="1065" y="8"/>
                </a:lnTo>
                <a:lnTo>
                  <a:pt x="1048" y="11"/>
                </a:lnTo>
                <a:lnTo>
                  <a:pt x="1032" y="12"/>
                </a:lnTo>
                <a:lnTo>
                  <a:pt x="1017" y="14"/>
                </a:lnTo>
                <a:lnTo>
                  <a:pt x="999" y="16"/>
                </a:lnTo>
                <a:lnTo>
                  <a:pt x="984" y="17"/>
                </a:lnTo>
                <a:lnTo>
                  <a:pt x="968" y="19"/>
                </a:lnTo>
                <a:lnTo>
                  <a:pt x="952" y="20"/>
                </a:lnTo>
                <a:lnTo>
                  <a:pt x="936" y="23"/>
                </a:lnTo>
                <a:lnTo>
                  <a:pt x="937" y="22"/>
                </a:lnTo>
                <a:lnTo>
                  <a:pt x="939" y="22"/>
                </a:lnTo>
                <a:lnTo>
                  <a:pt x="935" y="21"/>
                </a:lnTo>
                <a:lnTo>
                  <a:pt x="930" y="20"/>
                </a:lnTo>
                <a:lnTo>
                  <a:pt x="938" y="19"/>
                </a:lnTo>
                <a:lnTo>
                  <a:pt x="946" y="17"/>
                </a:lnTo>
                <a:lnTo>
                  <a:pt x="953" y="17"/>
                </a:lnTo>
                <a:lnTo>
                  <a:pt x="960" y="16"/>
                </a:lnTo>
                <a:lnTo>
                  <a:pt x="961" y="15"/>
                </a:lnTo>
                <a:lnTo>
                  <a:pt x="961" y="15"/>
                </a:lnTo>
                <a:lnTo>
                  <a:pt x="961" y="14"/>
                </a:lnTo>
                <a:lnTo>
                  <a:pt x="960" y="14"/>
                </a:lnTo>
                <a:lnTo>
                  <a:pt x="957" y="13"/>
                </a:lnTo>
                <a:lnTo>
                  <a:pt x="955" y="13"/>
                </a:lnTo>
                <a:lnTo>
                  <a:pt x="945" y="14"/>
                </a:lnTo>
                <a:lnTo>
                  <a:pt x="936" y="15"/>
                </a:lnTo>
                <a:lnTo>
                  <a:pt x="925" y="16"/>
                </a:lnTo>
                <a:lnTo>
                  <a:pt x="915" y="17"/>
                </a:lnTo>
                <a:lnTo>
                  <a:pt x="905" y="19"/>
                </a:lnTo>
                <a:lnTo>
                  <a:pt x="895" y="19"/>
                </a:lnTo>
                <a:lnTo>
                  <a:pt x="887" y="19"/>
                </a:lnTo>
                <a:lnTo>
                  <a:pt x="878" y="19"/>
                </a:lnTo>
                <a:lnTo>
                  <a:pt x="877" y="20"/>
                </a:lnTo>
                <a:lnTo>
                  <a:pt x="875" y="20"/>
                </a:lnTo>
                <a:lnTo>
                  <a:pt x="871" y="21"/>
                </a:lnTo>
                <a:lnTo>
                  <a:pt x="865" y="22"/>
                </a:lnTo>
                <a:lnTo>
                  <a:pt x="826" y="27"/>
                </a:lnTo>
                <a:lnTo>
                  <a:pt x="786" y="29"/>
                </a:lnTo>
                <a:lnTo>
                  <a:pt x="746" y="30"/>
                </a:lnTo>
                <a:lnTo>
                  <a:pt x="706" y="32"/>
                </a:lnTo>
                <a:lnTo>
                  <a:pt x="686" y="32"/>
                </a:lnTo>
                <a:lnTo>
                  <a:pt x="666" y="33"/>
                </a:lnTo>
                <a:lnTo>
                  <a:pt x="646" y="35"/>
                </a:lnTo>
                <a:lnTo>
                  <a:pt x="625" y="35"/>
                </a:lnTo>
                <a:lnTo>
                  <a:pt x="605" y="33"/>
                </a:lnTo>
                <a:lnTo>
                  <a:pt x="585" y="33"/>
                </a:lnTo>
                <a:lnTo>
                  <a:pt x="565" y="32"/>
                </a:lnTo>
                <a:lnTo>
                  <a:pt x="545" y="33"/>
                </a:lnTo>
                <a:lnTo>
                  <a:pt x="525" y="33"/>
                </a:lnTo>
                <a:lnTo>
                  <a:pt x="504" y="33"/>
                </a:lnTo>
                <a:lnTo>
                  <a:pt x="484" y="32"/>
                </a:lnTo>
                <a:lnTo>
                  <a:pt x="463" y="31"/>
                </a:lnTo>
                <a:lnTo>
                  <a:pt x="443" y="30"/>
                </a:lnTo>
                <a:lnTo>
                  <a:pt x="422" y="29"/>
                </a:lnTo>
                <a:lnTo>
                  <a:pt x="403" y="28"/>
                </a:lnTo>
                <a:lnTo>
                  <a:pt x="383" y="27"/>
                </a:lnTo>
                <a:lnTo>
                  <a:pt x="360" y="27"/>
                </a:lnTo>
                <a:lnTo>
                  <a:pt x="338" y="25"/>
                </a:lnTo>
                <a:lnTo>
                  <a:pt x="315" y="24"/>
                </a:lnTo>
                <a:lnTo>
                  <a:pt x="294" y="23"/>
                </a:lnTo>
                <a:lnTo>
                  <a:pt x="282" y="22"/>
                </a:lnTo>
                <a:lnTo>
                  <a:pt x="272" y="20"/>
                </a:lnTo>
                <a:lnTo>
                  <a:pt x="269" y="20"/>
                </a:lnTo>
                <a:lnTo>
                  <a:pt x="267" y="19"/>
                </a:lnTo>
                <a:lnTo>
                  <a:pt x="262" y="19"/>
                </a:lnTo>
                <a:lnTo>
                  <a:pt x="257" y="19"/>
                </a:lnTo>
                <a:lnTo>
                  <a:pt x="248" y="17"/>
                </a:lnTo>
                <a:lnTo>
                  <a:pt x="238" y="16"/>
                </a:lnTo>
                <a:lnTo>
                  <a:pt x="229" y="16"/>
                </a:lnTo>
                <a:lnTo>
                  <a:pt x="220" y="16"/>
                </a:lnTo>
                <a:lnTo>
                  <a:pt x="228" y="20"/>
                </a:lnTo>
                <a:lnTo>
                  <a:pt x="235" y="21"/>
                </a:lnTo>
                <a:lnTo>
                  <a:pt x="243" y="21"/>
                </a:lnTo>
                <a:lnTo>
                  <a:pt x="252" y="21"/>
                </a:lnTo>
                <a:lnTo>
                  <a:pt x="246" y="23"/>
                </a:lnTo>
                <a:lnTo>
                  <a:pt x="241" y="25"/>
                </a:lnTo>
                <a:lnTo>
                  <a:pt x="257" y="28"/>
                </a:lnTo>
                <a:lnTo>
                  <a:pt x="274" y="30"/>
                </a:lnTo>
                <a:lnTo>
                  <a:pt x="279" y="30"/>
                </a:lnTo>
                <a:lnTo>
                  <a:pt x="281" y="31"/>
                </a:lnTo>
                <a:lnTo>
                  <a:pt x="279" y="33"/>
                </a:lnTo>
                <a:lnTo>
                  <a:pt x="276" y="33"/>
                </a:lnTo>
                <a:lnTo>
                  <a:pt x="272" y="33"/>
                </a:lnTo>
                <a:lnTo>
                  <a:pt x="270" y="33"/>
                </a:lnTo>
                <a:lnTo>
                  <a:pt x="254" y="31"/>
                </a:lnTo>
                <a:lnTo>
                  <a:pt x="238" y="30"/>
                </a:lnTo>
                <a:lnTo>
                  <a:pt x="222" y="28"/>
                </a:lnTo>
                <a:lnTo>
                  <a:pt x="206" y="27"/>
                </a:lnTo>
                <a:lnTo>
                  <a:pt x="198" y="25"/>
                </a:lnTo>
                <a:lnTo>
                  <a:pt x="191" y="24"/>
                </a:lnTo>
                <a:lnTo>
                  <a:pt x="183" y="25"/>
                </a:lnTo>
                <a:lnTo>
                  <a:pt x="177" y="27"/>
                </a:lnTo>
                <a:lnTo>
                  <a:pt x="166" y="30"/>
                </a:lnTo>
                <a:lnTo>
                  <a:pt x="156" y="36"/>
                </a:lnTo>
                <a:lnTo>
                  <a:pt x="150" y="37"/>
                </a:lnTo>
                <a:lnTo>
                  <a:pt x="144" y="38"/>
                </a:lnTo>
                <a:lnTo>
                  <a:pt x="138" y="38"/>
                </a:lnTo>
                <a:lnTo>
                  <a:pt x="131" y="37"/>
                </a:lnTo>
                <a:lnTo>
                  <a:pt x="125" y="37"/>
                </a:lnTo>
                <a:lnTo>
                  <a:pt x="121" y="39"/>
                </a:lnTo>
                <a:lnTo>
                  <a:pt x="124" y="41"/>
                </a:lnTo>
                <a:lnTo>
                  <a:pt x="131" y="41"/>
                </a:lnTo>
                <a:lnTo>
                  <a:pt x="125" y="44"/>
                </a:lnTo>
                <a:lnTo>
                  <a:pt x="116" y="47"/>
                </a:lnTo>
                <a:lnTo>
                  <a:pt x="112" y="49"/>
                </a:lnTo>
                <a:lnTo>
                  <a:pt x="108" y="50"/>
                </a:lnTo>
                <a:lnTo>
                  <a:pt x="107" y="53"/>
                </a:lnTo>
                <a:lnTo>
                  <a:pt x="107" y="56"/>
                </a:lnTo>
                <a:lnTo>
                  <a:pt x="114" y="57"/>
                </a:lnTo>
                <a:lnTo>
                  <a:pt x="119" y="61"/>
                </a:lnTo>
                <a:lnTo>
                  <a:pt x="112" y="64"/>
                </a:lnTo>
                <a:lnTo>
                  <a:pt x="101" y="66"/>
                </a:lnTo>
                <a:lnTo>
                  <a:pt x="113" y="68"/>
                </a:lnTo>
                <a:lnTo>
                  <a:pt x="124" y="70"/>
                </a:lnTo>
                <a:lnTo>
                  <a:pt x="134" y="73"/>
                </a:lnTo>
                <a:lnTo>
                  <a:pt x="146" y="77"/>
                </a:lnTo>
                <a:lnTo>
                  <a:pt x="141" y="80"/>
                </a:lnTo>
                <a:lnTo>
                  <a:pt x="136" y="82"/>
                </a:lnTo>
                <a:lnTo>
                  <a:pt x="131" y="82"/>
                </a:lnTo>
                <a:lnTo>
                  <a:pt x="125" y="82"/>
                </a:lnTo>
                <a:lnTo>
                  <a:pt x="120" y="81"/>
                </a:lnTo>
                <a:lnTo>
                  <a:pt x="115" y="81"/>
                </a:lnTo>
                <a:lnTo>
                  <a:pt x="113" y="82"/>
                </a:lnTo>
                <a:lnTo>
                  <a:pt x="111" y="83"/>
                </a:lnTo>
                <a:lnTo>
                  <a:pt x="103" y="85"/>
                </a:lnTo>
                <a:lnTo>
                  <a:pt x="97" y="87"/>
                </a:lnTo>
                <a:lnTo>
                  <a:pt x="94" y="90"/>
                </a:lnTo>
                <a:lnTo>
                  <a:pt x="90" y="93"/>
                </a:lnTo>
                <a:lnTo>
                  <a:pt x="80" y="94"/>
                </a:lnTo>
                <a:lnTo>
                  <a:pt x="71" y="96"/>
                </a:lnTo>
                <a:lnTo>
                  <a:pt x="64" y="100"/>
                </a:lnTo>
                <a:lnTo>
                  <a:pt x="59" y="105"/>
                </a:lnTo>
                <a:lnTo>
                  <a:pt x="56" y="107"/>
                </a:lnTo>
                <a:lnTo>
                  <a:pt x="54" y="110"/>
                </a:lnTo>
                <a:lnTo>
                  <a:pt x="50" y="112"/>
                </a:lnTo>
                <a:lnTo>
                  <a:pt x="50" y="114"/>
                </a:lnTo>
                <a:lnTo>
                  <a:pt x="53" y="118"/>
                </a:lnTo>
                <a:lnTo>
                  <a:pt x="55" y="120"/>
                </a:lnTo>
                <a:lnTo>
                  <a:pt x="61" y="123"/>
                </a:lnTo>
                <a:lnTo>
                  <a:pt x="63" y="128"/>
                </a:lnTo>
                <a:lnTo>
                  <a:pt x="58" y="129"/>
                </a:lnTo>
                <a:lnTo>
                  <a:pt x="48" y="130"/>
                </a:lnTo>
                <a:lnTo>
                  <a:pt x="43" y="130"/>
                </a:lnTo>
                <a:lnTo>
                  <a:pt x="40" y="132"/>
                </a:lnTo>
                <a:lnTo>
                  <a:pt x="39" y="132"/>
                </a:lnTo>
                <a:lnTo>
                  <a:pt x="38" y="133"/>
                </a:lnTo>
                <a:lnTo>
                  <a:pt x="38" y="136"/>
                </a:lnTo>
                <a:lnTo>
                  <a:pt x="39" y="137"/>
                </a:lnTo>
                <a:lnTo>
                  <a:pt x="49" y="140"/>
                </a:lnTo>
                <a:lnTo>
                  <a:pt x="61" y="144"/>
                </a:lnTo>
                <a:lnTo>
                  <a:pt x="56" y="145"/>
                </a:lnTo>
                <a:lnTo>
                  <a:pt x="49" y="145"/>
                </a:lnTo>
                <a:lnTo>
                  <a:pt x="43" y="147"/>
                </a:lnTo>
                <a:lnTo>
                  <a:pt x="40" y="149"/>
                </a:lnTo>
                <a:lnTo>
                  <a:pt x="39" y="153"/>
                </a:lnTo>
                <a:lnTo>
                  <a:pt x="41" y="155"/>
                </a:lnTo>
                <a:lnTo>
                  <a:pt x="43" y="158"/>
                </a:lnTo>
                <a:lnTo>
                  <a:pt x="45" y="162"/>
                </a:lnTo>
                <a:lnTo>
                  <a:pt x="43" y="166"/>
                </a:lnTo>
                <a:lnTo>
                  <a:pt x="41" y="171"/>
                </a:lnTo>
                <a:lnTo>
                  <a:pt x="38" y="174"/>
                </a:lnTo>
                <a:lnTo>
                  <a:pt x="34" y="178"/>
                </a:lnTo>
                <a:lnTo>
                  <a:pt x="29" y="180"/>
                </a:lnTo>
                <a:lnTo>
                  <a:pt x="26" y="183"/>
                </a:lnTo>
                <a:lnTo>
                  <a:pt x="26" y="186"/>
                </a:lnTo>
                <a:lnTo>
                  <a:pt x="29" y="188"/>
                </a:lnTo>
                <a:lnTo>
                  <a:pt x="29" y="191"/>
                </a:lnTo>
                <a:lnTo>
                  <a:pt x="29" y="195"/>
                </a:lnTo>
                <a:lnTo>
                  <a:pt x="23" y="202"/>
                </a:lnTo>
                <a:lnTo>
                  <a:pt x="20" y="210"/>
                </a:lnTo>
                <a:lnTo>
                  <a:pt x="21" y="213"/>
                </a:lnTo>
                <a:lnTo>
                  <a:pt x="24" y="215"/>
                </a:lnTo>
                <a:lnTo>
                  <a:pt x="28" y="216"/>
                </a:lnTo>
                <a:lnTo>
                  <a:pt x="31" y="218"/>
                </a:lnTo>
                <a:lnTo>
                  <a:pt x="37" y="219"/>
                </a:lnTo>
                <a:lnTo>
                  <a:pt x="41" y="222"/>
                </a:lnTo>
                <a:lnTo>
                  <a:pt x="39" y="224"/>
                </a:lnTo>
                <a:lnTo>
                  <a:pt x="35" y="224"/>
                </a:lnTo>
                <a:lnTo>
                  <a:pt x="30" y="224"/>
                </a:lnTo>
                <a:lnTo>
                  <a:pt x="22" y="224"/>
                </a:lnTo>
                <a:lnTo>
                  <a:pt x="15" y="226"/>
                </a:lnTo>
                <a:lnTo>
                  <a:pt x="10" y="228"/>
                </a:lnTo>
                <a:lnTo>
                  <a:pt x="8" y="230"/>
                </a:lnTo>
                <a:lnTo>
                  <a:pt x="8" y="232"/>
                </a:lnTo>
                <a:lnTo>
                  <a:pt x="9" y="234"/>
                </a:lnTo>
                <a:lnTo>
                  <a:pt x="12" y="235"/>
                </a:lnTo>
                <a:lnTo>
                  <a:pt x="17" y="236"/>
                </a:lnTo>
                <a:lnTo>
                  <a:pt x="22" y="237"/>
                </a:lnTo>
                <a:lnTo>
                  <a:pt x="23" y="238"/>
                </a:lnTo>
                <a:lnTo>
                  <a:pt x="26" y="238"/>
                </a:lnTo>
                <a:lnTo>
                  <a:pt x="28" y="239"/>
                </a:lnTo>
                <a:lnTo>
                  <a:pt x="29" y="241"/>
                </a:lnTo>
                <a:lnTo>
                  <a:pt x="24" y="244"/>
                </a:lnTo>
                <a:lnTo>
                  <a:pt x="20" y="244"/>
                </a:lnTo>
                <a:lnTo>
                  <a:pt x="15" y="245"/>
                </a:lnTo>
                <a:lnTo>
                  <a:pt x="12" y="245"/>
                </a:lnTo>
                <a:lnTo>
                  <a:pt x="10" y="246"/>
                </a:lnTo>
                <a:lnTo>
                  <a:pt x="9" y="247"/>
                </a:lnTo>
                <a:lnTo>
                  <a:pt x="9" y="248"/>
                </a:lnTo>
                <a:lnTo>
                  <a:pt x="9" y="249"/>
                </a:lnTo>
                <a:lnTo>
                  <a:pt x="13" y="253"/>
                </a:lnTo>
                <a:lnTo>
                  <a:pt x="18" y="257"/>
                </a:lnTo>
                <a:lnTo>
                  <a:pt x="21" y="260"/>
                </a:lnTo>
                <a:lnTo>
                  <a:pt x="21" y="261"/>
                </a:lnTo>
                <a:lnTo>
                  <a:pt x="20" y="263"/>
                </a:lnTo>
                <a:lnTo>
                  <a:pt x="16" y="264"/>
                </a:lnTo>
                <a:lnTo>
                  <a:pt x="12" y="263"/>
                </a:lnTo>
                <a:lnTo>
                  <a:pt x="7" y="263"/>
                </a:lnTo>
                <a:lnTo>
                  <a:pt x="5" y="265"/>
                </a:lnTo>
                <a:lnTo>
                  <a:pt x="4" y="268"/>
                </a:lnTo>
                <a:lnTo>
                  <a:pt x="1" y="273"/>
                </a:lnTo>
                <a:lnTo>
                  <a:pt x="0" y="277"/>
                </a:lnTo>
                <a:lnTo>
                  <a:pt x="0" y="279"/>
                </a:lnTo>
                <a:lnTo>
                  <a:pt x="0" y="281"/>
                </a:lnTo>
                <a:lnTo>
                  <a:pt x="2" y="284"/>
                </a:lnTo>
                <a:lnTo>
                  <a:pt x="5" y="285"/>
                </a:lnTo>
                <a:lnTo>
                  <a:pt x="9" y="288"/>
                </a:lnTo>
                <a:lnTo>
                  <a:pt x="12" y="293"/>
                </a:lnTo>
                <a:lnTo>
                  <a:pt x="10" y="295"/>
                </a:lnTo>
                <a:lnTo>
                  <a:pt x="9" y="297"/>
                </a:lnTo>
                <a:lnTo>
                  <a:pt x="8" y="299"/>
                </a:lnTo>
                <a:lnTo>
                  <a:pt x="9" y="302"/>
                </a:lnTo>
                <a:lnTo>
                  <a:pt x="14" y="305"/>
                </a:lnTo>
                <a:lnTo>
                  <a:pt x="20" y="307"/>
                </a:lnTo>
                <a:lnTo>
                  <a:pt x="25" y="309"/>
                </a:lnTo>
                <a:lnTo>
                  <a:pt x="31" y="311"/>
                </a:lnTo>
                <a:lnTo>
                  <a:pt x="42" y="317"/>
                </a:lnTo>
                <a:lnTo>
                  <a:pt x="55" y="323"/>
                </a:lnTo>
                <a:lnTo>
                  <a:pt x="70" y="327"/>
                </a:lnTo>
                <a:lnTo>
                  <a:pt x="86" y="329"/>
                </a:lnTo>
                <a:lnTo>
                  <a:pt x="96" y="330"/>
                </a:lnTo>
                <a:lnTo>
                  <a:pt x="106" y="332"/>
                </a:lnTo>
                <a:lnTo>
                  <a:pt x="115" y="334"/>
                </a:lnTo>
                <a:lnTo>
                  <a:pt x="125" y="335"/>
                </a:lnTo>
                <a:lnTo>
                  <a:pt x="134" y="336"/>
                </a:lnTo>
                <a:lnTo>
                  <a:pt x="144" y="337"/>
                </a:lnTo>
                <a:lnTo>
                  <a:pt x="147" y="338"/>
                </a:lnTo>
                <a:lnTo>
                  <a:pt x="150" y="338"/>
                </a:lnTo>
                <a:lnTo>
                  <a:pt x="154" y="339"/>
                </a:lnTo>
                <a:lnTo>
                  <a:pt x="156" y="343"/>
                </a:lnTo>
                <a:lnTo>
                  <a:pt x="152" y="342"/>
                </a:lnTo>
                <a:lnTo>
                  <a:pt x="148" y="343"/>
                </a:lnTo>
                <a:lnTo>
                  <a:pt x="146" y="345"/>
                </a:lnTo>
                <a:lnTo>
                  <a:pt x="142" y="347"/>
                </a:lnTo>
                <a:lnTo>
                  <a:pt x="134" y="348"/>
                </a:lnTo>
                <a:lnTo>
                  <a:pt x="127" y="347"/>
                </a:lnTo>
                <a:lnTo>
                  <a:pt x="115" y="346"/>
                </a:lnTo>
                <a:lnTo>
                  <a:pt x="104" y="344"/>
                </a:lnTo>
                <a:lnTo>
                  <a:pt x="91" y="343"/>
                </a:lnTo>
                <a:lnTo>
                  <a:pt x="80" y="342"/>
                </a:lnTo>
                <a:lnTo>
                  <a:pt x="75" y="340"/>
                </a:lnTo>
                <a:lnTo>
                  <a:pt x="68" y="339"/>
                </a:lnTo>
                <a:lnTo>
                  <a:pt x="63" y="339"/>
                </a:lnTo>
                <a:lnTo>
                  <a:pt x="58" y="339"/>
                </a:lnTo>
                <a:lnTo>
                  <a:pt x="56" y="340"/>
                </a:lnTo>
                <a:lnTo>
                  <a:pt x="56" y="342"/>
                </a:lnTo>
                <a:lnTo>
                  <a:pt x="56" y="343"/>
                </a:lnTo>
                <a:lnTo>
                  <a:pt x="58" y="343"/>
                </a:lnTo>
                <a:lnTo>
                  <a:pt x="62" y="344"/>
                </a:lnTo>
                <a:lnTo>
                  <a:pt x="65" y="344"/>
                </a:lnTo>
                <a:lnTo>
                  <a:pt x="75" y="346"/>
                </a:lnTo>
                <a:lnTo>
                  <a:pt x="86" y="347"/>
                </a:lnTo>
                <a:lnTo>
                  <a:pt x="97" y="349"/>
                </a:lnTo>
                <a:lnTo>
                  <a:pt x="108" y="353"/>
                </a:lnTo>
                <a:lnTo>
                  <a:pt x="95" y="352"/>
                </a:lnTo>
                <a:lnTo>
                  <a:pt x="81" y="351"/>
                </a:lnTo>
                <a:lnTo>
                  <a:pt x="67" y="351"/>
                </a:lnTo>
                <a:lnTo>
                  <a:pt x="54" y="353"/>
                </a:lnTo>
                <a:lnTo>
                  <a:pt x="68" y="354"/>
                </a:lnTo>
                <a:lnTo>
                  <a:pt x="82" y="355"/>
                </a:lnTo>
                <a:lnTo>
                  <a:pt x="88" y="356"/>
                </a:lnTo>
                <a:lnTo>
                  <a:pt x="95" y="357"/>
                </a:lnTo>
                <a:lnTo>
                  <a:pt x="96" y="359"/>
                </a:lnTo>
                <a:lnTo>
                  <a:pt x="98" y="359"/>
                </a:lnTo>
                <a:lnTo>
                  <a:pt x="99" y="360"/>
                </a:lnTo>
                <a:lnTo>
                  <a:pt x="98" y="362"/>
                </a:lnTo>
                <a:lnTo>
                  <a:pt x="94" y="363"/>
                </a:lnTo>
                <a:lnTo>
                  <a:pt x="88" y="363"/>
                </a:lnTo>
                <a:lnTo>
                  <a:pt x="82" y="362"/>
                </a:lnTo>
                <a:lnTo>
                  <a:pt x="78" y="361"/>
                </a:lnTo>
                <a:lnTo>
                  <a:pt x="63" y="360"/>
                </a:lnTo>
                <a:lnTo>
                  <a:pt x="49" y="360"/>
                </a:lnTo>
                <a:lnTo>
                  <a:pt x="50" y="362"/>
                </a:lnTo>
                <a:lnTo>
                  <a:pt x="54" y="363"/>
                </a:lnTo>
                <a:lnTo>
                  <a:pt x="57" y="364"/>
                </a:lnTo>
                <a:lnTo>
                  <a:pt x="61" y="365"/>
                </a:lnTo>
                <a:lnTo>
                  <a:pt x="68" y="367"/>
                </a:lnTo>
                <a:lnTo>
                  <a:pt x="79" y="368"/>
                </a:lnTo>
                <a:lnTo>
                  <a:pt x="88" y="370"/>
                </a:lnTo>
                <a:lnTo>
                  <a:pt x="98" y="371"/>
                </a:lnTo>
                <a:lnTo>
                  <a:pt x="108" y="372"/>
                </a:lnTo>
                <a:lnTo>
                  <a:pt x="117" y="373"/>
                </a:lnTo>
                <a:lnTo>
                  <a:pt x="132" y="374"/>
                </a:lnTo>
                <a:lnTo>
                  <a:pt x="148" y="377"/>
                </a:lnTo>
                <a:lnTo>
                  <a:pt x="156" y="378"/>
                </a:lnTo>
                <a:lnTo>
                  <a:pt x="163" y="380"/>
                </a:lnTo>
                <a:lnTo>
                  <a:pt x="170" y="384"/>
                </a:lnTo>
                <a:lnTo>
                  <a:pt x="175" y="388"/>
                </a:lnTo>
                <a:lnTo>
                  <a:pt x="163" y="388"/>
                </a:lnTo>
                <a:lnTo>
                  <a:pt x="150" y="387"/>
                </a:lnTo>
                <a:lnTo>
                  <a:pt x="147" y="387"/>
                </a:lnTo>
                <a:lnTo>
                  <a:pt x="142" y="386"/>
                </a:lnTo>
                <a:lnTo>
                  <a:pt x="139" y="386"/>
                </a:lnTo>
                <a:lnTo>
                  <a:pt x="137" y="387"/>
                </a:lnTo>
                <a:lnTo>
                  <a:pt x="136" y="387"/>
                </a:lnTo>
                <a:lnTo>
                  <a:pt x="136" y="388"/>
                </a:lnTo>
                <a:lnTo>
                  <a:pt x="139" y="390"/>
                </a:lnTo>
                <a:lnTo>
                  <a:pt x="145" y="390"/>
                </a:lnTo>
                <a:lnTo>
                  <a:pt x="152" y="392"/>
                </a:lnTo>
                <a:lnTo>
                  <a:pt x="156" y="392"/>
                </a:lnTo>
                <a:lnTo>
                  <a:pt x="162" y="392"/>
                </a:lnTo>
                <a:lnTo>
                  <a:pt x="168" y="393"/>
                </a:lnTo>
                <a:lnTo>
                  <a:pt x="170" y="394"/>
                </a:lnTo>
                <a:lnTo>
                  <a:pt x="170" y="394"/>
                </a:lnTo>
                <a:lnTo>
                  <a:pt x="170" y="394"/>
                </a:lnTo>
                <a:lnTo>
                  <a:pt x="170" y="396"/>
                </a:lnTo>
                <a:lnTo>
                  <a:pt x="172" y="402"/>
                </a:lnTo>
                <a:lnTo>
                  <a:pt x="172" y="407"/>
                </a:lnTo>
                <a:lnTo>
                  <a:pt x="170" y="409"/>
                </a:lnTo>
                <a:lnTo>
                  <a:pt x="169" y="410"/>
                </a:lnTo>
                <a:lnTo>
                  <a:pt x="169" y="411"/>
                </a:lnTo>
                <a:lnTo>
                  <a:pt x="170" y="413"/>
                </a:lnTo>
                <a:lnTo>
                  <a:pt x="172" y="414"/>
                </a:lnTo>
                <a:lnTo>
                  <a:pt x="174" y="417"/>
                </a:lnTo>
                <a:lnTo>
                  <a:pt x="175" y="419"/>
                </a:lnTo>
                <a:lnTo>
                  <a:pt x="175" y="421"/>
                </a:lnTo>
                <a:lnTo>
                  <a:pt x="173" y="422"/>
                </a:lnTo>
                <a:lnTo>
                  <a:pt x="170" y="422"/>
                </a:lnTo>
                <a:lnTo>
                  <a:pt x="163" y="422"/>
                </a:lnTo>
                <a:lnTo>
                  <a:pt x="158" y="421"/>
                </a:lnTo>
                <a:lnTo>
                  <a:pt x="164" y="425"/>
                </a:lnTo>
                <a:lnTo>
                  <a:pt x="170" y="427"/>
                </a:lnTo>
                <a:lnTo>
                  <a:pt x="175" y="431"/>
                </a:lnTo>
                <a:lnTo>
                  <a:pt x="180" y="435"/>
                </a:lnTo>
                <a:lnTo>
                  <a:pt x="183" y="437"/>
                </a:lnTo>
                <a:lnTo>
                  <a:pt x="186" y="440"/>
                </a:lnTo>
                <a:lnTo>
                  <a:pt x="180" y="444"/>
                </a:lnTo>
                <a:lnTo>
                  <a:pt x="177" y="446"/>
                </a:lnTo>
                <a:lnTo>
                  <a:pt x="180" y="448"/>
                </a:lnTo>
                <a:lnTo>
                  <a:pt x="185" y="451"/>
                </a:lnTo>
                <a:lnTo>
                  <a:pt x="190" y="453"/>
                </a:lnTo>
                <a:lnTo>
                  <a:pt x="195" y="454"/>
                </a:lnTo>
                <a:lnTo>
                  <a:pt x="204" y="456"/>
                </a:lnTo>
                <a:lnTo>
                  <a:pt x="214" y="460"/>
                </a:lnTo>
                <a:lnTo>
                  <a:pt x="224" y="463"/>
                </a:lnTo>
                <a:lnTo>
                  <a:pt x="235" y="467"/>
                </a:lnTo>
                <a:lnTo>
                  <a:pt x="245" y="470"/>
                </a:lnTo>
                <a:lnTo>
                  <a:pt x="255" y="472"/>
                </a:lnTo>
                <a:lnTo>
                  <a:pt x="265" y="475"/>
                </a:lnTo>
                <a:lnTo>
                  <a:pt x="274" y="477"/>
                </a:lnTo>
                <a:lnTo>
                  <a:pt x="284" y="479"/>
                </a:lnTo>
                <a:lnTo>
                  <a:pt x="293" y="484"/>
                </a:lnTo>
                <a:lnTo>
                  <a:pt x="298" y="485"/>
                </a:lnTo>
                <a:lnTo>
                  <a:pt x="303" y="489"/>
                </a:lnTo>
                <a:lnTo>
                  <a:pt x="301" y="490"/>
                </a:lnTo>
                <a:lnTo>
                  <a:pt x="296" y="490"/>
                </a:lnTo>
                <a:lnTo>
                  <a:pt x="292" y="490"/>
                </a:lnTo>
                <a:lnTo>
                  <a:pt x="288" y="489"/>
                </a:lnTo>
                <a:lnTo>
                  <a:pt x="277" y="489"/>
                </a:lnTo>
                <a:lnTo>
                  <a:pt x="267" y="489"/>
                </a:lnTo>
                <a:lnTo>
                  <a:pt x="256" y="488"/>
                </a:lnTo>
                <a:lnTo>
                  <a:pt x="245" y="488"/>
                </a:lnTo>
                <a:lnTo>
                  <a:pt x="235" y="488"/>
                </a:lnTo>
                <a:lnTo>
                  <a:pt x="223" y="487"/>
                </a:lnTo>
                <a:lnTo>
                  <a:pt x="219" y="487"/>
                </a:lnTo>
                <a:lnTo>
                  <a:pt x="213" y="486"/>
                </a:lnTo>
                <a:lnTo>
                  <a:pt x="207" y="485"/>
                </a:lnTo>
                <a:lnTo>
                  <a:pt x="204" y="486"/>
                </a:lnTo>
                <a:lnTo>
                  <a:pt x="215" y="490"/>
                </a:lnTo>
                <a:lnTo>
                  <a:pt x="228" y="493"/>
                </a:lnTo>
                <a:lnTo>
                  <a:pt x="239" y="494"/>
                </a:lnTo>
                <a:lnTo>
                  <a:pt x="252" y="496"/>
                </a:lnTo>
                <a:lnTo>
                  <a:pt x="236" y="496"/>
                </a:lnTo>
                <a:lnTo>
                  <a:pt x="220" y="495"/>
                </a:lnTo>
                <a:lnTo>
                  <a:pt x="223" y="497"/>
                </a:lnTo>
                <a:lnTo>
                  <a:pt x="228" y="500"/>
                </a:lnTo>
                <a:lnTo>
                  <a:pt x="232" y="501"/>
                </a:lnTo>
                <a:lnTo>
                  <a:pt x="237" y="502"/>
                </a:lnTo>
                <a:lnTo>
                  <a:pt x="247" y="503"/>
                </a:lnTo>
                <a:lnTo>
                  <a:pt x="255" y="503"/>
                </a:lnTo>
                <a:lnTo>
                  <a:pt x="265" y="504"/>
                </a:lnTo>
                <a:lnTo>
                  <a:pt x="274" y="505"/>
                </a:lnTo>
                <a:lnTo>
                  <a:pt x="282" y="505"/>
                </a:lnTo>
                <a:lnTo>
                  <a:pt x="289" y="506"/>
                </a:lnTo>
                <a:lnTo>
                  <a:pt x="290" y="508"/>
                </a:lnTo>
                <a:lnTo>
                  <a:pt x="290" y="509"/>
                </a:lnTo>
                <a:lnTo>
                  <a:pt x="290" y="509"/>
                </a:lnTo>
                <a:lnTo>
                  <a:pt x="289" y="510"/>
                </a:lnTo>
                <a:lnTo>
                  <a:pt x="287" y="510"/>
                </a:lnTo>
                <a:lnTo>
                  <a:pt x="285" y="510"/>
                </a:lnTo>
                <a:lnTo>
                  <a:pt x="276" y="510"/>
                </a:lnTo>
                <a:lnTo>
                  <a:pt x="268" y="509"/>
                </a:lnTo>
                <a:lnTo>
                  <a:pt x="256" y="509"/>
                </a:lnTo>
                <a:lnTo>
                  <a:pt x="245" y="508"/>
                </a:lnTo>
                <a:lnTo>
                  <a:pt x="235" y="506"/>
                </a:lnTo>
                <a:lnTo>
                  <a:pt x="223" y="506"/>
                </a:lnTo>
                <a:lnTo>
                  <a:pt x="227" y="509"/>
                </a:lnTo>
                <a:lnTo>
                  <a:pt x="230" y="510"/>
                </a:lnTo>
                <a:lnTo>
                  <a:pt x="235" y="512"/>
                </a:lnTo>
                <a:lnTo>
                  <a:pt x="239" y="513"/>
                </a:lnTo>
                <a:lnTo>
                  <a:pt x="248" y="514"/>
                </a:lnTo>
                <a:lnTo>
                  <a:pt x="256" y="515"/>
                </a:lnTo>
                <a:lnTo>
                  <a:pt x="264" y="517"/>
                </a:lnTo>
                <a:lnTo>
                  <a:pt x="273" y="518"/>
                </a:lnTo>
                <a:lnTo>
                  <a:pt x="281" y="519"/>
                </a:lnTo>
                <a:lnTo>
                  <a:pt x="289" y="521"/>
                </a:lnTo>
                <a:lnTo>
                  <a:pt x="293" y="525"/>
                </a:lnTo>
                <a:lnTo>
                  <a:pt x="295" y="528"/>
                </a:lnTo>
                <a:lnTo>
                  <a:pt x="297" y="533"/>
                </a:lnTo>
                <a:lnTo>
                  <a:pt x="297" y="537"/>
                </a:lnTo>
                <a:lnTo>
                  <a:pt x="298" y="540"/>
                </a:lnTo>
                <a:lnTo>
                  <a:pt x="301" y="543"/>
                </a:lnTo>
                <a:lnTo>
                  <a:pt x="303" y="545"/>
                </a:lnTo>
                <a:lnTo>
                  <a:pt x="306" y="547"/>
                </a:lnTo>
                <a:lnTo>
                  <a:pt x="313" y="551"/>
                </a:lnTo>
                <a:lnTo>
                  <a:pt x="319" y="554"/>
                </a:lnTo>
                <a:lnTo>
                  <a:pt x="334" y="559"/>
                </a:lnTo>
                <a:lnTo>
                  <a:pt x="348" y="566"/>
                </a:lnTo>
                <a:lnTo>
                  <a:pt x="354" y="570"/>
                </a:lnTo>
                <a:lnTo>
                  <a:pt x="361" y="573"/>
                </a:lnTo>
                <a:lnTo>
                  <a:pt x="369" y="576"/>
                </a:lnTo>
                <a:lnTo>
                  <a:pt x="377" y="578"/>
                </a:lnTo>
                <a:lnTo>
                  <a:pt x="386" y="580"/>
                </a:lnTo>
                <a:lnTo>
                  <a:pt x="395" y="584"/>
                </a:lnTo>
                <a:lnTo>
                  <a:pt x="404" y="587"/>
                </a:lnTo>
                <a:lnTo>
                  <a:pt x="414" y="591"/>
                </a:lnTo>
                <a:lnTo>
                  <a:pt x="422" y="593"/>
                </a:lnTo>
                <a:lnTo>
                  <a:pt x="430" y="596"/>
                </a:lnTo>
                <a:lnTo>
                  <a:pt x="438" y="601"/>
                </a:lnTo>
                <a:lnTo>
                  <a:pt x="446" y="604"/>
                </a:lnTo>
                <a:lnTo>
                  <a:pt x="441" y="603"/>
                </a:lnTo>
                <a:lnTo>
                  <a:pt x="434" y="602"/>
                </a:lnTo>
                <a:lnTo>
                  <a:pt x="427" y="601"/>
                </a:lnTo>
                <a:lnTo>
                  <a:pt x="420" y="600"/>
                </a:lnTo>
                <a:lnTo>
                  <a:pt x="405" y="597"/>
                </a:lnTo>
                <a:lnTo>
                  <a:pt x="391" y="595"/>
                </a:lnTo>
                <a:lnTo>
                  <a:pt x="376" y="593"/>
                </a:lnTo>
                <a:lnTo>
                  <a:pt x="361" y="591"/>
                </a:lnTo>
                <a:lnTo>
                  <a:pt x="347" y="588"/>
                </a:lnTo>
                <a:lnTo>
                  <a:pt x="333" y="585"/>
                </a:lnTo>
                <a:lnTo>
                  <a:pt x="346" y="592"/>
                </a:lnTo>
                <a:lnTo>
                  <a:pt x="360" y="596"/>
                </a:lnTo>
                <a:lnTo>
                  <a:pt x="374" y="600"/>
                </a:lnTo>
                <a:lnTo>
                  <a:pt x="388" y="603"/>
                </a:lnTo>
                <a:lnTo>
                  <a:pt x="403" y="605"/>
                </a:lnTo>
                <a:lnTo>
                  <a:pt x="419" y="609"/>
                </a:lnTo>
                <a:lnTo>
                  <a:pt x="434" y="612"/>
                </a:lnTo>
                <a:lnTo>
                  <a:pt x="449" y="616"/>
                </a:lnTo>
                <a:lnTo>
                  <a:pt x="463" y="619"/>
                </a:lnTo>
                <a:lnTo>
                  <a:pt x="478" y="621"/>
                </a:lnTo>
                <a:lnTo>
                  <a:pt x="493" y="625"/>
                </a:lnTo>
                <a:lnTo>
                  <a:pt x="508" y="627"/>
                </a:lnTo>
                <a:lnTo>
                  <a:pt x="520" y="630"/>
                </a:lnTo>
                <a:lnTo>
                  <a:pt x="534" y="634"/>
                </a:lnTo>
                <a:lnTo>
                  <a:pt x="540" y="635"/>
                </a:lnTo>
                <a:lnTo>
                  <a:pt x="548" y="636"/>
                </a:lnTo>
                <a:lnTo>
                  <a:pt x="551" y="637"/>
                </a:lnTo>
                <a:lnTo>
                  <a:pt x="553" y="638"/>
                </a:lnTo>
                <a:lnTo>
                  <a:pt x="556" y="639"/>
                </a:lnTo>
                <a:lnTo>
                  <a:pt x="558" y="642"/>
                </a:lnTo>
                <a:lnTo>
                  <a:pt x="541" y="638"/>
                </a:lnTo>
                <a:lnTo>
                  <a:pt x="524" y="636"/>
                </a:lnTo>
                <a:lnTo>
                  <a:pt x="508" y="634"/>
                </a:lnTo>
                <a:lnTo>
                  <a:pt x="491" y="630"/>
                </a:lnTo>
                <a:lnTo>
                  <a:pt x="475" y="627"/>
                </a:lnTo>
                <a:lnTo>
                  <a:pt x="458" y="623"/>
                </a:lnTo>
                <a:lnTo>
                  <a:pt x="441" y="618"/>
                </a:lnTo>
                <a:lnTo>
                  <a:pt x="425" y="614"/>
                </a:lnTo>
                <a:lnTo>
                  <a:pt x="410" y="612"/>
                </a:lnTo>
                <a:lnTo>
                  <a:pt x="394" y="611"/>
                </a:lnTo>
                <a:lnTo>
                  <a:pt x="387" y="611"/>
                </a:lnTo>
                <a:lnTo>
                  <a:pt x="379" y="610"/>
                </a:lnTo>
                <a:lnTo>
                  <a:pt x="371" y="609"/>
                </a:lnTo>
                <a:lnTo>
                  <a:pt x="362" y="609"/>
                </a:lnTo>
                <a:lnTo>
                  <a:pt x="361" y="610"/>
                </a:lnTo>
                <a:lnTo>
                  <a:pt x="360" y="611"/>
                </a:lnTo>
                <a:lnTo>
                  <a:pt x="361" y="612"/>
                </a:lnTo>
                <a:lnTo>
                  <a:pt x="363" y="613"/>
                </a:lnTo>
                <a:lnTo>
                  <a:pt x="372" y="616"/>
                </a:lnTo>
                <a:lnTo>
                  <a:pt x="381" y="617"/>
                </a:lnTo>
                <a:lnTo>
                  <a:pt x="389" y="618"/>
                </a:lnTo>
                <a:lnTo>
                  <a:pt x="399" y="620"/>
                </a:lnTo>
                <a:lnTo>
                  <a:pt x="407" y="622"/>
                </a:lnTo>
                <a:lnTo>
                  <a:pt x="416" y="623"/>
                </a:lnTo>
                <a:lnTo>
                  <a:pt x="451" y="631"/>
                </a:lnTo>
                <a:lnTo>
                  <a:pt x="485" y="638"/>
                </a:lnTo>
                <a:lnTo>
                  <a:pt x="520" y="645"/>
                </a:lnTo>
                <a:lnTo>
                  <a:pt x="557" y="651"/>
                </a:lnTo>
                <a:lnTo>
                  <a:pt x="592" y="656"/>
                </a:lnTo>
                <a:lnTo>
                  <a:pt x="627" y="661"/>
                </a:lnTo>
                <a:lnTo>
                  <a:pt x="663" y="666"/>
                </a:lnTo>
                <a:lnTo>
                  <a:pt x="699" y="669"/>
                </a:lnTo>
                <a:lnTo>
                  <a:pt x="716" y="670"/>
                </a:lnTo>
                <a:lnTo>
                  <a:pt x="732" y="672"/>
                </a:lnTo>
                <a:lnTo>
                  <a:pt x="749" y="675"/>
                </a:lnTo>
                <a:lnTo>
                  <a:pt x="766" y="676"/>
                </a:lnTo>
                <a:lnTo>
                  <a:pt x="784" y="678"/>
                </a:lnTo>
                <a:lnTo>
                  <a:pt x="803" y="678"/>
                </a:lnTo>
                <a:lnTo>
                  <a:pt x="820" y="679"/>
                </a:lnTo>
                <a:lnTo>
                  <a:pt x="838" y="679"/>
                </a:lnTo>
                <a:lnTo>
                  <a:pt x="874" y="679"/>
                </a:lnTo>
                <a:lnTo>
                  <a:pt x="910" y="679"/>
                </a:lnTo>
                <a:lnTo>
                  <a:pt x="946" y="679"/>
                </a:lnTo>
                <a:lnTo>
                  <a:pt x="982" y="680"/>
                </a:lnTo>
                <a:lnTo>
                  <a:pt x="1018" y="679"/>
                </a:lnTo>
                <a:lnTo>
                  <a:pt x="1054" y="677"/>
                </a:lnTo>
                <a:lnTo>
                  <a:pt x="1091" y="675"/>
                </a:lnTo>
                <a:lnTo>
                  <a:pt x="1127" y="672"/>
                </a:lnTo>
                <a:lnTo>
                  <a:pt x="1144" y="672"/>
                </a:lnTo>
                <a:lnTo>
                  <a:pt x="1160" y="671"/>
                </a:lnTo>
                <a:lnTo>
                  <a:pt x="1177" y="671"/>
                </a:lnTo>
                <a:lnTo>
                  <a:pt x="1194" y="671"/>
                </a:lnTo>
                <a:lnTo>
                  <a:pt x="1200" y="671"/>
                </a:lnTo>
                <a:lnTo>
                  <a:pt x="1205" y="669"/>
                </a:lnTo>
                <a:lnTo>
                  <a:pt x="1205" y="668"/>
                </a:lnTo>
                <a:lnTo>
                  <a:pt x="1205" y="667"/>
                </a:lnTo>
                <a:lnTo>
                  <a:pt x="1204" y="667"/>
                </a:lnTo>
                <a:lnTo>
                  <a:pt x="1202" y="667"/>
                </a:lnTo>
                <a:lnTo>
                  <a:pt x="1199" y="666"/>
                </a:lnTo>
                <a:lnTo>
                  <a:pt x="1196" y="666"/>
                </a:lnTo>
                <a:lnTo>
                  <a:pt x="1182" y="667"/>
                </a:lnTo>
                <a:lnTo>
                  <a:pt x="1167" y="668"/>
                </a:lnTo>
                <a:lnTo>
                  <a:pt x="1157" y="667"/>
                </a:lnTo>
                <a:lnTo>
                  <a:pt x="1149" y="667"/>
                </a:lnTo>
                <a:lnTo>
                  <a:pt x="1146" y="668"/>
                </a:lnTo>
                <a:lnTo>
                  <a:pt x="1143" y="668"/>
                </a:lnTo>
                <a:lnTo>
                  <a:pt x="1139" y="669"/>
                </a:lnTo>
                <a:lnTo>
                  <a:pt x="1137" y="667"/>
                </a:lnTo>
                <a:lnTo>
                  <a:pt x="1142" y="666"/>
                </a:lnTo>
                <a:lnTo>
                  <a:pt x="1152" y="664"/>
                </a:lnTo>
                <a:lnTo>
                  <a:pt x="1164" y="664"/>
                </a:lnTo>
                <a:lnTo>
                  <a:pt x="1171" y="663"/>
                </a:lnTo>
                <a:lnTo>
                  <a:pt x="1191" y="662"/>
                </a:lnTo>
                <a:lnTo>
                  <a:pt x="1210" y="661"/>
                </a:lnTo>
                <a:lnTo>
                  <a:pt x="1229" y="660"/>
                </a:lnTo>
                <a:lnTo>
                  <a:pt x="1249" y="659"/>
                </a:lnTo>
                <a:lnTo>
                  <a:pt x="1291" y="656"/>
                </a:lnTo>
                <a:lnTo>
                  <a:pt x="1332" y="654"/>
                </a:lnTo>
                <a:lnTo>
                  <a:pt x="1373" y="652"/>
                </a:lnTo>
                <a:lnTo>
                  <a:pt x="1414" y="649"/>
                </a:lnTo>
                <a:lnTo>
                  <a:pt x="1396" y="646"/>
                </a:lnTo>
                <a:lnTo>
                  <a:pt x="1377" y="645"/>
                </a:lnTo>
                <a:lnTo>
                  <a:pt x="1358" y="645"/>
                </a:lnTo>
                <a:lnTo>
                  <a:pt x="1340" y="646"/>
                </a:lnTo>
                <a:lnTo>
                  <a:pt x="1331" y="646"/>
                </a:lnTo>
                <a:lnTo>
                  <a:pt x="1322" y="646"/>
                </a:lnTo>
                <a:lnTo>
                  <a:pt x="1312" y="647"/>
                </a:lnTo>
                <a:lnTo>
                  <a:pt x="1303" y="649"/>
                </a:lnTo>
                <a:lnTo>
                  <a:pt x="1295" y="649"/>
                </a:lnTo>
                <a:lnTo>
                  <a:pt x="1286" y="649"/>
                </a:lnTo>
                <a:lnTo>
                  <a:pt x="1277" y="647"/>
                </a:lnTo>
                <a:lnTo>
                  <a:pt x="1269" y="646"/>
                </a:lnTo>
                <a:lnTo>
                  <a:pt x="1259" y="646"/>
                </a:lnTo>
                <a:lnTo>
                  <a:pt x="1250" y="646"/>
                </a:lnTo>
                <a:lnTo>
                  <a:pt x="1241" y="647"/>
                </a:lnTo>
                <a:lnTo>
                  <a:pt x="1232" y="647"/>
                </a:lnTo>
                <a:lnTo>
                  <a:pt x="1221" y="649"/>
                </a:lnTo>
                <a:lnTo>
                  <a:pt x="1212" y="649"/>
                </a:lnTo>
                <a:lnTo>
                  <a:pt x="1202" y="650"/>
                </a:lnTo>
                <a:lnTo>
                  <a:pt x="1193" y="650"/>
                </a:lnTo>
                <a:lnTo>
                  <a:pt x="1184" y="651"/>
                </a:lnTo>
                <a:lnTo>
                  <a:pt x="1174" y="651"/>
                </a:lnTo>
                <a:lnTo>
                  <a:pt x="1164" y="652"/>
                </a:lnTo>
                <a:lnTo>
                  <a:pt x="1155" y="652"/>
                </a:lnTo>
                <a:lnTo>
                  <a:pt x="1145" y="653"/>
                </a:lnTo>
                <a:lnTo>
                  <a:pt x="1136" y="653"/>
                </a:lnTo>
                <a:lnTo>
                  <a:pt x="1133" y="654"/>
                </a:lnTo>
                <a:lnTo>
                  <a:pt x="1129" y="654"/>
                </a:lnTo>
                <a:lnTo>
                  <a:pt x="1126" y="654"/>
                </a:lnTo>
                <a:lnTo>
                  <a:pt x="1122" y="652"/>
                </a:lnTo>
                <a:lnTo>
                  <a:pt x="1134" y="650"/>
                </a:lnTo>
                <a:lnTo>
                  <a:pt x="1144" y="649"/>
                </a:lnTo>
                <a:lnTo>
                  <a:pt x="1155" y="647"/>
                </a:lnTo>
                <a:lnTo>
                  <a:pt x="1167" y="647"/>
                </a:lnTo>
                <a:lnTo>
                  <a:pt x="1157" y="645"/>
                </a:lnTo>
                <a:lnTo>
                  <a:pt x="1145" y="645"/>
                </a:lnTo>
                <a:lnTo>
                  <a:pt x="1135" y="645"/>
                </a:lnTo>
                <a:lnTo>
                  <a:pt x="1125" y="646"/>
                </a:lnTo>
                <a:lnTo>
                  <a:pt x="1114" y="645"/>
                </a:lnTo>
                <a:lnTo>
                  <a:pt x="1104" y="646"/>
                </a:lnTo>
                <a:lnTo>
                  <a:pt x="1094" y="647"/>
                </a:lnTo>
                <a:lnTo>
                  <a:pt x="1084" y="647"/>
                </a:lnTo>
                <a:lnTo>
                  <a:pt x="1077" y="649"/>
                </a:lnTo>
                <a:lnTo>
                  <a:pt x="1065" y="650"/>
                </a:lnTo>
                <a:lnTo>
                  <a:pt x="1060" y="650"/>
                </a:lnTo>
                <a:lnTo>
                  <a:pt x="1054" y="650"/>
                </a:lnTo>
                <a:lnTo>
                  <a:pt x="1051" y="649"/>
                </a:lnTo>
                <a:lnTo>
                  <a:pt x="1048" y="647"/>
                </a:lnTo>
                <a:lnTo>
                  <a:pt x="1050" y="646"/>
                </a:lnTo>
                <a:lnTo>
                  <a:pt x="1050" y="645"/>
                </a:lnTo>
                <a:lnTo>
                  <a:pt x="1052" y="645"/>
                </a:lnTo>
                <a:lnTo>
                  <a:pt x="1053" y="645"/>
                </a:lnTo>
                <a:lnTo>
                  <a:pt x="1058" y="646"/>
                </a:lnTo>
                <a:lnTo>
                  <a:pt x="1059" y="646"/>
                </a:lnTo>
                <a:lnTo>
                  <a:pt x="1069" y="646"/>
                </a:lnTo>
                <a:lnTo>
                  <a:pt x="1078" y="645"/>
                </a:lnTo>
                <a:lnTo>
                  <a:pt x="1088" y="644"/>
                </a:lnTo>
                <a:lnTo>
                  <a:pt x="1100" y="644"/>
                </a:lnTo>
                <a:lnTo>
                  <a:pt x="1110" y="643"/>
                </a:lnTo>
                <a:lnTo>
                  <a:pt x="1121" y="642"/>
                </a:lnTo>
                <a:lnTo>
                  <a:pt x="1131" y="641"/>
                </a:lnTo>
                <a:lnTo>
                  <a:pt x="1143" y="639"/>
                </a:lnTo>
                <a:lnTo>
                  <a:pt x="1153" y="638"/>
                </a:lnTo>
                <a:lnTo>
                  <a:pt x="1164" y="637"/>
                </a:lnTo>
                <a:lnTo>
                  <a:pt x="1175" y="638"/>
                </a:lnTo>
                <a:lnTo>
                  <a:pt x="1185" y="637"/>
                </a:lnTo>
                <a:lnTo>
                  <a:pt x="1190" y="636"/>
                </a:lnTo>
                <a:lnTo>
                  <a:pt x="1195" y="635"/>
                </a:lnTo>
                <a:lnTo>
                  <a:pt x="1200" y="635"/>
                </a:lnTo>
                <a:lnTo>
                  <a:pt x="1203" y="636"/>
                </a:lnTo>
                <a:lnTo>
                  <a:pt x="1208" y="635"/>
                </a:lnTo>
                <a:lnTo>
                  <a:pt x="1210" y="634"/>
                </a:lnTo>
                <a:lnTo>
                  <a:pt x="1215" y="633"/>
                </a:lnTo>
                <a:lnTo>
                  <a:pt x="1219" y="634"/>
                </a:lnTo>
                <a:lnTo>
                  <a:pt x="1224" y="633"/>
                </a:lnTo>
                <a:lnTo>
                  <a:pt x="1229" y="633"/>
                </a:lnTo>
                <a:lnTo>
                  <a:pt x="1234" y="631"/>
                </a:lnTo>
                <a:lnTo>
                  <a:pt x="1238" y="628"/>
                </a:lnTo>
                <a:lnTo>
                  <a:pt x="1225" y="628"/>
                </a:lnTo>
                <a:lnTo>
                  <a:pt x="1212" y="628"/>
                </a:lnTo>
                <a:lnTo>
                  <a:pt x="1208" y="629"/>
                </a:lnTo>
                <a:lnTo>
                  <a:pt x="1202" y="629"/>
                </a:lnTo>
                <a:lnTo>
                  <a:pt x="1200" y="629"/>
                </a:lnTo>
                <a:lnTo>
                  <a:pt x="1196" y="630"/>
                </a:lnTo>
                <a:lnTo>
                  <a:pt x="1193" y="630"/>
                </a:lnTo>
                <a:lnTo>
                  <a:pt x="1194" y="631"/>
                </a:lnTo>
                <a:lnTo>
                  <a:pt x="1185" y="633"/>
                </a:lnTo>
                <a:lnTo>
                  <a:pt x="1176" y="634"/>
                </a:lnTo>
                <a:lnTo>
                  <a:pt x="1166" y="633"/>
                </a:lnTo>
                <a:lnTo>
                  <a:pt x="1155" y="634"/>
                </a:lnTo>
                <a:lnTo>
                  <a:pt x="1145" y="635"/>
                </a:lnTo>
                <a:lnTo>
                  <a:pt x="1134" y="636"/>
                </a:lnTo>
                <a:lnTo>
                  <a:pt x="1122" y="635"/>
                </a:lnTo>
                <a:lnTo>
                  <a:pt x="1112" y="634"/>
                </a:lnTo>
                <a:lnTo>
                  <a:pt x="1088" y="634"/>
                </a:lnTo>
                <a:lnTo>
                  <a:pt x="1065" y="634"/>
                </a:lnTo>
                <a:lnTo>
                  <a:pt x="1042" y="634"/>
                </a:lnTo>
                <a:lnTo>
                  <a:pt x="1018" y="635"/>
                </a:lnTo>
                <a:lnTo>
                  <a:pt x="994" y="635"/>
                </a:lnTo>
                <a:lnTo>
                  <a:pt x="970" y="636"/>
                </a:lnTo>
                <a:lnTo>
                  <a:pt x="946" y="637"/>
                </a:lnTo>
                <a:lnTo>
                  <a:pt x="923" y="637"/>
                </a:lnTo>
                <a:lnTo>
                  <a:pt x="899" y="637"/>
                </a:lnTo>
                <a:lnTo>
                  <a:pt x="875" y="637"/>
                </a:lnTo>
                <a:lnTo>
                  <a:pt x="852" y="637"/>
                </a:lnTo>
                <a:lnTo>
                  <a:pt x="828" y="636"/>
                </a:lnTo>
                <a:lnTo>
                  <a:pt x="840" y="635"/>
                </a:lnTo>
                <a:lnTo>
                  <a:pt x="852" y="635"/>
                </a:lnTo>
                <a:lnTo>
                  <a:pt x="865" y="635"/>
                </a:lnTo>
                <a:lnTo>
                  <a:pt x="879" y="634"/>
                </a:lnTo>
                <a:lnTo>
                  <a:pt x="892" y="634"/>
                </a:lnTo>
                <a:lnTo>
                  <a:pt x="905" y="634"/>
                </a:lnTo>
                <a:lnTo>
                  <a:pt x="919" y="634"/>
                </a:lnTo>
                <a:lnTo>
                  <a:pt x="931" y="634"/>
                </a:lnTo>
                <a:lnTo>
                  <a:pt x="944" y="634"/>
                </a:lnTo>
                <a:lnTo>
                  <a:pt x="956" y="634"/>
                </a:lnTo>
                <a:lnTo>
                  <a:pt x="970" y="634"/>
                </a:lnTo>
                <a:lnTo>
                  <a:pt x="982" y="634"/>
                </a:lnTo>
                <a:lnTo>
                  <a:pt x="993" y="634"/>
                </a:lnTo>
                <a:lnTo>
                  <a:pt x="1003" y="634"/>
                </a:lnTo>
                <a:lnTo>
                  <a:pt x="1012" y="631"/>
                </a:lnTo>
                <a:lnTo>
                  <a:pt x="1021" y="628"/>
                </a:lnTo>
                <a:lnTo>
                  <a:pt x="1030" y="627"/>
                </a:lnTo>
                <a:lnTo>
                  <a:pt x="1039" y="627"/>
                </a:lnTo>
                <a:lnTo>
                  <a:pt x="1053" y="626"/>
                </a:lnTo>
                <a:lnTo>
                  <a:pt x="1067" y="626"/>
                </a:lnTo>
                <a:lnTo>
                  <a:pt x="1080" y="625"/>
                </a:lnTo>
                <a:lnTo>
                  <a:pt x="1093" y="625"/>
                </a:lnTo>
                <a:lnTo>
                  <a:pt x="1106" y="623"/>
                </a:lnTo>
                <a:lnTo>
                  <a:pt x="1119" y="623"/>
                </a:lnTo>
                <a:lnTo>
                  <a:pt x="1131" y="621"/>
                </a:lnTo>
                <a:lnTo>
                  <a:pt x="1144" y="620"/>
                </a:lnTo>
                <a:lnTo>
                  <a:pt x="1155" y="619"/>
                </a:lnTo>
                <a:lnTo>
                  <a:pt x="1168" y="617"/>
                </a:lnTo>
                <a:lnTo>
                  <a:pt x="1182" y="617"/>
                </a:lnTo>
                <a:lnTo>
                  <a:pt x="1194" y="616"/>
                </a:lnTo>
                <a:lnTo>
                  <a:pt x="1207" y="614"/>
                </a:lnTo>
                <a:lnTo>
                  <a:pt x="1220" y="614"/>
                </a:lnTo>
                <a:lnTo>
                  <a:pt x="1245" y="612"/>
                </a:lnTo>
                <a:lnTo>
                  <a:pt x="1271" y="610"/>
                </a:lnTo>
                <a:lnTo>
                  <a:pt x="1297" y="608"/>
                </a:lnTo>
                <a:lnTo>
                  <a:pt x="1323" y="605"/>
                </a:lnTo>
                <a:lnTo>
                  <a:pt x="1348" y="602"/>
                </a:lnTo>
                <a:lnTo>
                  <a:pt x="1374" y="600"/>
                </a:lnTo>
                <a:lnTo>
                  <a:pt x="1399" y="596"/>
                </a:lnTo>
                <a:lnTo>
                  <a:pt x="1424" y="593"/>
                </a:lnTo>
                <a:lnTo>
                  <a:pt x="1450" y="589"/>
                </a:lnTo>
                <a:lnTo>
                  <a:pt x="1475" y="586"/>
                </a:lnTo>
                <a:lnTo>
                  <a:pt x="1500" y="581"/>
                </a:lnTo>
                <a:lnTo>
                  <a:pt x="1525" y="578"/>
                </a:lnTo>
                <a:lnTo>
                  <a:pt x="1551" y="573"/>
                </a:lnTo>
                <a:lnTo>
                  <a:pt x="1577" y="570"/>
                </a:lnTo>
                <a:lnTo>
                  <a:pt x="1602" y="566"/>
                </a:lnTo>
                <a:lnTo>
                  <a:pt x="1627" y="562"/>
                </a:lnTo>
                <a:lnTo>
                  <a:pt x="1655" y="559"/>
                </a:lnTo>
                <a:lnTo>
                  <a:pt x="1682" y="554"/>
                </a:lnTo>
                <a:lnTo>
                  <a:pt x="1710" y="550"/>
                </a:lnTo>
                <a:lnTo>
                  <a:pt x="1737" y="546"/>
                </a:lnTo>
                <a:lnTo>
                  <a:pt x="1751" y="544"/>
                </a:lnTo>
                <a:lnTo>
                  <a:pt x="1764" y="542"/>
                </a:lnTo>
                <a:lnTo>
                  <a:pt x="1779" y="539"/>
                </a:lnTo>
                <a:lnTo>
                  <a:pt x="1793" y="537"/>
                </a:lnTo>
                <a:lnTo>
                  <a:pt x="1805" y="535"/>
                </a:lnTo>
                <a:lnTo>
                  <a:pt x="1819" y="534"/>
                </a:lnTo>
                <a:lnTo>
                  <a:pt x="1833" y="531"/>
                </a:lnTo>
                <a:lnTo>
                  <a:pt x="1846" y="529"/>
                </a:lnTo>
                <a:lnTo>
                  <a:pt x="1835" y="526"/>
                </a:lnTo>
                <a:lnTo>
                  <a:pt x="1822" y="523"/>
                </a:lnTo>
                <a:lnTo>
                  <a:pt x="1811" y="522"/>
                </a:lnTo>
                <a:lnTo>
                  <a:pt x="1800" y="522"/>
                </a:lnTo>
                <a:lnTo>
                  <a:pt x="1776" y="523"/>
                </a:lnTo>
                <a:lnTo>
                  <a:pt x="1752" y="525"/>
                </a:lnTo>
                <a:lnTo>
                  <a:pt x="1777" y="519"/>
                </a:lnTo>
                <a:lnTo>
                  <a:pt x="1802" y="515"/>
                </a:lnTo>
                <a:lnTo>
                  <a:pt x="1827" y="512"/>
                </a:lnTo>
                <a:lnTo>
                  <a:pt x="1852" y="506"/>
                </a:lnTo>
                <a:lnTo>
                  <a:pt x="1839" y="505"/>
                </a:lnTo>
                <a:lnTo>
                  <a:pt x="1828" y="506"/>
                </a:lnTo>
                <a:lnTo>
                  <a:pt x="1817" y="509"/>
                </a:lnTo>
                <a:lnTo>
                  <a:pt x="1805" y="510"/>
                </a:lnTo>
                <a:lnTo>
                  <a:pt x="1792" y="512"/>
                </a:lnTo>
                <a:lnTo>
                  <a:pt x="1778" y="513"/>
                </a:lnTo>
                <a:lnTo>
                  <a:pt x="1765" y="515"/>
                </a:lnTo>
                <a:lnTo>
                  <a:pt x="1752" y="517"/>
                </a:lnTo>
                <a:lnTo>
                  <a:pt x="1726" y="520"/>
                </a:lnTo>
                <a:lnTo>
                  <a:pt x="1699" y="523"/>
                </a:lnTo>
                <a:lnTo>
                  <a:pt x="1673" y="527"/>
                </a:lnTo>
                <a:lnTo>
                  <a:pt x="1647" y="530"/>
                </a:lnTo>
                <a:lnTo>
                  <a:pt x="1620" y="534"/>
                </a:lnTo>
                <a:lnTo>
                  <a:pt x="1594" y="538"/>
                </a:lnTo>
                <a:lnTo>
                  <a:pt x="1567" y="543"/>
                </a:lnTo>
                <a:lnTo>
                  <a:pt x="1541" y="546"/>
                </a:lnTo>
                <a:lnTo>
                  <a:pt x="1515" y="551"/>
                </a:lnTo>
                <a:lnTo>
                  <a:pt x="1489" y="554"/>
                </a:lnTo>
                <a:lnTo>
                  <a:pt x="1463" y="558"/>
                </a:lnTo>
                <a:lnTo>
                  <a:pt x="1437" y="561"/>
                </a:lnTo>
                <a:lnTo>
                  <a:pt x="1422" y="563"/>
                </a:lnTo>
                <a:lnTo>
                  <a:pt x="1407" y="566"/>
                </a:lnTo>
                <a:lnTo>
                  <a:pt x="1392" y="567"/>
                </a:lnTo>
                <a:lnTo>
                  <a:pt x="1377" y="568"/>
                </a:lnTo>
                <a:lnTo>
                  <a:pt x="1363" y="569"/>
                </a:lnTo>
                <a:lnTo>
                  <a:pt x="1348" y="571"/>
                </a:lnTo>
                <a:lnTo>
                  <a:pt x="1341" y="571"/>
                </a:lnTo>
                <a:lnTo>
                  <a:pt x="1334" y="572"/>
                </a:lnTo>
                <a:lnTo>
                  <a:pt x="1327" y="572"/>
                </a:lnTo>
                <a:lnTo>
                  <a:pt x="1320" y="570"/>
                </a:lnTo>
                <a:lnTo>
                  <a:pt x="1351" y="566"/>
                </a:lnTo>
                <a:lnTo>
                  <a:pt x="1381" y="562"/>
                </a:lnTo>
                <a:lnTo>
                  <a:pt x="1410" y="559"/>
                </a:lnTo>
                <a:lnTo>
                  <a:pt x="1441" y="555"/>
                </a:lnTo>
                <a:lnTo>
                  <a:pt x="1471" y="552"/>
                </a:lnTo>
                <a:lnTo>
                  <a:pt x="1500" y="547"/>
                </a:lnTo>
                <a:lnTo>
                  <a:pt x="1531" y="544"/>
                </a:lnTo>
                <a:lnTo>
                  <a:pt x="1561" y="539"/>
                </a:lnTo>
                <a:lnTo>
                  <a:pt x="1589" y="535"/>
                </a:lnTo>
                <a:lnTo>
                  <a:pt x="1619" y="530"/>
                </a:lnTo>
                <a:lnTo>
                  <a:pt x="1647" y="526"/>
                </a:lnTo>
                <a:lnTo>
                  <a:pt x="1677" y="521"/>
                </a:lnTo>
                <a:lnTo>
                  <a:pt x="1706" y="518"/>
                </a:lnTo>
                <a:lnTo>
                  <a:pt x="1736" y="514"/>
                </a:lnTo>
                <a:lnTo>
                  <a:pt x="1765" y="510"/>
                </a:lnTo>
                <a:lnTo>
                  <a:pt x="1795" y="506"/>
                </a:lnTo>
                <a:lnTo>
                  <a:pt x="1812" y="504"/>
                </a:lnTo>
                <a:lnTo>
                  <a:pt x="1828" y="502"/>
                </a:lnTo>
                <a:lnTo>
                  <a:pt x="1844" y="500"/>
                </a:lnTo>
                <a:lnTo>
                  <a:pt x="1861" y="497"/>
                </a:lnTo>
                <a:lnTo>
                  <a:pt x="1869" y="496"/>
                </a:lnTo>
                <a:lnTo>
                  <a:pt x="1878" y="496"/>
                </a:lnTo>
                <a:lnTo>
                  <a:pt x="1887" y="495"/>
                </a:lnTo>
                <a:lnTo>
                  <a:pt x="1895" y="494"/>
                </a:lnTo>
                <a:lnTo>
                  <a:pt x="1902" y="494"/>
                </a:lnTo>
                <a:lnTo>
                  <a:pt x="1909" y="493"/>
                </a:lnTo>
                <a:lnTo>
                  <a:pt x="1916" y="490"/>
                </a:lnTo>
                <a:lnTo>
                  <a:pt x="1921" y="486"/>
                </a:lnTo>
                <a:lnTo>
                  <a:pt x="1919" y="486"/>
                </a:lnTo>
                <a:lnTo>
                  <a:pt x="1916" y="486"/>
                </a:lnTo>
                <a:lnTo>
                  <a:pt x="1912" y="485"/>
                </a:lnTo>
                <a:lnTo>
                  <a:pt x="1911" y="483"/>
                </a:lnTo>
                <a:lnTo>
                  <a:pt x="1922" y="481"/>
                </a:lnTo>
                <a:lnTo>
                  <a:pt x="1935" y="479"/>
                </a:lnTo>
                <a:lnTo>
                  <a:pt x="1937" y="478"/>
                </a:lnTo>
                <a:lnTo>
                  <a:pt x="1940" y="477"/>
                </a:lnTo>
                <a:lnTo>
                  <a:pt x="1938" y="475"/>
                </a:lnTo>
                <a:lnTo>
                  <a:pt x="1935" y="473"/>
                </a:lnTo>
                <a:lnTo>
                  <a:pt x="1926" y="473"/>
                </a:lnTo>
                <a:lnTo>
                  <a:pt x="1916" y="473"/>
                </a:lnTo>
                <a:lnTo>
                  <a:pt x="1905" y="473"/>
                </a:lnTo>
                <a:lnTo>
                  <a:pt x="1895" y="471"/>
                </a:lnTo>
                <a:lnTo>
                  <a:pt x="1897" y="469"/>
                </a:lnTo>
                <a:lnTo>
                  <a:pt x="1901" y="464"/>
                </a:lnTo>
                <a:lnTo>
                  <a:pt x="1904" y="462"/>
                </a:lnTo>
                <a:lnTo>
                  <a:pt x="1908" y="460"/>
                </a:lnTo>
                <a:lnTo>
                  <a:pt x="1924" y="457"/>
                </a:lnTo>
                <a:lnTo>
                  <a:pt x="1940" y="457"/>
                </a:lnTo>
                <a:lnTo>
                  <a:pt x="1955" y="456"/>
                </a:lnTo>
                <a:lnTo>
                  <a:pt x="1971" y="455"/>
                </a:lnTo>
                <a:lnTo>
                  <a:pt x="1979" y="454"/>
                </a:lnTo>
                <a:lnTo>
                  <a:pt x="1986" y="453"/>
                </a:lnTo>
                <a:lnTo>
                  <a:pt x="1989" y="452"/>
                </a:lnTo>
                <a:lnTo>
                  <a:pt x="1992" y="452"/>
                </a:lnTo>
                <a:lnTo>
                  <a:pt x="1993" y="451"/>
                </a:lnTo>
                <a:lnTo>
                  <a:pt x="1994" y="451"/>
                </a:lnTo>
                <a:lnTo>
                  <a:pt x="1994" y="450"/>
                </a:lnTo>
                <a:lnTo>
                  <a:pt x="1993" y="450"/>
                </a:lnTo>
                <a:lnTo>
                  <a:pt x="1989" y="448"/>
                </a:lnTo>
                <a:lnTo>
                  <a:pt x="1993" y="450"/>
                </a:lnTo>
                <a:close/>
                <a:moveTo>
                  <a:pt x="1185" y="645"/>
                </a:moveTo>
                <a:lnTo>
                  <a:pt x="1186" y="646"/>
                </a:lnTo>
                <a:lnTo>
                  <a:pt x="1190" y="647"/>
                </a:lnTo>
                <a:lnTo>
                  <a:pt x="1193" y="646"/>
                </a:lnTo>
                <a:lnTo>
                  <a:pt x="1195" y="646"/>
                </a:lnTo>
                <a:lnTo>
                  <a:pt x="1202" y="646"/>
                </a:lnTo>
                <a:lnTo>
                  <a:pt x="1209" y="646"/>
                </a:lnTo>
                <a:lnTo>
                  <a:pt x="1203" y="644"/>
                </a:lnTo>
                <a:lnTo>
                  <a:pt x="1198" y="644"/>
                </a:lnTo>
                <a:lnTo>
                  <a:pt x="1191" y="644"/>
                </a:lnTo>
                <a:lnTo>
                  <a:pt x="1185" y="645"/>
                </a:lnTo>
                <a:lnTo>
                  <a:pt x="1187" y="645"/>
                </a:lnTo>
                <a:lnTo>
                  <a:pt x="1185" y="645"/>
                </a:lnTo>
                <a:close/>
                <a:moveTo>
                  <a:pt x="576" y="23"/>
                </a:moveTo>
                <a:lnTo>
                  <a:pt x="593" y="24"/>
                </a:lnTo>
                <a:lnTo>
                  <a:pt x="610" y="23"/>
                </a:lnTo>
                <a:lnTo>
                  <a:pt x="617" y="24"/>
                </a:lnTo>
                <a:lnTo>
                  <a:pt x="624" y="24"/>
                </a:lnTo>
                <a:lnTo>
                  <a:pt x="628" y="24"/>
                </a:lnTo>
                <a:lnTo>
                  <a:pt x="632" y="23"/>
                </a:lnTo>
                <a:lnTo>
                  <a:pt x="635" y="22"/>
                </a:lnTo>
                <a:lnTo>
                  <a:pt x="638" y="20"/>
                </a:lnTo>
                <a:lnTo>
                  <a:pt x="633" y="19"/>
                </a:lnTo>
                <a:lnTo>
                  <a:pt x="628" y="17"/>
                </a:lnTo>
                <a:lnTo>
                  <a:pt x="625" y="19"/>
                </a:lnTo>
                <a:lnTo>
                  <a:pt x="620" y="19"/>
                </a:lnTo>
                <a:lnTo>
                  <a:pt x="609" y="19"/>
                </a:lnTo>
                <a:lnTo>
                  <a:pt x="598" y="20"/>
                </a:lnTo>
                <a:lnTo>
                  <a:pt x="586" y="20"/>
                </a:lnTo>
                <a:lnTo>
                  <a:pt x="576" y="20"/>
                </a:lnTo>
                <a:lnTo>
                  <a:pt x="573" y="20"/>
                </a:lnTo>
                <a:lnTo>
                  <a:pt x="572" y="21"/>
                </a:lnTo>
                <a:lnTo>
                  <a:pt x="573" y="22"/>
                </a:lnTo>
                <a:lnTo>
                  <a:pt x="576" y="23"/>
                </a:lnTo>
                <a:lnTo>
                  <a:pt x="583" y="24"/>
                </a:lnTo>
                <a:lnTo>
                  <a:pt x="582" y="23"/>
                </a:lnTo>
                <a:lnTo>
                  <a:pt x="577" y="23"/>
                </a:lnTo>
                <a:lnTo>
                  <a:pt x="576" y="23"/>
                </a:lnTo>
                <a:close/>
                <a:moveTo>
                  <a:pt x="902" y="688"/>
                </a:moveTo>
                <a:lnTo>
                  <a:pt x="896" y="688"/>
                </a:lnTo>
                <a:lnTo>
                  <a:pt x="889" y="688"/>
                </a:lnTo>
                <a:lnTo>
                  <a:pt x="883" y="688"/>
                </a:lnTo>
                <a:lnTo>
                  <a:pt x="878" y="688"/>
                </a:lnTo>
                <a:lnTo>
                  <a:pt x="871" y="687"/>
                </a:lnTo>
                <a:lnTo>
                  <a:pt x="865" y="687"/>
                </a:lnTo>
                <a:lnTo>
                  <a:pt x="859" y="687"/>
                </a:lnTo>
                <a:lnTo>
                  <a:pt x="853" y="688"/>
                </a:lnTo>
                <a:lnTo>
                  <a:pt x="839" y="687"/>
                </a:lnTo>
                <a:lnTo>
                  <a:pt x="826" y="686"/>
                </a:lnTo>
                <a:lnTo>
                  <a:pt x="813" y="686"/>
                </a:lnTo>
                <a:lnTo>
                  <a:pt x="800" y="685"/>
                </a:lnTo>
                <a:lnTo>
                  <a:pt x="787" y="685"/>
                </a:lnTo>
                <a:lnTo>
                  <a:pt x="772" y="685"/>
                </a:lnTo>
                <a:lnTo>
                  <a:pt x="758" y="684"/>
                </a:lnTo>
                <a:lnTo>
                  <a:pt x="745" y="684"/>
                </a:lnTo>
                <a:lnTo>
                  <a:pt x="733" y="683"/>
                </a:lnTo>
                <a:lnTo>
                  <a:pt x="723" y="683"/>
                </a:lnTo>
                <a:lnTo>
                  <a:pt x="707" y="681"/>
                </a:lnTo>
                <a:lnTo>
                  <a:pt x="692" y="680"/>
                </a:lnTo>
                <a:lnTo>
                  <a:pt x="665" y="678"/>
                </a:lnTo>
                <a:lnTo>
                  <a:pt x="638" y="676"/>
                </a:lnTo>
                <a:lnTo>
                  <a:pt x="609" y="672"/>
                </a:lnTo>
                <a:lnTo>
                  <a:pt x="582" y="669"/>
                </a:lnTo>
                <a:lnTo>
                  <a:pt x="556" y="664"/>
                </a:lnTo>
                <a:lnTo>
                  <a:pt x="531" y="660"/>
                </a:lnTo>
                <a:lnTo>
                  <a:pt x="504" y="655"/>
                </a:lnTo>
                <a:lnTo>
                  <a:pt x="477" y="653"/>
                </a:lnTo>
                <a:lnTo>
                  <a:pt x="465" y="651"/>
                </a:lnTo>
                <a:lnTo>
                  <a:pt x="452" y="649"/>
                </a:lnTo>
                <a:lnTo>
                  <a:pt x="440" y="645"/>
                </a:lnTo>
                <a:lnTo>
                  <a:pt x="427" y="643"/>
                </a:lnTo>
                <a:lnTo>
                  <a:pt x="414" y="639"/>
                </a:lnTo>
                <a:lnTo>
                  <a:pt x="402" y="637"/>
                </a:lnTo>
                <a:lnTo>
                  <a:pt x="399" y="636"/>
                </a:lnTo>
                <a:lnTo>
                  <a:pt x="392" y="635"/>
                </a:lnTo>
                <a:lnTo>
                  <a:pt x="389" y="635"/>
                </a:lnTo>
                <a:lnTo>
                  <a:pt x="386" y="635"/>
                </a:lnTo>
                <a:lnTo>
                  <a:pt x="385" y="636"/>
                </a:lnTo>
                <a:lnTo>
                  <a:pt x="385" y="637"/>
                </a:lnTo>
                <a:lnTo>
                  <a:pt x="395" y="641"/>
                </a:lnTo>
                <a:lnTo>
                  <a:pt x="405" y="643"/>
                </a:lnTo>
                <a:lnTo>
                  <a:pt x="417" y="645"/>
                </a:lnTo>
                <a:lnTo>
                  <a:pt x="429" y="647"/>
                </a:lnTo>
                <a:lnTo>
                  <a:pt x="443" y="651"/>
                </a:lnTo>
                <a:lnTo>
                  <a:pt x="455" y="654"/>
                </a:lnTo>
                <a:lnTo>
                  <a:pt x="469" y="656"/>
                </a:lnTo>
                <a:lnTo>
                  <a:pt x="483" y="659"/>
                </a:lnTo>
                <a:lnTo>
                  <a:pt x="509" y="663"/>
                </a:lnTo>
                <a:lnTo>
                  <a:pt x="536" y="667"/>
                </a:lnTo>
                <a:lnTo>
                  <a:pt x="562" y="670"/>
                </a:lnTo>
                <a:lnTo>
                  <a:pt x="590" y="674"/>
                </a:lnTo>
                <a:lnTo>
                  <a:pt x="617" y="677"/>
                </a:lnTo>
                <a:lnTo>
                  <a:pt x="643" y="679"/>
                </a:lnTo>
                <a:lnTo>
                  <a:pt x="671" y="683"/>
                </a:lnTo>
                <a:lnTo>
                  <a:pt x="698" y="685"/>
                </a:lnTo>
                <a:lnTo>
                  <a:pt x="712" y="686"/>
                </a:lnTo>
                <a:lnTo>
                  <a:pt x="725" y="686"/>
                </a:lnTo>
                <a:lnTo>
                  <a:pt x="739" y="686"/>
                </a:lnTo>
                <a:lnTo>
                  <a:pt x="752" y="686"/>
                </a:lnTo>
                <a:lnTo>
                  <a:pt x="768" y="688"/>
                </a:lnTo>
                <a:lnTo>
                  <a:pt x="783" y="688"/>
                </a:lnTo>
                <a:lnTo>
                  <a:pt x="798" y="689"/>
                </a:lnTo>
                <a:lnTo>
                  <a:pt x="814" y="689"/>
                </a:lnTo>
                <a:lnTo>
                  <a:pt x="846" y="691"/>
                </a:lnTo>
                <a:lnTo>
                  <a:pt x="878" y="691"/>
                </a:lnTo>
                <a:lnTo>
                  <a:pt x="910" y="691"/>
                </a:lnTo>
                <a:lnTo>
                  <a:pt x="943" y="691"/>
                </a:lnTo>
                <a:lnTo>
                  <a:pt x="932" y="688"/>
                </a:lnTo>
                <a:lnTo>
                  <a:pt x="922" y="688"/>
                </a:lnTo>
                <a:lnTo>
                  <a:pt x="912" y="688"/>
                </a:lnTo>
                <a:lnTo>
                  <a:pt x="902" y="688"/>
                </a:lnTo>
                <a:lnTo>
                  <a:pt x="906" y="688"/>
                </a:lnTo>
                <a:lnTo>
                  <a:pt x="902" y="688"/>
                </a:lnTo>
                <a:close/>
                <a:moveTo>
                  <a:pt x="925" y="23"/>
                </a:moveTo>
                <a:lnTo>
                  <a:pt x="922" y="23"/>
                </a:lnTo>
                <a:lnTo>
                  <a:pt x="915" y="23"/>
                </a:lnTo>
                <a:lnTo>
                  <a:pt x="911" y="23"/>
                </a:lnTo>
                <a:lnTo>
                  <a:pt x="907" y="21"/>
                </a:lnTo>
                <a:lnTo>
                  <a:pt x="912" y="21"/>
                </a:lnTo>
                <a:lnTo>
                  <a:pt x="914" y="20"/>
                </a:lnTo>
                <a:lnTo>
                  <a:pt x="919" y="21"/>
                </a:lnTo>
                <a:lnTo>
                  <a:pt x="922" y="20"/>
                </a:lnTo>
                <a:lnTo>
                  <a:pt x="924" y="21"/>
                </a:lnTo>
                <a:lnTo>
                  <a:pt x="925" y="21"/>
                </a:lnTo>
                <a:lnTo>
                  <a:pt x="925" y="22"/>
                </a:lnTo>
                <a:lnTo>
                  <a:pt x="925" y="23"/>
                </a:lnTo>
                <a:lnTo>
                  <a:pt x="929" y="23"/>
                </a:lnTo>
                <a:lnTo>
                  <a:pt x="931" y="23"/>
                </a:lnTo>
                <a:lnTo>
                  <a:pt x="929" y="23"/>
                </a:lnTo>
                <a:lnTo>
                  <a:pt x="925" y="23"/>
                </a:lnTo>
                <a:lnTo>
                  <a:pt x="925" y="23"/>
                </a:lnTo>
                <a:lnTo>
                  <a:pt x="925" y="23"/>
                </a:lnTo>
                <a:close/>
                <a:moveTo>
                  <a:pt x="1061" y="546"/>
                </a:moveTo>
                <a:lnTo>
                  <a:pt x="1062" y="544"/>
                </a:lnTo>
                <a:lnTo>
                  <a:pt x="1061" y="543"/>
                </a:lnTo>
                <a:lnTo>
                  <a:pt x="1062" y="544"/>
                </a:lnTo>
                <a:lnTo>
                  <a:pt x="1061" y="546"/>
                </a:lnTo>
                <a:lnTo>
                  <a:pt x="1061" y="546"/>
                </a:lnTo>
                <a:lnTo>
                  <a:pt x="1061" y="546"/>
                </a:lnTo>
                <a:close/>
                <a:moveTo>
                  <a:pt x="1592" y="527"/>
                </a:moveTo>
                <a:lnTo>
                  <a:pt x="1570" y="530"/>
                </a:lnTo>
                <a:lnTo>
                  <a:pt x="1546" y="535"/>
                </a:lnTo>
                <a:lnTo>
                  <a:pt x="1523" y="538"/>
                </a:lnTo>
                <a:lnTo>
                  <a:pt x="1500" y="542"/>
                </a:lnTo>
                <a:lnTo>
                  <a:pt x="1489" y="543"/>
                </a:lnTo>
                <a:lnTo>
                  <a:pt x="1477" y="545"/>
                </a:lnTo>
                <a:lnTo>
                  <a:pt x="1466" y="546"/>
                </a:lnTo>
                <a:lnTo>
                  <a:pt x="1455" y="546"/>
                </a:lnTo>
                <a:lnTo>
                  <a:pt x="1452" y="546"/>
                </a:lnTo>
                <a:lnTo>
                  <a:pt x="1450" y="546"/>
                </a:lnTo>
                <a:lnTo>
                  <a:pt x="1448" y="544"/>
                </a:lnTo>
                <a:lnTo>
                  <a:pt x="1448" y="542"/>
                </a:lnTo>
                <a:lnTo>
                  <a:pt x="1457" y="539"/>
                </a:lnTo>
                <a:lnTo>
                  <a:pt x="1467" y="538"/>
                </a:lnTo>
                <a:lnTo>
                  <a:pt x="1490" y="536"/>
                </a:lnTo>
                <a:lnTo>
                  <a:pt x="1513" y="533"/>
                </a:lnTo>
                <a:lnTo>
                  <a:pt x="1536" y="529"/>
                </a:lnTo>
                <a:lnTo>
                  <a:pt x="1558" y="526"/>
                </a:lnTo>
                <a:lnTo>
                  <a:pt x="1581" y="522"/>
                </a:lnTo>
                <a:lnTo>
                  <a:pt x="1603" y="520"/>
                </a:lnTo>
                <a:lnTo>
                  <a:pt x="1624" y="518"/>
                </a:lnTo>
                <a:lnTo>
                  <a:pt x="1646" y="518"/>
                </a:lnTo>
                <a:lnTo>
                  <a:pt x="1632" y="520"/>
                </a:lnTo>
                <a:lnTo>
                  <a:pt x="1620" y="523"/>
                </a:lnTo>
                <a:lnTo>
                  <a:pt x="1606" y="526"/>
                </a:lnTo>
                <a:lnTo>
                  <a:pt x="1592" y="527"/>
                </a:lnTo>
                <a:lnTo>
                  <a:pt x="1581" y="529"/>
                </a:lnTo>
                <a:lnTo>
                  <a:pt x="1587" y="528"/>
                </a:lnTo>
                <a:lnTo>
                  <a:pt x="1596" y="527"/>
                </a:lnTo>
                <a:lnTo>
                  <a:pt x="1592" y="527"/>
                </a:lnTo>
                <a:close/>
                <a:moveTo>
                  <a:pt x="1653" y="515"/>
                </a:moveTo>
                <a:lnTo>
                  <a:pt x="1665" y="513"/>
                </a:lnTo>
                <a:lnTo>
                  <a:pt x="1677" y="512"/>
                </a:lnTo>
                <a:lnTo>
                  <a:pt x="1687" y="511"/>
                </a:lnTo>
                <a:lnTo>
                  <a:pt x="1697" y="512"/>
                </a:lnTo>
                <a:lnTo>
                  <a:pt x="1688" y="513"/>
                </a:lnTo>
                <a:lnTo>
                  <a:pt x="1678" y="515"/>
                </a:lnTo>
                <a:lnTo>
                  <a:pt x="1665" y="517"/>
                </a:lnTo>
                <a:lnTo>
                  <a:pt x="1653" y="515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3454400" y="3211286"/>
            <a:ext cx="8737600" cy="0"/>
          </a:xfrm>
          <a:prstGeom prst="lin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椭圆 1"/>
          <p:cNvSpPr/>
          <p:nvPr/>
        </p:nvSpPr>
        <p:spPr>
          <a:xfrm>
            <a:off x="1764393" y="2249715"/>
            <a:ext cx="1923142" cy="1923142"/>
          </a:xfrm>
          <a:prstGeom prst="ellipse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Oval 2"/>
          <p:cNvSpPr/>
          <p:nvPr/>
        </p:nvSpPr>
        <p:spPr>
          <a:xfrm>
            <a:off x="2287814" y="2786327"/>
            <a:ext cx="876300" cy="849918"/>
          </a:xfrm>
          <a:custGeom>
            <a:avLst/>
            <a:gdLst>
              <a:gd name="connsiteX0" fmla="*/ 35700 w 578738"/>
              <a:gd name="connsiteY0" fmla="*/ 243554 h 561315"/>
              <a:gd name="connsiteX1" fmla="*/ 30383 w 578738"/>
              <a:gd name="connsiteY1" fmla="*/ 254930 h 561315"/>
              <a:gd name="connsiteX2" fmla="*/ 30383 w 578738"/>
              <a:gd name="connsiteY2" fmla="*/ 519604 h 561315"/>
              <a:gd name="connsiteX3" fmla="*/ 35700 w 578738"/>
              <a:gd name="connsiteY3" fmla="*/ 530980 h 561315"/>
              <a:gd name="connsiteX4" fmla="*/ 132926 w 578738"/>
              <a:gd name="connsiteY4" fmla="*/ 530980 h 561315"/>
              <a:gd name="connsiteX5" fmla="*/ 138243 w 578738"/>
              <a:gd name="connsiteY5" fmla="*/ 519604 h 561315"/>
              <a:gd name="connsiteX6" fmla="*/ 138243 w 578738"/>
              <a:gd name="connsiteY6" fmla="*/ 254930 h 561315"/>
              <a:gd name="connsiteX7" fmla="*/ 132926 w 578738"/>
              <a:gd name="connsiteY7" fmla="*/ 243554 h 561315"/>
              <a:gd name="connsiteX8" fmla="*/ 35700 w 578738"/>
              <a:gd name="connsiteY8" fmla="*/ 213219 h 561315"/>
              <a:gd name="connsiteX9" fmla="*/ 132926 w 578738"/>
              <a:gd name="connsiteY9" fmla="*/ 213219 h 561315"/>
              <a:gd name="connsiteX10" fmla="*/ 168626 w 578738"/>
              <a:gd name="connsiteY10" fmla="*/ 254930 h 561315"/>
              <a:gd name="connsiteX11" fmla="*/ 168626 w 578738"/>
              <a:gd name="connsiteY11" fmla="*/ 519604 h 561315"/>
              <a:gd name="connsiteX12" fmla="*/ 132926 w 578738"/>
              <a:gd name="connsiteY12" fmla="*/ 561315 h 561315"/>
              <a:gd name="connsiteX13" fmla="*/ 35700 w 578738"/>
              <a:gd name="connsiteY13" fmla="*/ 561315 h 561315"/>
              <a:gd name="connsiteX14" fmla="*/ 0 w 578738"/>
              <a:gd name="connsiteY14" fmla="*/ 519604 h 561315"/>
              <a:gd name="connsiteX15" fmla="*/ 0 w 578738"/>
              <a:gd name="connsiteY15" fmla="*/ 254930 h 561315"/>
              <a:gd name="connsiteX16" fmla="*/ 35700 w 578738"/>
              <a:gd name="connsiteY16" fmla="*/ 213219 h 561315"/>
              <a:gd name="connsiteX17" fmla="*/ 321281 w 578738"/>
              <a:gd name="connsiteY17" fmla="*/ 30341 h 561315"/>
              <a:gd name="connsiteX18" fmla="*/ 296219 w 578738"/>
              <a:gd name="connsiteY18" fmla="*/ 55373 h 561315"/>
              <a:gd name="connsiteX19" fmla="*/ 296979 w 578738"/>
              <a:gd name="connsiteY19" fmla="*/ 60683 h 561315"/>
              <a:gd name="connsiteX20" fmla="*/ 296979 w 578738"/>
              <a:gd name="connsiteY20" fmla="*/ 65992 h 561315"/>
              <a:gd name="connsiteX21" fmla="*/ 268119 w 578738"/>
              <a:gd name="connsiteY21" fmla="*/ 212389 h 561315"/>
              <a:gd name="connsiteX22" fmla="*/ 263563 w 578738"/>
              <a:gd name="connsiteY22" fmla="*/ 221492 h 561315"/>
              <a:gd name="connsiteX23" fmla="*/ 262044 w 578738"/>
              <a:gd name="connsiteY23" fmla="*/ 223009 h 561315"/>
              <a:gd name="connsiteX24" fmla="*/ 232425 w 578738"/>
              <a:gd name="connsiteY24" fmla="*/ 240455 h 561315"/>
              <a:gd name="connsiteX25" fmla="*/ 230146 w 578738"/>
              <a:gd name="connsiteY25" fmla="*/ 240455 h 561315"/>
              <a:gd name="connsiteX26" fmla="*/ 225590 w 578738"/>
              <a:gd name="connsiteY26" fmla="*/ 240455 h 561315"/>
              <a:gd name="connsiteX27" fmla="*/ 224071 w 578738"/>
              <a:gd name="connsiteY27" fmla="*/ 241214 h 561315"/>
              <a:gd name="connsiteX28" fmla="*/ 211919 w 578738"/>
              <a:gd name="connsiteY28" fmla="*/ 253350 h 561315"/>
              <a:gd name="connsiteX29" fmla="*/ 211919 w 578738"/>
              <a:gd name="connsiteY29" fmla="*/ 518079 h 561315"/>
              <a:gd name="connsiteX30" fmla="*/ 224830 w 578738"/>
              <a:gd name="connsiteY30" fmla="*/ 530974 h 561315"/>
              <a:gd name="connsiteX31" fmla="*/ 521019 w 578738"/>
              <a:gd name="connsiteY31" fmla="*/ 530974 h 561315"/>
              <a:gd name="connsiteX32" fmla="*/ 522538 w 578738"/>
              <a:gd name="connsiteY32" fmla="*/ 530215 h 561315"/>
              <a:gd name="connsiteX33" fmla="*/ 546081 w 578738"/>
              <a:gd name="connsiteY33" fmla="*/ 505942 h 561315"/>
              <a:gd name="connsiteX34" fmla="*/ 522538 w 578738"/>
              <a:gd name="connsiteY34" fmla="*/ 480910 h 561315"/>
              <a:gd name="connsiteX35" fmla="*/ 508108 w 578738"/>
              <a:gd name="connsiteY35" fmla="*/ 465740 h 561315"/>
              <a:gd name="connsiteX36" fmla="*/ 523298 w 578738"/>
              <a:gd name="connsiteY36" fmla="*/ 450569 h 561315"/>
              <a:gd name="connsiteX37" fmla="*/ 548360 w 578738"/>
              <a:gd name="connsiteY37" fmla="*/ 425537 h 561315"/>
              <a:gd name="connsiteX38" fmla="*/ 523298 w 578738"/>
              <a:gd name="connsiteY38" fmla="*/ 401264 h 561315"/>
              <a:gd name="connsiteX39" fmla="*/ 508108 w 578738"/>
              <a:gd name="connsiteY39" fmla="*/ 386094 h 561315"/>
              <a:gd name="connsiteX40" fmla="*/ 523298 w 578738"/>
              <a:gd name="connsiteY40" fmla="*/ 370923 h 561315"/>
              <a:gd name="connsiteX41" fmla="*/ 548360 w 578738"/>
              <a:gd name="connsiteY41" fmla="*/ 345891 h 561315"/>
              <a:gd name="connsiteX42" fmla="*/ 523298 w 578738"/>
              <a:gd name="connsiteY42" fmla="*/ 320860 h 561315"/>
              <a:gd name="connsiteX43" fmla="*/ 508108 w 578738"/>
              <a:gd name="connsiteY43" fmla="*/ 305689 h 561315"/>
              <a:gd name="connsiteX44" fmla="*/ 523298 w 578738"/>
              <a:gd name="connsiteY44" fmla="*/ 290518 h 561315"/>
              <a:gd name="connsiteX45" fmla="*/ 548360 w 578738"/>
              <a:gd name="connsiteY45" fmla="*/ 265487 h 561315"/>
              <a:gd name="connsiteX46" fmla="*/ 523298 w 578738"/>
              <a:gd name="connsiteY46" fmla="*/ 240455 h 561315"/>
              <a:gd name="connsiteX47" fmla="*/ 373684 w 578738"/>
              <a:gd name="connsiteY47" fmla="*/ 240455 h 561315"/>
              <a:gd name="connsiteX48" fmla="*/ 361533 w 578738"/>
              <a:gd name="connsiteY48" fmla="*/ 234387 h 561315"/>
              <a:gd name="connsiteX49" fmla="*/ 360014 w 578738"/>
              <a:gd name="connsiteY49" fmla="*/ 219975 h 561315"/>
              <a:gd name="connsiteX50" fmla="*/ 343306 w 578738"/>
              <a:gd name="connsiteY50" fmla="*/ 42478 h 561315"/>
              <a:gd name="connsiteX51" fmla="*/ 341787 w 578738"/>
              <a:gd name="connsiteY51" fmla="*/ 40961 h 561315"/>
              <a:gd name="connsiteX52" fmla="*/ 321281 w 578738"/>
              <a:gd name="connsiteY52" fmla="*/ 30341 h 561315"/>
              <a:gd name="connsiteX53" fmla="*/ 321281 w 578738"/>
              <a:gd name="connsiteY53" fmla="*/ 0 h 561315"/>
              <a:gd name="connsiteX54" fmla="*/ 365330 w 578738"/>
              <a:gd name="connsiteY54" fmla="*/ 21997 h 561315"/>
              <a:gd name="connsiteX55" fmla="*/ 395708 w 578738"/>
              <a:gd name="connsiteY55" fmla="*/ 210114 h 561315"/>
              <a:gd name="connsiteX56" fmla="*/ 523298 w 578738"/>
              <a:gd name="connsiteY56" fmla="*/ 210114 h 561315"/>
              <a:gd name="connsiteX57" fmla="*/ 562789 w 578738"/>
              <a:gd name="connsiteY57" fmla="*/ 226802 h 561315"/>
              <a:gd name="connsiteX58" fmla="*/ 578738 w 578738"/>
              <a:gd name="connsiteY58" fmla="*/ 265487 h 561315"/>
              <a:gd name="connsiteX59" fmla="*/ 561270 w 578738"/>
              <a:gd name="connsiteY59" fmla="*/ 305689 h 561315"/>
              <a:gd name="connsiteX60" fmla="*/ 578738 w 578738"/>
              <a:gd name="connsiteY60" fmla="*/ 345891 h 561315"/>
              <a:gd name="connsiteX61" fmla="*/ 561270 w 578738"/>
              <a:gd name="connsiteY61" fmla="*/ 386094 h 561315"/>
              <a:gd name="connsiteX62" fmla="*/ 578738 w 578738"/>
              <a:gd name="connsiteY62" fmla="*/ 425537 h 561315"/>
              <a:gd name="connsiteX63" fmla="*/ 560511 w 578738"/>
              <a:gd name="connsiteY63" fmla="*/ 466498 h 561315"/>
              <a:gd name="connsiteX64" fmla="*/ 576460 w 578738"/>
              <a:gd name="connsiteY64" fmla="*/ 505942 h 561315"/>
              <a:gd name="connsiteX65" fmla="*/ 527095 w 578738"/>
              <a:gd name="connsiteY65" fmla="*/ 560556 h 561315"/>
              <a:gd name="connsiteX66" fmla="*/ 523298 w 578738"/>
              <a:gd name="connsiteY66" fmla="*/ 561315 h 561315"/>
              <a:gd name="connsiteX67" fmla="*/ 224830 w 578738"/>
              <a:gd name="connsiteY67" fmla="*/ 561315 h 561315"/>
              <a:gd name="connsiteX68" fmla="*/ 181541 w 578738"/>
              <a:gd name="connsiteY68" fmla="*/ 518079 h 561315"/>
              <a:gd name="connsiteX69" fmla="*/ 181541 w 578738"/>
              <a:gd name="connsiteY69" fmla="*/ 253350 h 561315"/>
              <a:gd name="connsiteX70" fmla="*/ 222552 w 578738"/>
              <a:gd name="connsiteY70" fmla="*/ 210872 h 561315"/>
              <a:gd name="connsiteX71" fmla="*/ 224830 w 578738"/>
              <a:gd name="connsiteY71" fmla="*/ 210114 h 561315"/>
              <a:gd name="connsiteX72" fmla="*/ 229387 w 578738"/>
              <a:gd name="connsiteY72" fmla="*/ 210114 h 561315"/>
              <a:gd name="connsiteX73" fmla="*/ 237741 w 578738"/>
              <a:gd name="connsiteY73" fmla="*/ 205563 h 561315"/>
              <a:gd name="connsiteX74" fmla="*/ 240779 w 578738"/>
              <a:gd name="connsiteY74" fmla="*/ 198736 h 561315"/>
              <a:gd name="connsiteX75" fmla="*/ 266600 w 578738"/>
              <a:gd name="connsiteY75" fmla="*/ 66751 h 561315"/>
              <a:gd name="connsiteX76" fmla="*/ 266600 w 578738"/>
              <a:gd name="connsiteY76" fmla="*/ 60683 h 561315"/>
              <a:gd name="connsiteX77" fmla="*/ 265841 w 578738"/>
              <a:gd name="connsiteY77" fmla="*/ 55373 h 561315"/>
              <a:gd name="connsiteX78" fmla="*/ 321281 w 578738"/>
              <a:gd name="connsiteY78" fmla="*/ 0 h 56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78738" h="561315">
                <a:moveTo>
                  <a:pt x="35700" y="243554"/>
                </a:moveTo>
                <a:cubicBezTo>
                  <a:pt x="34181" y="243554"/>
                  <a:pt x="30383" y="248104"/>
                  <a:pt x="30383" y="254930"/>
                </a:cubicBezTo>
                <a:lnTo>
                  <a:pt x="30383" y="519604"/>
                </a:lnTo>
                <a:cubicBezTo>
                  <a:pt x="30383" y="526430"/>
                  <a:pt x="34181" y="530980"/>
                  <a:pt x="35700" y="530980"/>
                </a:cubicBezTo>
                <a:lnTo>
                  <a:pt x="132926" y="530980"/>
                </a:lnTo>
                <a:cubicBezTo>
                  <a:pt x="134445" y="530980"/>
                  <a:pt x="138243" y="526430"/>
                  <a:pt x="138243" y="519604"/>
                </a:cubicBezTo>
                <a:lnTo>
                  <a:pt x="138243" y="254930"/>
                </a:lnTo>
                <a:cubicBezTo>
                  <a:pt x="138243" y="248104"/>
                  <a:pt x="134445" y="243554"/>
                  <a:pt x="132926" y="243554"/>
                </a:cubicBezTo>
                <a:close/>
                <a:moveTo>
                  <a:pt x="35700" y="213219"/>
                </a:moveTo>
                <a:lnTo>
                  <a:pt x="132926" y="213219"/>
                </a:lnTo>
                <a:cubicBezTo>
                  <a:pt x="152675" y="213219"/>
                  <a:pt x="168626" y="231420"/>
                  <a:pt x="168626" y="254930"/>
                </a:cubicBezTo>
                <a:lnTo>
                  <a:pt x="168626" y="519604"/>
                </a:lnTo>
                <a:cubicBezTo>
                  <a:pt x="168626" y="542356"/>
                  <a:pt x="152675" y="561315"/>
                  <a:pt x="132926" y="561315"/>
                </a:cubicBezTo>
                <a:lnTo>
                  <a:pt x="35700" y="561315"/>
                </a:lnTo>
                <a:cubicBezTo>
                  <a:pt x="15951" y="561315"/>
                  <a:pt x="0" y="542356"/>
                  <a:pt x="0" y="519604"/>
                </a:cubicBezTo>
                <a:lnTo>
                  <a:pt x="0" y="254930"/>
                </a:lnTo>
                <a:cubicBezTo>
                  <a:pt x="0" y="231420"/>
                  <a:pt x="15951" y="213219"/>
                  <a:pt x="35700" y="213219"/>
                </a:cubicBezTo>
                <a:close/>
                <a:moveTo>
                  <a:pt x="321281" y="30341"/>
                </a:moveTo>
                <a:cubicBezTo>
                  <a:pt x="307611" y="30341"/>
                  <a:pt x="296219" y="41719"/>
                  <a:pt x="296219" y="55373"/>
                </a:cubicBezTo>
                <a:cubicBezTo>
                  <a:pt x="296219" y="56890"/>
                  <a:pt x="296979" y="59166"/>
                  <a:pt x="296979" y="60683"/>
                </a:cubicBezTo>
                <a:cubicBezTo>
                  <a:pt x="297738" y="62200"/>
                  <a:pt x="297738" y="64475"/>
                  <a:pt x="296979" y="65992"/>
                </a:cubicBezTo>
                <a:cubicBezTo>
                  <a:pt x="306852" y="119090"/>
                  <a:pt x="287106" y="174463"/>
                  <a:pt x="268119" y="212389"/>
                </a:cubicBezTo>
                <a:cubicBezTo>
                  <a:pt x="266600" y="215424"/>
                  <a:pt x="265081" y="218458"/>
                  <a:pt x="263563" y="221492"/>
                </a:cubicBezTo>
                <a:cubicBezTo>
                  <a:pt x="263563" y="221492"/>
                  <a:pt x="262803" y="222250"/>
                  <a:pt x="262044" y="223009"/>
                </a:cubicBezTo>
                <a:cubicBezTo>
                  <a:pt x="255209" y="232870"/>
                  <a:pt x="244576" y="238938"/>
                  <a:pt x="232425" y="240455"/>
                </a:cubicBezTo>
                <a:cubicBezTo>
                  <a:pt x="231665" y="240455"/>
                  <a:pt x="230906" y="240455"/>
                  <a:pt x="230146" y="240455"/>
                </a:cubicBezTo>
                <a:lnTo>
                  <a:pt x="225590" y="240455"/>
                </a:lnTo>
                <a:cubicBezTo>
                  <a:pt x="225590" y="241214"/>
                  <a:pt x="224830" y="241214"/>
                  <a:pt x="224071" y="241214"/>
                </a:cubicBezTo>
                <a:cubicBezTo>
                  <a:pt x="217236" y="241214"/>
                  <a:pt x="211919" y="246524"/>
                  <a:pt x="211919" y="253350"/>
                </a:cubicBezTo>
                <a:lnTo>
                  <a:pt x="211919" y="518079"/>
                </a:lnTo>
                <a:cubicBezTo>
                  <a:pt x="211919" y="524905"/>
                  <a:pt x="217995" y="530974"/>
                  <a:pt x="224830" y="530974"/>
                </a:cubicBezTo>
                <a:lnTo>
                  <a:pt x="521019" y="530974"/>
                </a:lnTo>
                <a:cubicBezTo>
                  <a:pt x="521779" y="530974"/>
                  <a:pt x="521779" y="530215"/>
                  <a:pt x="522538" y="530215"/>
                </a:cubicBezTo>
                <a:cubicBezTo>
                  <a:pt x="536208" y="530215"/>
                  <a:pt x="546081" y="518837"/>
                  <a:pt x="546081" y="505942"/>
                </a:cubicBezTo>
                <a:cubicBezTo>
                  <a:pt x="546081" y="493047"/>
                  <a:pt x="536208" y="481669"/>
                  <a:pt x="522538" y="480910"/>
                </a:cubicBezTo>
                <a:cubicBezTo>
                  <a:pt x="514943" y="480910"/>
                  <a:pt x="508108" y="474084"/>
                  <a:pt x="508108" y="465740"/>
                </a:cubicBezTo>
                <a:cubicBezTo>
                  <a:pt x="508108" y="457396"/>
                  <a:pt x="514943" y="450569"/>
                  <a:pt x="523298" y="450569"/>
                </a:cubicBezTo>
                <a:cubicBezTo>
                  <a:pt x="536968" y="450569"/>
                  <a:pt x="548360" y="439191"/>
                  <a:pt x="548360" y="425537"/>
                </a:cubicBezTo>
                <a:cubicBezTo>
                  <a:pt x="548360" y="411884"/>
                  <a:pt x="536968" y="401264"/>
                  <a:pt x="523298" y="401264"/>
                </a:cubicBezTo>
                <a:cubicBezTo>
                  <a:pt x="514943" y="401264"/>
                  <a:pt x="508108" y="394438"/>
                  <a:pt x="508108" y="386094"/>
                </a:cubicBezTo>
                <a:cubicBezTo>
                  <a:pt x="508108" y="377750"/>
                  <a:pt x="514943" y="370923"/>
                  <a:pt x="523298" y="370923"/>
                </a:cubicBezTo>
                <a:cubicBezTo>
                  <a:pt x="536968" y="370923"/>
                  <a:pt x="548360" y="359545"/>
                  <a:pt x="548360" y="345891"/>
                </a:cubicBezTo>
                <a:cubicBezTo>
                  <a:pt x="548360" y="332238"/>
                  <a:pt x="536968" y="320860"/>
                  <a:pt x="523298" y="320860"/>
                </a:cubicBezTo>
                <a:cubicBezTo>
                  <a:pt x="514943" y="320860"/>
                  <a:pt x="508108" y="314033"/>
                  <a:pt x="508108" y="305689"/>
                </a:cubicBezTo>
                <a:cubicBezTo>
                  <a:pt x="508108" y="297345"/>
                  <a:pt x="514943" y="290518"/>
                  <a:pt x="523298" y="290518"/>
                </a:cubicBezTo>
                <a:cubicBezTo>
                  <a:pt x="536968" y="290518"/>
                  <a:pt x="548360" y="279140"/>
                  <a:pt x="548360" y="265487"/>
                </a:cubicBezTo>
                <a:cubicBezTo>
                  <a:pt x="548360" y="251833"/>
                  <a:pt x="536968" y="240455"/>
                  <a:pt x="523298" y="240455"/>
                </a:cubicBezTo>
                <a:lnTo>
                  <a:pt x="373684" y="240455"/>
                </a:lnTo>
                <a:cubicBezTo>
                  <a:pt x="369127" y="240455"/>
                  <a:pt x="363811" y="238180"/>
                  <a:pt x="361533" y="234387"/>
                </a:cubicBezTo>
                <a:cubicBezTo>
                  <a:pt x="358495" y="229836"/>
                  <a:pt x="357735" y="224526"/>
                  <a:pt x="360014" y="219975"/>
                </a:cubicBezTo>
                <a:cubicBezTo>
                  <a:pt x="401784" y="120607"/>
                  <a:pt x="349381" y="50822"/>
                  <a:pt x="343306" y="42478"/>
                </a:cubicBezTo>
                <a:cubicBezTo>
                  <a:pt x="342546" y="42478"/>
                  <a:pt x="341787" y="41719"/>
                  <a:pt x="341787" y="40961"/>
                </a:cubicBezTo>
                <a:cubicBezTo>
                  <a:pt x="336471" y="34134"/>
                  <a:pt x="329635" y="30341"/>
                  <a:pt x="321281" y="30341"/>
                </a:cubicBezTo>
                <a:close/>
                <a:moveTo>
                  <a:pt x="321281" y="0"/>
                </a:moveTo>
                <a:cubicBezTo>
                  <a:pt x="338749" y="0"/>
                  <a:pt x="354698" y="8344"/>
                  <a:pt x="365330" y="21997"/>
                </a:cubicBezTo>
                <a:cubicBezTo>
                  <a:pt x="368368" y="25032"/>
                  <a:pt x="431403" y="99368"/>
                  <a:pt x="395708" y="210114"/>
                </a:cubicBezTo>
                <a:lnTo>
                  <a:pt x="523298" y="210114"/>
                </a:lnTo>
                <a:cubicBezTo>
                  <a:pt x="538487" y="210114"/>
                  <a:pt x="552157" y="216182"/>
                  <a:pt x="562789" y="226802"/>
                </a:cubicBezTo>
                <a:cubicBezTo>
                  <a:pt x="572662" y="237421"/>
                  <a:pt x="578738" y="251075"/>
                  <a:pt x="578738" y="265487"/>
                </a:cubicBezTo>
                <a:cubicBezTo>
                  <a:pt x="578738" y="281416"/>
                  <a:pt x="571903" y="295828"/>
                  <a:pt x="561270" y="305689"/>
                </a:cubicBezTo>
                <a:cubicBezTo>
                  <a:pt x="571903" y="315550"/>
                  <a:pt x="578738" y="329962"/>
                  <a:pt x="578738" y="345891"/>
                </a:cubicBezTo>
                <a:cubicBezTo>
                  <a:pt x="578738" y="361821"/>
                  <a:pt x="571903" y="375474"/>
                  <a:pt x="561270" y="386094"/>
                </a:cubicBezTo>
                <a:cubicBezTo>
                  <a:pt x="571903" y="395955"/>
                  <a:pt x="578738" y="410367"/>
                  <a:pt x="578738" y="425537"/>
                </a:cubicBezTo>
                <a:cubicBezTo>
                  <a:pt x="578738" y="442225"/>
                  <a:pt x="571903" y="456637"/>
                  <a:pt x="560511" y="466498"/>
                </a:cubicBezTo>
                <a:cubicBezTo>
                  <a:pt x="570384" y="477118"/>
                  <a:pt x="576460" y="490771"/>
                  <a:pt x="576460" y="505942"/>
                </a:cubicBezTo>
                <a:cubicBezTo>
                  <a:pt x="576460" y="534008"/>
                  <a:pt x="555195" y="557522"/>
                  <a:pt x="527095" y="560556"/>
                </a:cubicBezTo>
                <a:cubicBezTo>
                  <a:pt x="525576" y="560556"/>
                  <a:pt x="524816" y="561315"/>
                  <a:pt x="523298" y="561315"/>
                </a:cubicBezTo>
                <a:lnTo>
                  <a:pt x="224830" y="561315"/>
                </a:lnTo>
                <a:cubicBezTo>
                  <a:pt x="201287" y="561315"/>
                  <a:pt x="181541" y="541593"/>
                  <a:pt x="181541" y="518079"/>
                </a:cubicBezTo>
                <a:lnTo>
                  <a:pt x="181541" y="253350"/>
                </a:lnTo>
                <a:cubicBezTo>
                  <a:pt x="181541" y="230594"/>
                  <a:pt x="199768" y="211631"/>
                  <a:pt x="222552" y="210872"/>
                </a:cubicBezTo>
                <a:cubicBezTo>
                  <a:pt x="223311" y="210872"/>
                  <a:pt x="224071" y="210114"/>
                  <a:pt x="224830" y="210114"/>
                </a:cubicBezTo>
                <a:lnTo>
                  <a:pt x="229387" y="210114"/>
                </a:lnTo>
                <a:cubicBezTo>
                  <a:pt x="232425" y="210114"/>
                  <a:pt x="235463" y="208597"/>
                  <a:pt x="237741" y="205563"/>
                </a:cubicBezTo>
                <a:cubicBezTo>
                  <a:pt x="238500" y="203287"/>
                  <a:pt x="240019" y="201011"/>
                  <a:pt x="240779" y="198736"/>
                </a:cubicBezTo>
                <a:cubicBezTo>
                  <a:pt x="255209" y="170670"/>
                  <a:pt x="277233" y="115297"/>
                  <a:pt x="266600" y="66751"/>
                </a:cubicBezTo>
                <a:cubicBezTo>
                  <a:pt x="265841" y="65234"/>
                  <a:pt x="265841" y="62958"/>
                  <a:pt x="266600" y="60683"/>
                </a:cubicBezTo>
                <a:cubicBezTo>
                  <a:pt x="265841" y="59166"/>
                  <a:pt x="265841" y="56890"/>
                  <a:pt x="265841" y="55373"/>
                </a:cubicBezTo>
                <a:cubicBezTo>
                  <a:pt x="265841" y="25032"/>
                  <a:pt x="290903" y="0"/>
                  <a:pt x="3212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046220" y="2852738"/>
            <a:ext cx="717096" cy="717096"/>
          </a:xfrm>
          <a:prstGeom prst="ellipse">
            <a:avLst/>
          </a:prstGeom>
          <a:solidFill>
            <a:srgbClr val="31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499372" y="2852738"/>
            <a:ext cx="717096" cy="717096"/>
          </a:xfrm>
          <a:prstGeom prst="ellipse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899249" y="3922673"/>
            <a:ext cx="3011038" cy="1066423"/>
            <a:chOff x="1420308" y="4907340"/>
            <a:chExt cx="3011038" cy="1066423"/>
          </a:xfrm>
        </p:grpSpPr>
        <p:sp>
          <p:nvSpPr>
            <p:cNvPr id="7" name="文本框 2"/>
            <p:cNvSpPr txBox="1"/>
            <p:nvPr/>
          </p:nvSpPr>
          <p:spPr bwMode="auto">
            <a:xfrm>
              <a:off x="223628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8" name="文本框 3"/>
            <p:cNvSpPr txBox="1"/>
            <p:nvPr/>
          </p:nvSpPr>
          <p:spPr bwMode="auto">
            <a:xfrm>
              <a:off x="1420308" y="5235099"/>
              <a:ext cx="3011038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352401" y="3922673"/>
            <a:ext cx="3011038" cy="1066423"/>
            <a:chOff x="1420308" y="4907340"/>
            <a:chExt cx="3011038" cy="1066423"/>
          </a:xfrm>
        </p:grpSpPr>
        <p:sp>
          <p:nvSpPr>
            <p:cNvPr id="10" name="文本框 2"/>
            <p:cNvSpPr txBox="1"/>
            <p:nvPr/>
          </p:nvSpPr>
          <p:spPr bwMode="auto">
            <a:xfrm>
              <a:off x="223628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11" name="文本框 3"/>
            <p:cNvSpPr txBox="1"/>
            <p:nvPr/>
          </p:nvSpPr>
          <p:spPr bwMode="auto">
            <a:xfrm>
              <a:off x="1420308" y="5235099"/>
              <a:ext cx="3011038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</a:p>
          </p:txBody>
        </p:sp>
      </p:grpSp>
      <p:sp>
        <p:nvSpPr>
          <p:cNvPr id="20" name="ValueText1"/>
          <p:cNvSpPr txBox="1"/>
          <p:nvPr/>
        </p:nvSpPr>
        <p:spPr>
          <a:xfrm>
            <a:off x="5769522" y="2156481"/>
            <a:ext cx="127049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pPr algn="dist"/>
            <a:r>
              <a:rPr lang="en-US" altLang="zh-CN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2020</a:t>
            </a:r>
            <a:endParaRPr lang="en-US" sz="3200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1" name="ValueText1"/>
          <p:cNvSpPr txBox="1"/>
          <p:nvPr/>
        </p:nvSpPr>
        <p:spPr>
          <a:xfrm>
            <a:off x="9222674" y="2156481"/>
            <a:ext cx="127049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pPr algn="dist"/>
            <a:r>
              <a:rPr lang="en-US" altLang="zh-CN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2021</a:t>
            </a:r>
            <a:endParaRPr lang="en-US" sz="3200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22" name="文本框 21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</a:p>
          </p:txBody>
        </p:sp>
        <p:sp>
          <p:nvSpPr>
            <p:cNvPr id="23" name="文本框 22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4" grpId="0" animBg="1"/>
      <p:bldP spid="5" grpId="0" animBg="1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0" y="3211286"/>
            <a:ext cx="12192000" cy="0"/>
          </a:xfrm>
          <a:prstGeom prst="lin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椭圆 3"/>
          <p:cNvSpPr/>
          <p:nvPr/>
        </p:nvSpPr>
        <p:spPr>
          <a:xfrm>
            <a:off x="5746863" y="2852738"/>
            <a:ext cx="717096" cy="717096"/>
          </a:xfrm>
          <a:prstGeom prst="ellipse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499372" y="2852738"/>
            <a:ext cx="717096" cy="717096"/>
          </a:xfrm>
          <a:prstGeom prst="ellipse">
            <a:avLst/>
          </a:prstGeom>
          <a:solidFill>
            <a:srgbClr val="31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599892" y="3922673"/>
            <a:ext cx="3011038" cy="1066423"/>
            <a:chOff x="1420308" y="4907340"/>
            <a:chExt cx="3011038" cy="1066423"/>
          </a:xfrm>
        </p:grpSpPr>
        <p:sp>
          <p:nvSpPr>
            <p:cNvPr id="7" name="文本框 2"/>
            <p:cNvSpPr txBox="1"/>
            <p:nvPr/>
          </p:nvSpPr>
          <p:spPr bwMode="auto">
            <a:xfrm>
              <a:off x="223628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8" name="文本框 3"/>
            <p:cNvSpPr txBox="1"/>
            <p:nvPr/>
          </p:nvSpPr>
          <p:spPr bwMode="auto">
            <a:xfrm>
              <a:off x="1420308" y="5235099"/>
              <a:ext cx="3011038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352401" y="3922673"/>
            <a:ext cx="3011038" cy="1066423"/>
            <a:chOff x="1420308" y="4907340"/>
            <a:chExt cx="3011038" cy="1066423"/>
          </a:xfrm>
        </p:grpSpPr>
        <p:sp>
          <p:nvSpPr>
            <p:cNvPr id="10" name="文本框 2"/>
            <p:cNvSpPr txBox="1"/>
            <p:nvPr/>
          </p:nvSpPr>
          <p:spPr bwMode="auto">
            <a:xfrm>
              <a:off x="223628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11" name="文本框 3"/>
            <p:cNvSpPr txBox="1"/>
            <p:nvPr/>
          </p:nvSpPr>
          <p:spPr bwMode="auto">
            <a:xfrm>
              <a:off x="1420308" y="5235099"/>
              <a:ext cx="3011038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</a:p>
          </p:txBody>
        </p:sp>
      </p:grpSp>
      <p:sp>
        <p:nvSpPr>
          <p:cNvPr id="14" name="椭圆 13"/>
          <p:cNvSpPr/>
          <p:nvPr/>
        </p:nvSpPr>
        <p:spPr>
          <a:xfrm>
            <a:off x="1994354" y="2852738"/>
            <a:ext cx="717096" cy="717096"/>
          </a:xfrm>
          <a:prstGeom prst="ellipse">
            <a:avLst/>
          </a:prstGeom>
          <a:solidFill>
            <a:srgbClr val="31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47383" y="3922673"/>
            <a:ext cx="3011038" cy="1066423"/>
            <a:chOff x="1420308" y="4907340"/>
            <a:chExt cx="3011038" cy="1066423"/>
          </a:xfrm>
        </p:grpSpPr>
        <p:sp>
          <p:nvSpPr>
            <p:cNvPr id="16" name="文本框 2"/>
            <p:cNvSpPr txBox="1"/>
            <p:nvPr/>
          </p:nvSpPr>
          <p:spPr bwMode="auto">
            <a:xfrm>
              <a:off x="223628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17" name="文本框 3"/>
            <p:cNvSpPr txBox="1"/>
            <p:nvPr/>
          </p:nvSpPr>
          <p:spPr bwMode="auto">
            <a:xfrm>
              <a:off x="1420308" y="5235099"/>
              <a:ext cx="3011038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</a:p>
          </p:txBody>
        </p:sp>
      </p:grpSp>
      <p:sp>
        <p:nvSpPr>
          <p:cNvPr id="23" name="ValueText1"/>
          <p:cNvSpPr txBox="1"/>
          <p:nvPr/>
        </p:nvSpPr>
        <p:spPr>
          <a:xfrm>
            <a:off x="9222674" y="2156481"/>
            <a:ext cx="127049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pPr algn="dist"/>
            <a:r>
              <a:rPr lang="en-US" altLang="zh-CN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2024</a:t>
            </a:r>
            <a:endParaRPr lang="en-US" sz="3200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4" name="ValueText1"/>
          <p:cNvSpPr txBox="1"/>
          <p:nvPr/>
        </p:nvSpPr>
        <p:spPr>
          <a:xfrm>
            <a:off x="5460755" y="2156481"/>
            <a:ext cx="127049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pPr algn="dist"/>
            <a:r>
              <a:rPr lang="en-US" altLang="zh-CN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2023</a:t>
            </a:r>
            <a:endParaRPr lang="en-US" sz="3200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5" name="ValueText1"/>
          <p:cNvSpPr txBox="1"/>
          <p:nvPr/>
        </p:nvSpPr>
        <p:spPr>
          <a:xfrm>
            <a:off x="1717656" y="2156481"/>
            <a:ext cx="127049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pPr algn="dist"/>
            <a:r>
              <a:rPr lang="en-US" altLang="zh-CN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2022</a:t>
            </a:r>
            <a:endParaRPr lang="en-US" sz="3200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27" name="文本框 26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</a:p>
          </p:txBody>
        </p:sp>
        <p:sp>
          <p:nvSpPr>
            <p:cNvPr id="28" name="文本框 27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23" grpId="0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-1" y="3211286"/>
            <a:ext cx="8784000" cy="0"/>
          </a:xfrm>
          <a:prstGeom prst="lin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椭圆 1"/>
          <p:cNvSpPr/>
          <p:nvPr/>
        </p:nvSpPr>
        <p:spPr>
          <a:xfrm>
            <a:off x="8523287" y="2249715"/>
            <a:ext cx="1923142" cy="1923142"/>
          </a:xfrm>
          <a:prstGeom prst="ellipse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Oval 2"/>
          <p:cNvSpPr/>
          <p:nvPr/>
        </p:nvSpPr>
        <p:spPr>
          <a:xfrm>
            <a:off x="9119224" y="2773137"/>
            <a:ext cx="731268" cy="876299"/>
          </a:xfrm>
          <a:custGeom>
            <a:avLst/>
            <a:gdLst>
              <a:gd name="connsiteX0" fmla="*/ 234347 w 506307"/>
              <a:gd name="connsiteY0" fmla="*/ 379219 h 606722"/>
              <a:gd name="connsiteX1" fmla="*/ 271960 w 506307"/>
              <a:gd name="connsiteY1" fmla="*/ 379219 h 606722"/>
              <a:gd name="connsiteX2" fmla="*/ 278451 w 506307"/>
              <a:gd name="connsiteY2" fmla="*/ 385705 h 606722"/>
              <a:gd name="connsiteX3" fmla="*/ 278451 w 506307"/>
              <a:gd name="connsiteY3" fmla="*/ 448520 h 606722"/>
              <a:gd name="connsiteX4" fmla="*/ 271960 w 506307"/>
              <a:gd name="connsiteY4" fmla="*/ 455006 h 606722"/>
              <a:gd name="connsiteX5" fmla="*/ 234347 w 506307"/>
              <a:gd name="connsiteY5" fmla="*/ 455006 h 606722"/>
              <a:gd name="connsiteX6" fmla="*/ 227856 w 506307"/>
              <a:gd name="connsiteY6" fmla="*/ 448520 h 606722"/>
              <a:gd name="connsiteX7" fmla="*/ 227856 w 506307"/>
              <a:gd name="connsiteY7" fmla="*/ 385705 h 606722"/>
              <a:gd name="connsiteX8" fmla="*/ 234347 w 506307"/>
              <a:gd name="connsiteY8" fmla="*/ 379219 h 606722"/>
              <a:gd name="connsiteX9" fmla="*/ 234331 w 506307"/>
              <a:gd name="connsiteY9" fmla="*/ 328645 h 606722"/>
              <a:gd name="connsiteX10" fmla="*/ 177194 w 506307"/>
              <a:gd name="connsiteY10" fmla="*/ 385700 h 606722"/>
              <a:gd name="connsiteX11" fmla="*/ 177194 w 506307"/>
              <a:gd name="connsiteY11" fmla="*/ 448532 h 606722"/>
              <a:gd name="connsiteX12" fmla="*/ 234331 w 506307"/>
              <a:gd name="connsiteY12" fmla="*/ 505587 h 606722"/>
              <a:gd name="connsiteX13" fmla="*/ 271977 w 506307"/>
              <a:gd name="connsiteY13" fmla="*/ 505587 h 606722"/>
              <a:gd name="connsiteX14" fmla="*/ 329113 w 506307"/>
              <a:gd name="connsiteY14" fmla="*/ 448532 h 606722"/>
              <a:gd name="connsiteX15" fmla="*/ 329113 w 506307"/>
              <a:gd name="connsiteY15" fmla="*/ 385700 h 606722"/>
              <a:gd name="connsiteX16" fmla="*/ 271977 w 506307"/>
              <a:gd name="connsiteY16" fmla="*/ 328645 h 606722"/>
              <a:gd name="connsiteX17" fmla="*/ 253109 w 506307"/>
              <a:gd name="connsiteY17" fmla="*/ 0 h 606722"/>
              <a:gd name="connsiteX18" fmla="*/ 430303 w 506307"/>
              <a:gd name="connsiteY18" fmla="*/ 176942 h 606722"/>
              <a:gd name="connsiteX19" fmla="*/ 430303 w 506307"/>
              <a:gd name="connsiteY19" fmla="*/ 252749 h 606722"/>
              <a:gd name="connsiteX20" fmla="*/ 480943 w 506307"/>
              <a:gd name="connsiteY20" fmla="*/ 252749 h 606722"/>
              <a:gd name="connsiteX21" fmla="*/ 506307 w 506307"/>
              <a:gd name="connsiteY21" fmla="*/ 278077 h 606722"/>
              <a:gd name="connsiteX22" fmla="*/ 506307 w 506307"/>
              <a:gd name="connsiteY22" fmla="*/ 581394 h 606722"/>
              <a:gd name="connsiteX23" fmla="*/ 480943 w 506307"/>
              <a:gd name="connsiteY23" fmla="*/ 606722 h 606722"/>
              <a:gd name="connsiteX24" fmla="*/ 25275 w 506307"/>
              <a:gd name="connsiteY24" fmla="*/ 606722 h 606722"/>
              <a:gd name="connsiteX25" fmla="*/ 0 w 506307"/>
              <a:gd name="connsiteY25" fmla="*/ 581394 h 606722"/>
              <a:gd name="connsiteX26" fmla="*/ 0 w 506307"/>
              <a:gd name="connsiteY26" fmla="*/ 278077 h 606722"/>
              <a:gd name="connsiteX27" fmla="*/ 25275 w 506307"/>
              <a:gd name="connsiteY27" fmla="*/ 252749 h 606722"/>
              <a:gd name="connsiteX28" fmla="*/ 379753 w 506307"/>
              <a:gd name="connsiteY28" fmla="*/ 252749 h 606722"/>
              <a:gd name="connsiteX29" fmla="*/ 379753 w 506307"/>
              <a:gd name="connsiteY29" fmla="*/ 176942 h 606722"/>
              <a:gd name="connsiteX30" fmla="*/ 253109 w 506307"/>
              <a:gd name="connsiteY30" fmla="*/ 50568 h 606722"/>
              <a:gd name="connsiteX31" fmla="*/ 126554 w 506307"/>
              <a:gd name="connsiteY31" fmla="*/ 176942 h 606722"/>
              <a:gd name="connsiteX32" fmla="*/ 101279 w 506307"/>
              <a:gd name="connsiteY32" fmla="*/ 202270 h 606722"/>
              <a:gd name="connsiteX33" fmla="*/ 75915 w 506307"/>
              <a:gd name="connsiteY33" fmla="*/ 176942 h 606722"/>
              <a:gd name="connsiteX34" fmla="*/ 253109 w 506307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6307" h="606722">
                <a:moveTo>
                  <a:pt x="234347" y="379219"/>
                </a:moveTo>
                <a:lnTo>
                  <a:pt x="271960" y="379219"/>
                </a:lnTo>
                <a:cubicBezTo>
                  <a:pt x="275517" y="379219"/>
                  <a:pt x="278451" y="382062"/>
                  <a:pt x="278451" y="385705"/>
                </a:cubicBezTo>
                <a:lnTo>
                  <a:pt x="278451" y="448520"/>
                </a:lnTo>
                <a:cubicBezTo>
                  <a:pt x="278451" y="452074"/>
                  <a:pt x="275517" y="455006"/>
                  <a:pt x="271960" y="455006"/>
                </a:cubicBezTo>
                <a:lnTo>
                  <a:pt x="234347" y="455006"/>
                </a:lnTo>
                <a:cubicBezTo>
                  <a:pt x="230791" y="455006"/>
                  <a:pt x="227856" y="452074"/>
                  <a:pt x="227856" y="448520"/>
                </a:cubicBezTo>
                <a:lnTo>
                  <a:pt x="227856" y="385705"/>
                </a:lnTo>
                <a:cubicBezTo>
                  <a:pt x="227856" y="382062"/>
                  <a:pt x="230791" y="379219"/>
                  <a:pt x="234347" y="379219"/>
                </a:cubicBezTo>
                <a:close/>
                <a:moveTo>
                  <a:pt x="234331" y="328645"/>
                </a:moveTo>
                <a:cubicBezTo>
                  <a:pt x="202825" y="328645"/>
                  <a:pt x="177194" y="354240"/>
                  <a:pt x="177194" y="385700"/>
                </a:cubicBezTo>
                <a:lnTo>
                  <a:pt x="177194" y="448532"/>
                </a:lnTo>
                <a:cubicBezTo>
                  <a:pt x="177194" y="479992"/>
                  <a:pt x="202825" y="505587"/>
                  <a:pt x="234331" y="505587"/>
                </a:cubicBezTo>
                <a:lnTo>
                  <a:pt x="271977" y="505587"/>
                </a:lnTo>
                <a:cubicBezTo>
                  <a:pt x="303482" y="505587"/>
                  <a:pt x="329113" y="479992"/>
                  <a:pt x="329113" y="448532"/>
                </a:cubicBezTo>
                <a:lnTo>
                  <a:pt x="329113" y="385700"/>
                </a:lnTo>
                <a:cubicBezTo>
                  <a:pt x="329113" y="354240"/>
                  <a:pt x="303482" y="328645"/>
                  <a:pt x="271977" y="328645"/>
                </a:cubicBezTo>
                <a:close/>
                <a:moveTo>
                  <a:pt x="253109" y="0"/>
                </a:moveTo>
                <a:cubicBezTo>
                  <a:pt x="350829" y="0"/>
                  <a:pt x="430303" y="79362"/>
                  <a:pt x="430303" y="176942"/>
                </a:cubicBezTo>
                <a:lnTo>
                  <a:pt x="430303" y="252749"/>
                </a:lnTo>
                <a:lnTo>
                  <a:pt x="480943" y="252749"/>
                </a:lnTo>
                <a:cubicBezTo>
                  <a:pt x="494916" y="252749"/>
                  <a:pt x="506307" y="264124"/>
                  <a:pt x="506307" y="278077"/>
                </a:cubicBezTo>
                <a:lnTo>
                  <a:pt x="506307" y="581394"/>
                </a:lnTo>
                <a:cubicBezTo>
                  <a:pt x="506307" y="595435"/>
                  <a:pt x="494916" y="606722"/>
                  <a:pt x="480943" y="606722"/>
                </a:cubicBezTo>
                <a:lnTo>
                  <a:pt x="25275" y="606722"/>
                </a:lnTo>
                <a:cubicBezTo>
                  <a:pt x="11302" y="606722"/>
                  <a:pt x="0" y="595435"/>
                  <a:pt x="0" y="581394"/>
                </a:cubicBezTo>
                <a:lnTo>
                  <a:pt x="0" y="278077"/>
                </a:lnTo>
                <a:cubicBezTo>
                  <a:pt x="0" y="264124"/>
                  <a:pt x="11302" y="252749"/>
                  <a:pt x="25275" y="252749"/>
                </a:cubicBezTo>
                <a:lnTo>
                  <a:pt x="379753" y="252749"/>
                </a:lnTo>
                <a:lnTo>
                  <a:pt x="379753" y="176942"/>
                </a:lnTo>
                <a:cubicBezTo>
                  <a:pt x="379753" y="107267"/>
                  <a:pt x="322972" y="50568"/>
                  <a:pt x="253109" y="50568"/>
                </a:cubicBezTo>
                <a:cubicBezTo>
                  <a:pt x="183335" y="50568"/>
                  <a:pt x="126554" y="107267"/>
                  <a:pt x="126554" y="176942"/>
                </a:cubicBezTo>
                <a:cubicBezTo>
                  <a:pt x="126554" y="190895"/>
                  <a:pt x="115252" y="202270"/>
                  <a:pt x="101279" y="202270"/>
                </a:cubicBezTo>
                <a:cubicBezTo>
                  <a:pt x="87306" y="202270"/>
                  <a:pt x="75915" y="190895"/>
                  <a:pt x="75915" y="176942"/>
                </a:cubicBezTo>
                <a:cubicBezTo>
                  <a:pt x="75915" y="79362"/>
                  <a:pt x="155389" y="0"/>
                  <a:pt x="253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982273" y="2852738"/>
            <a:ext cx="717096" cy="717096"/>
          </a:xfrm>
          <a:prstGeom prst="ellipse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435425" y="2852738"/>
            <a:ext cx="717096" cy="717096"/>
          </a:xfrm>
          <a:prstGeom prst="ellipse">
            <a:avLst/>
          </a:prstGeom>
          <a:solidFill>
            <a:srgbClr val="31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35302" y="3922673"/>
            <a:ext cx="3011038" cy="1066423"/>
            <a:chOff x="1420308" y="4907340"/>
            <a:chExt cx="3011038" cy="1066423"/>
          </a:xfrm>
        </p:grpSpPr>
        <p:sp>
          <p:nvSpPr>
            <p:cNvPr id="7" name="文本框 2"/>
            <p:cNvSpPr txBox="1"/>
            <p:nvPr/>
          </p:nvSpPr>
          <p:spPr bwMode="auto">
            <a:xfrm>
              <a:off x="223628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8" name="文本框 3"/>
            <p:cNvSpPr txBox="1"/>
            <p:nvPr/>
          </p:nvSpPr>
          <p:spPr bwMode="auto">
            <a:xfrm>
              <a:off x="1420308" y="5235099"/>
              <a:ext cx="3011038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288454" y="3922673"/>
            <a:ext cx="3011038" cy="1066423"/>
            <a:chOff x="1420308" y="4907340"/>
            <a:chExt cx="3011038" cy="1066423"/>
          </a:xfrm>
        </p:grpSpPr>
        <p:sp>
          <p:nvSpPr>
            <p:cNvPr id="10" name="文本框 2"/>
            <p:cNvSpPr txBox="1"/>
            <p:nvPr/>
          </p:nvSpPr>
          <p:spPr bwMode="auto">
            <a:xfrm>
              <a:off x="223628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11" name="文本框 3"/>
            <p:cNvSpPr txBox="1"/>
            <p:nvPr/>
          </p:nvSpPr>
          <p:spPr bwMode="auto">
            <a:xfrm>
              <a:off x="1420308" y="5235099"/>
              <a:ext cx="3011038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</a:p>
          </p:txBody>
        </p:sp>
      </p:grpSp>
      <p:sp>
        <p:nvSpPr>
          <p:cNvPr id="19" name="ValueText1"/>
          <p:cNvSpPr txBox="1"/>
          <p:nvPr/>
        </p:nvSpPr>
        <p:spPr>
          <a:xfrm>
            <a:off x="1705575" y="2156481"/>
            <a:ext cx="127049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pPr algn="dist"/>
            <a:r>
              <a:rPr lang="en-US" altLang="zh-CN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2025</a:t>
            </a:r>
            <a:endParaRPr lang="en-US" sz="3200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0" name="ValueText1"/>
          <p:cNvSpPr txBox="1"/>
          <p:nvPr/>
        </p:nvSpPr>
        <p:spPr>
          <a:xfrm>
            <a:off x="5158727" y="2156481"/>
            <a:ext cx="127049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pPr algn="dist"/>
            <a:r>
              <a:rPr lang="en-US" altLang="zh-CN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2026</a:t>
            </a:r>
            <a:endParaRPr lang="en-US" sz="3200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22" name="文本框 21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</a:p>
          </p:txBody>
        </p:sp>
        <p:sp>
          <p:nvSpPr>
            <p:cNvPr id="23" name="文本框 22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"/>
          <a:stretch>
            <a:fillRect/>
          </a:stretch>
        </p:blipFill>
        <p:spPr>
          <a:xfrm>
            <a:off x="5880100" y="0"/>
            <a:ext cx="63119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036050" y="0"/>
            <a:ext cx="3155950" cy="6858000"/>
          </a:xfrm>
          <a:prstGeom prst="rect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974407" y="785560"/>
            <a:ext cx="1279236" cy="1279236"/>
            <a:chOff x="9817100" y="927894"/>
            <a:chExt cx="1593850" cy="1593850"/>
          </a:xfrm>
        </p:grpSpPr>
        <p:grpSp>
          <p:nvGrpSpPr>
            <p:cNvPr id="6" name="组合 5"/>
            <p:cNvGrpSpPr/>
            <p:nvPr/>
          </p:nvGrpSpPr>
          <p:grpSpPr>
            <a:xfrm>
              <a:off x="9817100" y="927894"/>
              <a:ext cx="1593850" cy="1593850"/>
              <a:chOff x="468312" y="-808038"/>
              <a:chExt cx="2797176" cy="2797176"/>
            </a:xfrm>
          </p:grpSpPr>
          <p:sp>
            <p:nvSpPr>
              <p:cNvPr id="5" name="弧形 4"/>
              <p:cNvSpPr/>
              <p:nvPr/>
            </p:nvSpPr>
            <p:spPr>
              <a:xfrm>
                <a:off x="468312" y="-808038"/>
                <a:ext cx="2797176" cy="2797176"/>
              </a:xfrm>
              <a:prstGeom prst="arc">
                <a:avLst>
                  <a:gd name="adj1" fmla="val 419438"/>
                  <a:gd name="adj2" fmla="val 16170939"/>
                </a:avLst>
              </a:prstGeom>
              <a:noFill/>
              <a:ln w="571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4" name="弧形 3"/>
              <p:cNvSpPr/>
              <p:nvPr/>
            </p:nvSpPr>
            <p:spPr>
              <a:xfrm>
                <a:off x="468312" y="-808038"/>
                <a:ext cx="2797176" cy="2797176"/>
              </a:xfrm>
              <a:prstGeom prst="arc">
                <a:avLst>
                  <a:gd name="adj1" fmla="val 16200000"/>
                  <a:gd name="adj2" fmla="val 1072496"/>
                </a:avLst>
              </a:prstGeom>
              <a:noFill/>
              <a:ln w="57150" cap="rnd">
                <a:solidFill>
                  <a:srgbClr val="313E4E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939020" y="1260982"/>
              <a:ext cx="1350011" cy="911035"/>
              <a:chOff x="8644607" y="3351634"/>
              <a:chExt cx="1350011" cy="911035"/>
            </a:xfrm>
          </p:grpSpPr>
          <p:sp>
            <p:nvSpPr>
              <p:cNvPr id="7" name="文本框 6"/>
              <p:cNvSpPr txBox="1"/>
              <p:nvPr/>
            </p:nvSpPr>
            <p:spPr bwMode="auto">
              <a:xfrm>
                <a:off x="8644607" y="3351634"/>
                <a:ext cx="1350011" cy="575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18%</a:t>
                </a:r>
                <a:endParaRPr lang="zh-CN" altLang="en-US" sz="24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8" name="文本框 2"/>
              <p:cNvSpPr txBox="1"/>
              <p:nvPr/>
            </p:nvSpPr>
            <p:spPr bwMode="auto">
              <a:xfrm>
                <a:off x="8702819" y="3879198"/>
                <a:ext cx="1222453" cy="383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添加标题</a:t>
                </a: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9974407" y="2789382"/>
            <a:ext cx="1279236" cy="1279236"/>
            <a:chOff x="9817100" y="927894"/>
            <a:chExt cx="1593850" cy="1593850"/>
          </a:xfrm>
        </p:grpSpPr>
        <p:grpSp>
          <p:nvGrpSpPr>
            <p:cNvPr id="20" name="组合 19"/>
            <p:cNvGrpSpPr/>
            <p:nvPr/>
          </p:nvGrpSpPr>
          <p:grpSpPr>
            <a:xfrm>
              <a:off x="9817100" y="927894"/>
              <a:ext cx="1593850" cy="1593850"/>
              <a:chOff x="468312" y="-808038"/>
              <a:chExt cx="2797176" cy="2797176"/>
            </a:xfrm>
          </p:grpSpPr>
          <p:sp>
            <p:nvSpPr>
              <p:cNvPr id="24" name="弧形 23"/>
              <p:cNvSpPr/>
              <p:nvPr/>
            </p:nvSpPr>
            <p:spPr>
              <a:xfrm>
                <a:off x="468312" y="-808038"/>
                <a:ext cx="2797176" cy="2797176"/>
              </a:xfrm>
              <a:prstGeom prst="arc">
                <a:avLst>
                  <a:gd name="adj1" fmla="val 419438"/>
                  <a:gd name="adj2" fmla="val 16170939"/>
                </a:avLst>
              </a:prstGeom>
              <a:noFill/>
              <a:ln w="571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5" name="弧形 24"/>
              <p:cNvSpPr/>
              <p:nvPr/>
            </p:nvSpPr>
            <p:spPr>
              <a:xfrm>
                <a:off x="468312" y="-808038"/>
                <a:ext cx="2797176" cy="2797176"/>
              </a:xfrm>
              <a:prstGeom prst="arc">
                <a:avLst>
                  <a:gd name="adj1" fmla="val 16200000"/>
                  <a:gd name="adj2" fmla="val 13154967"/>
                </a:avLst>
              </a:prstGeom>
              <a:noFill/>
              <a:ln w="57150" cap="rnd">
                <a:solidFill>
                  <a:srgbClr val="313E4E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20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9939020" y="1260982"/>
              <a:ext cx="1350011" cy="911035"/>
              <a:chOff x="8644607" y="3351634"/>
              <a:chExt cx="1350011" cy="911035"/>
            </a:xfrm>
          </p:grpSpPr>
          <p:sp>
            <p:nvSpPr>
              <p:cNvPr id="22" name="文本框 21"/>
              <p:cNvSpPr txBox="1"/>
              <p:nvPr/>
            </p:nvSpPr>
            <p:spPr bwMode="auto">
              <a:xfrm>
                <a:off x="8644607" y="3351634"/>
                <a:ext cx="1350011" cy="575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92%</a:t>
                </a:r>
                <a:endParaRPr lang="zh-CN" altLang="en-US" sz="24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3" name="文本框 2"/>
              <p:cNvSpPr txBox="1"/>
              <p:nvPr/>
            </p:nvSpPr>
            <p:spPr bwMode="auto">
              <a:xfrm>
                <a:off x="8702819" y="3879198"/>
                <a:ext cx="1222453" cy="383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添加标题</a:t>
                </a: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9974407" y="4793204"/>
            <a:ext cx="1279236" cy="1279236"/>
            <a:chOff x="9817100" y="927894"/>
            <a:chExt cx="1593850" cy="1593850"/>
          </a:xfrm>
        </p:grpSpPr>
        <p:grpSp>
          <p:nvGrpSpPr>
            <p:cNvPr id="27" name="组合 26"/>
            <p:cNvGrpSpPr/>
            <p:nvPr/>
          </p:nvGrpSpPr>
          <p:grpSpPr>
            <a:xfrm>
              <a:off x="9817100" y="927894"/>
              <a:ext cx="1593850" cy="1593850"/>
              <a:chOff x="468312" y="-808038"/>
              <a:chExt cx="2797176" cy="2797176"/>
            </a:xfrm>
          </p:grpSpPr>
          <p:sp>
            <p:nvSpPr>
              <p:cNvPr id="31" name="弧形 30"/>
              <p:cNvSpPr/>
              <p:nvPr/>
            </p:nvSpPr>
            <p:spPr>
              <a:xfrm>
                <a:off x="468312" y="-808038"/>
                <a:ext cx="2797176" cy="2797176"/>
              </a:xfrm>
              <a:prstGeom prst="arc">
                <a:avLst>
                  <a:gd name="adj1" fmla="val 419438"/>
                  <a:gd name="adj2" fmla="val 16170939"/>
                </a:avLst>
              </a:prstGeom>
              <a:noFill/>
              <a:ln w="571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32" name="弧形 31"/>
              <p:cNvSpPr/>
              <p:nvPr/>
            </p:nvSpPr>
            <p:spPr>
              <a:xfrm>
                <a:off x="468312" y="-808038"/>
                <a:ext cx="2797176" cy="2797176"/>
              </a:xfrm>
              <a:prstGeom prst="arc">
                <a:avLst>
                  <a:gd name="adj1" fmla="val 16200000"/>
                  <a:gd name="adj2" fmla="val 8129736"/>
                </a:avLst>
              </a:prstGeom>
              <a:noFill/>
              <a:ln w="57150" cap="rnd">
                <a:solidFill>
                  <a:srgbClr val="313E4E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20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9939020" y="1260982"/>
              <a:ext cx="1350011" cy="911035"/>
              <a:chOff x="8644607" y="3351634"/>
              <a:chExt cx="1350011" cy="911035"/>
            </a:xfrm>
          </p:grpSpPr>
          <p:sp>
            <p:nvSpPr>
              <p:cNvPr id="29" name="文本框 28"/>
              <p:cNvSpPr txBox="1"/>
              <p:nvPr/>
            </p:nvSpPr>
            <p:spPr bwMode="auto">
              <a:xfrm>
                <a:off x="8644607" y="3351634"/>
                <a:ext cx="1350011" cy="575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60%</a:t>
                </a:r>
                <a:endParaRPr lang="zh-CN" altLang="en-US" sz="24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30" name="文本框 2"/>
              <p:cNvSpPr txBox="1"/>
              <p:nvPr/>
            </p:nvSpPr>
            <p:spPr bwMode="auto">
              <a:xfrm>
                <a:off x="8702819" y="3879198"/>
                <a:ext cx="1222453" cy="383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添加标题</a:t>
                </a:r>
              </a:p>
            </p:txBody>
          </p:sp>
        </p:grpSp>
      </p:grpSp>
      <p:sp>
        <p:nvSpPr>
          <p:cNvPr id="34" name="文本框 33"/>
          <p:cNvSpPr txBox="1"/>
          <p:nvPr/>
        </p:nvSpPr>
        <p:spPr bwMode="auto">
          <a:xfrm>
            <a:off x="938357" y="2347230"/>
            <a:ext cx="4276879" cy="107721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er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elit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ltest,Lorem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 and This template is exclusively designed by creative and copyrights   to 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dolorcopyrights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  to  dolor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938357" y="3883693"/>
            <a:ext cx="4109605" cy="1548213"/>
            <a:chOff x="7062101" y="4010693"/>
            <a:chExt cx="4109605" cy="1548213"/>
          </a:xfrm>
        </p:grpSpPr>
        <p:sp>
          <p:nvSpPr>
            <p:cNvPr id="36" name="矩形: 圆角 35"/>
            <p:cNvSpPr/>
            <p:nvPr/>
          </p:nvSpPr>
          <p:spPr>
            <a:xfrm>
              <a:off x="7165337" y="4439264"/>
              <a:ext cx="4006369" cy="238840"/>
            </a:xfrm>
            <a:prstGeom prst="roundRect">
              <a:avLst>
                <a:gd name="adj" fmla="val 50000"/>
              </a:avLst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7" name="矩形: 圆角 36"/>
            <p:cNvSpPr/>
            <p:nvPr/>
          </p:nvSpPr>
          <p:spPr>
            <a:xfrm>
              <a:off x="7165338" y="4439264"/>
              <a:ext cx="2783736" cy="238840"/>
            </a:xfrm>
            <a:prstGeom prst="roundRect">
              <a:avLst>
                <a:gd name="adj" fmla="val 50000"/>
              </a:avLst>
            </a:prstGeom>
            <a:solidFill>
              <a:srgbClr val="31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8" name="矩形: 圆角 37"/>
            <p:cNvSpPr/>
            <p:nvPr/>
          </p:nvSpPr>
          <p:spPr>
            <a:xfrm>
              <a:off x="7165337" y="5320066"/>
              <a:ext cx="4006369" cy="238840"/>
            </a:xfrm>
            <a:prstGeom prst="roundRect">
              <a:avLst>
                <a:gd name="adj" fmla="val 50000"/>
              </a:avLst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9" name="矩形: 圆角 38"/>
            <p:cNvSpPr/>
            <p:nvPr/>
          </p:nvSpPr>
          <p:spPr>
            <a:xfrm>
              <a:off x="7165338" y="5320066"/>
              <a:ext cx="3418842" cy="238840"/>
            </a:xfrm>
            <a:prstGeom prst="roundRect">
              <a:avLst>
                <a:gd name="adj" fmla="val 50000"/>
              </a:avLst>
            </a:prstGeom>
            <a:solidFill>
              <a:srgbClr val="31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40" name="文本框 2"/>
            <p:cNvSpPr txBox="1"/>
            <p:nvPr/>
          </p:nvSpPr>
          <p:spPr bwMode="auto">
            <a:xfrm>
              <a:off x="7062101" y="4010693"/>
              <a:ext cx="1248790" cy="369086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defRPr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41" name="文本框 2"/>
            <p:cNvSpPr txBox="1"/>
            <p:nvPr/>
          </p:nvSpPr>
          <p:spPr bwMode="auto">
            <a:xfrm>
              <a:off x="7062101" y="4908412"/>
              <a:ext cx="1248790" cy="369086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defRPr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42" name="文本框 2"/>
            <p:cNvSpPr txBox="1"/>
            <p:nvPr/>
          </p:nvSpPr>
          <p:spPr bwMode="auto">
            <a:xfrm>
              <a:off x="9909837" y="4010693"/>
              <a:ext cx="1248790" cy="369086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75%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43" name="文本框 2"/>
            <p:cNvSpPr txBox="1"/>
            <p:nvPr/>
          </p:nvSpPr>
          <p:spPr bwMode="auto">
            <a:xfrm>
              <a:off x="9909837" y="4908412"/>
              <a:ext cx="1248790" cy="369086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82%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56759" y="392874"/>
            <a:ext cx="4337317" cy="1032304"/>
            <a:chOff x="2978379" y="2017161"/>
            <a:chExt cx="4337317" cy="1032304"/>
          </a:xfrm>
        </p:grpSpPr>
        <p:sp>
          <p:nvSpPr>
            <p:cNvPr id="49" name="文本框 48"/>
            <p:cNvSpPr txBox="1"/>
            <p:nvPr/>
          </p:nvSpPr>
          <p:spPr bwMode="auto">
            <a:xfrm>
              <a:off x="2978379" y="2017161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</a:p>
          </p:txBody>
        </p:sp>
        <p:sp>
          <p:nvSpPr>
            <p:cNvPr id="50" name="文本框 49"/>
            <p:cNvSpPr txBox="1"/>
            <p:nvPr/>
          </p:nvSpPr>
          <p:spPr bwMode="auto">
            <a:xfrm>
              <a:off x="3017098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001838"/>
            <a:ext cx="12192000" cy="3455987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-1" y="2001837"/>
            <a:ext cx="12192000" cy="3455987"/>
          </a:xfrm>
          <a:prstGeom prst="rect">
            <a:avLst/>
          </a:prstGeom>
          <a:solidFill>
            <a:srgbClr val="3566A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9" name="Oval 5"/>
          <p:cNvSpPr/>
          <p:nvPr/>
        </p:nvSpPr>
        <p:spPr>
          <a:xfrm>
            <a:off x="2351603" y="2431941"/>
            <a:ext cx="721195" cy="808014"/>
          </a:xfrm>
          <a:custGeom>
            <a:avLst/>
            <a:gdLst>
              <a:gd name="T0" fmla="*/ 5474 w 5882"/>
              <a:gd name="T1" fmla="*/ 5074 h 6600"/>
              <a:gd name="T2" fmla="*/ 5882 w 5882"/>
              <a:gd name="T3" fmla="*/ 6600 h 6600"/>
              <a:gd name="T4" fmla="*/ 4357 w 5882"/>
              <a:gd name="T5" fmla="*/ 6191 h 6600"/>
              <a:gd name="T6" fmla="*/ 2831 w 5882"/>
              <a:gd name="T7" fmla="*/ 5782 h 6600"/>
              <a:gd name="T8" fmla="*/ 3595 w 5882"/>
              <a:gd name="T9" fmla="*/ 5018 h 6600"/>
              <a:gd name="T10" fmla="*/ 2960 w 5882"/>
              <a:gd name="T11" fmla="*/ 4382 h 6600"/>
              <a:gd name="T12" fmla="*/ 3665 w 5882"/>
              <a:gd name="T13" fmla="*/ 3677 h 6600"/>
              <a:gd name="T14" fmla="*/ 4300 w 5882"/>
              <a:gd name="T15" fmla="*/ 4313 h 6600"/>
              <a:gd name="T16" fmla="*/ 5065 w 5882"/>
              <a:gd name="T17" fmla="*/ 3548 h 6600"/>
              <a:gd name="T18" fmla="*/ 5474 w 5882"/>
              <a:gd name="T19" fmla="*/ 5074 h 6600"/>
              <a:gd name="T20" fmla="*/ 4300 w 5882"/>
              <a:gd name="T21" fmla="*/ 2287 h 6600"/>
              <a:gd name="T22" fmla="*/ 5065 w 5882"/>
              <a:gd name="T23" fmla="*/ 3052 h 6600"/>
              <a:gd name="T24" fmla="*/ 5474 w 5882"/>
              <a:gd name="T25" fmla="*/ 1526 h 6600"/>
              <a:gd name="T26" fmla="*/ 5882 w 5882"/>
              <a:gd name="T27" fmla="*/ 0 h 6600"/>
              <a:gd name="T28" fmla="*/ 4357 w 5882"/>
              <a:gd name="T29" fmla="*/ 409 h 6600"/>
              <a:gd name="T30" fmla="*/ 2831 w 5882"/>
              <a:gd name="T31" fmla="*/ 818 h 6600"/>
              <a:gd name="T32" fmla="*/ 3595 w 5882"/>
              <a:gd name="T33" fmla="*/ 1582 h 6600"/>
              <a:gd name="T34" fmla="*/ 0 w 5882"/>
              <a:gd name="T35" fmla="*/ 5178 h 6600"/>
              <a:gd name="T36" fmla="*/ 704 w 5882"/>
              <a:gd name="T37" fmla="*/ 5883 h 6600"/>
              <a:gd name="T38" fmla="*/ 2582 w 5882"/>
              <a:gd name="T39" fmla="*/ 4005 h 6600"/>
              <a:gd name="T40" fmla="*/ 2955 w 5882"/>
              <a:gd name="T41" fmla="*/ 3632 h 6600"/>
              <a:gd name="T42" fmla="*/ 4300 w 5882"/>
              <a:gd name="T43" fmla="*/ 2287 h 6600"/>
              <a:gd name="T44" fmla="*/ 2205 w 5882"/>
              <a:gd name="T45" fmla="*/ 2218 h 6600"/>
              <a:gd name="T46" fmla="*/ 704 w 5882"/>
              <a:gd name="T47" fmla="*/ 717 h 6600"/>
              <a:gd name="T48" fmla="*/ 0 w 5882"/>
              <a:gd name="T49" fmla="*/ 1422 h 6600"/>
              <a:gd name="T50" fmla="*/ 1500 w 5882"/>
              <a:gd name="T51" fmla="*/ 2923 h 6600"/>
              <a:gd name="T52" fmla="*/ 2205 w 5882"/>
              <a:gd name="T53" fmla="*/ 2218 h 6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882" h="6600">
                <a:moveTo>
                  <a:pt x="5474" y="5074"/>
                </a:moveTo>
                <a:lnTo>
                  <a:pt x="5882" y="6600"/>
                </a:lnTo>
                <a:lnTo>
                  <a:pt x="4357" y="6191"/>
                </a:lnTo>
                <a:lnTo>
                  <a:pt x="2831" y="5782"/>
                </a:lnTo>
                <a:lnTo>
                  <a:pt x="3595" y="5018"/>
                </a:lnTo>
                <a:lnTo>
                  <a:pt x="2960" y="4382"/>
                </a:lnTo>
                <a:lnTo>
                  <a:pt x="3665" y="3677"/>
                </a:lnTo>
                <a:lnTo>
                  <a:pt x="4300" y="4313"/>
                </a:lnTo>
                <a:lnTo>
                  <a:pt x="5065" y="3548"/>
                </a:lnTo>
                <a:lnTo>
                  <a:pt x="5474" y="5074"/>
                </a:lnTo>
                <a:close/>
                <a:moveTo>
                  <a:pt x="4300" y="2287"/>
                </a:moveTo>
                <a:lnTo>
                  <a:pt x="5065" y="3052"/>
                </a:lnTo>
                <a:lnTo>
                  <a:pt x="5474" y="1526"/>
                </a:lnTo>
                <a:lnTo>
                  <a:pt x="5882" y="0"/>
                </a:lnTo>
                <a:lnTo>
                  <a:pt x="4357" y="409"/>
                </a:lnTo>
                <a:lnTo>
                  <a:pt x="2831" y="818"/>
                </a:lnTo>
                <a:lnTo>
                  <a:pt x="3595" y="1582"/>
                </a:lnTo>
                <a:lnTo>
                  <a:pt x="0" y="5178"/>
                </a:lnTo>
                <a:lnTo>
                  <a:pt x="704" y="5883"/>
                </a:lnTo>
                <a:lnTo>
                  <a:pt x="2582" y="4005"/>
                </a:lnTo>
                <a:lnTo>
                  <a:pt x="2955" y="3632"/>
                </a:lnTo>
                <a:lnTo>
                  <a:pt x="4300" y="2287"/>
                </a:lnTo>
                <a:close/>
                <a:moveTo>
                  <a:pt x="2205" y="2218"/>
                </a:moveTo>
                <a:lnTo>
                  <a:pt x="704" y="717"/>
                </a:lnTo>
                <a:lnTo>
                  <a:pt x="0" y="1422"/>
                </a:lnTo>
                <a:lnTo>
                  <a:pt x="1500" y="2923"/>
                </a:lnTo>
                <a:lnTo>
                  <a:pt x="2205" y="2218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0" name="Oval 6"/>
          <p:cNvSpPr/>
          <p:nvPr/>
        </p:nvSpPr>
        <p:spPr>
          <a:xfrm>
            <a:off x="5759234" y="2431941"/>
            <a:ext cx="674284" cy="808014"/>
          </a:xfrm>
          <a:custGeom>
            <a:avLst/>
            <a:gdLst>
              <a:gd name="connsiteX0" fmla="*/ 234347 w 506307"/>
              <a:gd name="connsiteY0" fmla="*/ 379219 h 606722"/>
              <a:gd name="connsiteX1" fmla="*/ 271960 w 506307"/>
              <a:gd name="connsiteY1" fmla="*/ 379219 h 606722"/>
              <a:gd name="connsiteX2" fmla="*/ 278451 w 506307"/>
              <a:gd name="connsiteY2" fmla="*/ 385705 h 606722"/>
              <a:gd name="connsiteX3" fmla="*/ 278451 w 506307"/>
              <a:gd name="connsiteY3" fmla="*/ 448520 h 606722"/>
              <a:gd name="connsiteX4" fmla="*/ 271960 w 506307"/>
              <a:gd name="connsiteY4" fmla="*/ 455006 h 606722"/>
              <a:gd name="connsiteX5" fmla="*/ 234347 w 506307"/>
              <a:gd name="connsiteY5" fmla="*/ 455006 h 606722"/>
              <a:gd name="connsiteX6" fmla="*/ 227856 w 506307"/>
              <a:gd name="connsiteY6" fmla="*/ 448520 h 606722"/>
              <a:gd name="connsiteX7" fmla="*/ 227856 w 506307"/>
              <a:gd name="connsiteY7" fmla="*/ 385705 h 606722"/>
              <a:gd name="connsiteX8" fmla="*/ 234347 w 506307"/>
              <a:gd name="connsiteY8" fmla="*/ 379219 h 606722"/>
              <a:gd name="connsiteX9" fmla="*/ 234331 w 506307"/>
              <a:gd name="connsiteY9" fmla="*/ 328645 h 606722"/>
              <a:gd name="connsiteX10" fmla="*/ 177194 w 506307"/>
              <a:gd name="connsiteY10" fmla="*/ 385700 h 606722"/>
              <a:gd name="connsiteX11" fmla="*/ 177194 w 506307"/>
              <a:gd name="connsiteY11" fmla="*/ 448532 h 606722"/>
              <a:gd name="connsiteX12" fmla="*/ 234331 w 506307"/>
              <a:gd name="connsiteY12" fmla="*/ 505587 h 606722"/>
              <a:gd name="connsiteX13" fmla="*/ 271977 w 506307"/>
              <a:gd name="connsiteY13" fmla="*/ 505587 h 606722"/>
              <a:gd name="connsiteX14" fmla="*/ 329113 w 506307"/>
              <a:gd name="connsiteY14" fmla="*/ 448532 h 606722"/>
              <a:gd name="connsiteX15" fmla="*/ 329113 w 506307"/>
              <a:gd name="connsiteY15" fmla="*/ 385700 h 606722"/>
              <a:gd name="connsiteX16" fmla="*/ 271977 w 506307"/>
              <a:gd name="connsiteY16" fmla="*/ 328645 h 606722"/>
              <a:gd name="connsiteX17" fmla="*/ 253109 w 506307"/>
              <a:gd name="connsiteY17" fmla="*/ 0 h 606722"/>
              <a:gd name="connsiteX18" fmla="*/ 430303 w 506307"/>
              <a:gd name="connsiteY18" fmla="*/ 176942 h 606722"/>
              <a:gd name="connsiteX19" fmla="*/ 430303 w 506307"/>
              <a:gd name="connsiteY19" fmla="*/ 252749 h 606722"/>
              <a:gd name="connsiteX20" fmla="*/ 480943 w 506307"/>
              <a:gd name="connsiteY20" fmla="*/ 252749 h 606722"/>
              <a:gd name="connsiteX21" fmla="*/ 506307 w 506307"/>
              <a:gd name="connsiteY21" fmla="*/ 278077 h 606722"/>
              <a:gd name="connsiteX22" fmla="*/ 506307 w 506307"/>
              <a:gd name="connsiteY22" fmla="*/ 581394 h 606722"/>
              <a:gd name="connsiteX23" fmla="*/ 480943 w 506307"/>
              <a:gd name="connsiteY23" fmla="*/ 606722 h 606722"/>
              <a:gd name="connsiteX24" fmla="*/ 25275 w 506307"/>
              <a:gd name="connsiteY24" fmla="*/ 606722 h 606722"/>
              <a:gd name="connsiteX25" fmla="*/ 0 w 506307"/>
              <a:gd name="connsiteY25" fmla="*/ 581394 h 606722"/>
              <a:gd name="connsiteX26" fmla="*/ 0 w 506307"/>
              <a:gd name="connsiteY26" fmla="*/ 278077 h 606722"/>
              <a:gd name="connsiteX27" fmla="*/ 25275 w 506307"/>
              <a:gd name="connsiteY27" fmla="*/ 252749 h 606722"/>
              <a:gd name="connsiteX28" fmla="*/ 379753 w 506307"/>
              <a:gd name="connsiteY28" fmla="*/ 252749 h 606722"/>
              <a:gd name="connsiteX29" fmla="*/ 379753 w 506307"/>
              <a:gd name="connsiteY29" fmla="*/ 176942 h 606722"/>
              <a:gd name="connsiteX30" fmla="*/ 253109 w 506307"/>
              <a:gd name="connsiteY30" fmla="*/ 50568 h 606722"/>
              <a:gd name="connsiteX31" fmla="*/ 126554 w 506307"/>
              <a:gd name="connsiteY31" fmla="*/ 176942 h 606722"/>
              <a:gd name="connsiteX32" fmla="*/ 101279 w 506307"/>
              <a:gd name="connsiteY32" fmla="*/ 202270 h 606722"/>
              <a:gd name="connsiteX33" fmla="*/ 75915 w 506307"/>
              <a:gd name="connsiteY33" fmla="*/ 176942 h 606722"/>
              <a:gd name="connsiteX34" fmla="*/ 253109 w 506307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6307" h="606722">
                <a:moveTo>
                  <a:pt x="234347" y="379219"/>
                </a:moveTo>
                <a:lnTo>
                  <a:pt x="271960" y="379219"/>
                </a:lnTo>
                <a:cubicBezTo>
                  <a:pt x="275517" y="379219"/>
                  <a:pt x="278451" y="382062"/>
                  <a:pt x="278451" y="385705"/>
                </a:cubicBezTo>
                <a:lnTo>
                  <a:pt x="278451" y="448520"/>
                </a:lnTo>
                <a:cubicBezTo>
                  <a:pt x="278451" y="452074"/>
                  <a:pt x="275517" y="455006"/>
                  <a:pt x="271960" y="455006"/>
                </a:cubicBezTo>
                <a:lnTo>
                  <a:pt x="234347" y="455006"/>
                </a:lnTo>
                <a:cubicBezTo>
                  <a:pt x="230791" y="455006"/>
                  <a:pt x="227856" y="452074"/>
                  <a:pt x="227856" y="448520"/>
                </a:cubicBezTo>
                <a:lnTo>
                  <a:pt x="227856" y="385705"/>
                </a:lnTo>
                <a:cubicBezTo>
                  <a:pt x="227856" y="382062"/>
                  <a:pt x="230791" y="379219"/>
                  <a:pt x="234347" y="379219"/>
                </a:cubicBezTo>
                <a:close/>
                <a:moveTo>
                  <a:pt x="234331" y="328645"/>
                </a:moveTo>
                <a:cubicBezTo>
                  <a:pt x="202825" y="328645"/>
                  <a:pt x="177194" y="354240"/>
                  <a:pt x="177194" y="385700"/>
                </a:cubicBezTo>
                <a:lnTo>
                  <a:pt x="177194" y="448532"/>
                </a:lnTo>
                <a:cubicBezTo>
                  <a:pt x="177194" y="479992"/>
                  <a:pt x="202825" y="505587"/>
                  <a:pt x="234331" y="505587"/>
                </a:cubicBezTo>
                <a:lnTo>
                  <a:pt x="271977" y="505587"/>
                </a:lnTo>
                <a:cubicBezTo>
                  <a:pt x="303482" y="505587"/>
                  <a:pt x="329113" y="479992"/>
                  <a:pt x="329113" y="448532"/>
                </a:cubicBezTo>
                <a:lnTo>
                  <a:pt x="329113" y="385700"/>
                </a:lnTo>
                <a:cubicBezTo>
                  <a:pt x="329113" y="354240"/>
                  <a:pt x="303482" y="328645"/>
                  <a:pt x="271977" y="328645"/>
                </a:cubicBezTo>
                <a:close/>
                <a:moveTo>
                  <a:pt x="253109" y="0"/>
                </a:moveTo>
                <a:cubicBezTo>
                  <a:pt x="350829" y="0"/>
                  <a:pt x="430303" y="79362"/>
                  <a:pt x="430303" y="176942"/>
                </a:cubicBezTo>
                <a:lnTo>
                  <a:pt x="430303" y="252749"/>
                </a:lnTo>
                <a:lnTo>
                  <a:pt x="480943" y="252749"/>
                </a:lnTo>
                <a:cubicBezTo>
                  <a:pt x="494916" y="252749"/>
                  <a:pt x="506307" y="264124"/>
                  <a:pt x="506307" y="278077"/>
                </a:cubicBezTo>
                <a:lnTo>
                  <a:pt x="506307" y="581394"/>
                </a:lnTo>
                <a:cubicBezTo>
                  <a:pt x="506307" y="595435"/>
                  <a:pt x="494916" y="606722"/>
                  <a:pt x="480943" y="606722"/>
                </a:cubicBezTo>
                <a:lnTo>
                  <a:pt x="25275" y="606722"/>
                </a:lnTo>
                <a:cubicBezTo>
                  <a:pt x="11302" y="606722"/>
                  <a:pt x="0" y="595435"/>
                  <a:pt x="0" y="581394"/>
                </a:cubicBezTo>
                <a:lnTo>
                  <a:pt x="0" y="278077"/>
                </a:lnTo>
                <a:cubicBezTo>
                  <a:pt x="0" y="264124"/>
                  <a:pt x="11302" y="252749"/>
                  <a:pt x="25275" y="252749"/>
                </a:cubicBezTo>
                <a:lnTo>
                  <a:pt x="379753" y="252749"/>
                </a:lnTo>
                <a:lnTo>
                  <a:pt x="379753" y="176942"/>
                </a:lnTo>
                <a:cubicBezTo>
                  <a:pt x="379753" y="107267"/>
                  <a:pt x="322972" y="50568"/>
                  <a:pt x="253109" y="50568"/>
                </a:cubicBezTo>
                <a:cubicBezTo>
                  <a:pt x="183335" y="50568"/>
                  <a:pt x="126554" y="107267"/>
                  <a:pt x="126554" y="176942"/>
                </a:cubicBezTo>
                <a:cubicBezTo>
                  <a:pt x="126554" y="190895"/>
                  <a:pt x="115252" y="202270"/>
                  <a:pt x="101279" y="202270"/>
                </a:cubicBezTo>
                <a:cubicBezTo>
                  <a:pt x="87306" y="202270"/>
                  <a:pt x="75915" y="190895"/>
                  <a:pt x="75915" y="176942"/>
                </a:cubicBezTo>
                <a:cubicBezTo>
                  <a:pt x="75915" y="79362"/>
                  <a:pt x="155389" y="0"/>
                  <a:pt x="253109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1" name="Oval 7"/>
          <p:cNvSpPr/>
          <p:nvPr/>
        </p:nvSpPr>
        <p:spPr>
          <a:xfrm>
            <a:off x="9076544" y="2432600"/>
            <a:ext cx="808014" cy="806696"/>
          </a:xfrm>
          <a:custGeom>
            <a:avLst/>
            <a:gdLst>
              <a:gd name="connsiteX0" fmla="*/ 140017 w 606581"/>
              <a:gd name="connsiteY0" fmla="*/ 411043 h 605592"/>
              <a:gd name="connsiteX1" fmla="*/ 178821 w 606581"/>
              <a:gd name="connsiteY1" fmla="*/ 427078 h 605592"/>
              <a:gd name="connsiteX2" fmla="*/ 178821 w 606581"/>
              <a:gd name="connsiteY2" fmla="*/ 504564 h 605592"/>
              <a:gd name="connsiteX3" fmla="*/ 93692 w 606581"/>
              <a:gd name="connsiteY3" fmla="*/ 589557 h 605592"/>
              <a:gd name="connsiteX4" fmla="*/ 54887 w 606581"/>
              <a:gd name="connsiteY4" fmla="*/ 605592 h 605592"/>
              <a:gd name="connsiteX5" fmla="*/ 16083 w 606581"/>
              <a:gd name="connsiteY5" fmla="*/ 589557 h 605592"/>
              <a:gd name="connsiteX6" fmla="*/ 16083 w 606581"/>
              <a:gd name="connsiteY6" fmla="*/ 511979 h 605592"/>
              <a:gd name="connsiteX7" fmla="*/ 101212 w 606581"/>
              <a:gd name="connsiteY7" fmla="*/ 427078 h 605592"/>
              <a:gd name="connsiteX8" fmla="*/ 140017 w 606581"/>
              <a:gd name="connsiteY8" fmla="*/ 411043 h 605592"/>
              <a:gd name="connsiteX9" fmla="*/ 382501 w 606581"/>
              <a:gd name="connsiteY9" fmla="*/ 49537 h 605592"/>
              <a:gd name="connsiteX10" fmla="*/ 557044 w 606581"/>
              <a:gd name="connsiteY10" fmla="*/ 223798 h 605592"/>
              <a:gd name="connsiteX11" fmla="*/ 382501 w 606581"/>
              <a:gd name="connsiteY11" fmla="*/ 398059 h 605592"/>
              <a:gd name="connsiteX12" fmla="*/ 207957 w 606581"/>
              <a:gd name="connsiteY12" fmla="*/ 223798 h 605592"/>
              <a:gd name="connsiteX13" fmla="*/ 382501 w 606581"/>
              <a:gd name="connsiteY13" fmla="*/ 49537 h 605592"/>
              <a:gd name="connsiteX14" fmla="*/ 382536 w 606581"/>
              <a:gd name="connsiteY14" fmla="*/ 24750 h 605592"/>
              <a:gd name="connsiteX15" fmla="*/ 304914 w 606581"/>
              <a:gd name="connsiteY15" fmla="*/ 40417 h 605592"/>
              <a:gd name="connsiteX16" fmla="*/ 241591 w 606581"/>
              <a:gd name="connsiteY16" fmla="*/ 83058 h 605592"/>
              <a:gd name="connsiteX17" fmla="*/ 198880 w 606581"/>
              <a:gd name="connsiteY17" fmla="*/ 146278 h 605592"/>
              <a:gd name="connsiteX18" fmla="*/ 183189 w 606581"/>
              <a:gd name="connsiteY18" fmla="*/ 223774 h 605592"/>
              <a:gd name="connsiteX19" fmla="*/ 198880 w 606581"/>
              <a:gd name="connsiteY19" fmla="*/ 301177 h 605592"/>
              <a:gd name="connsiteX20" fmla="*/ 241591 w 606581"/>
              <a:gd name="connsiteY20" fmla="*/ 364490 h 605592"/>
              <a:gd name="connsiteX21" fmla="*/ 304914 w 606581"/>
              <a:gd name="connsiteY21" fmla="*/ 407131 h 605592"/>
              <a:gd name="connsiteX22" fmla="*/ 382536 w 606581"/>
              <a:gd name="connsiteY22" fmla="*/ 422705 h 605592"/>
              <a:gd name="connsiteX23" fmla="*/ 460158 w 606581"/>
              <a:gd name="connsiteY23" fmla="*/ 407131 h 605592"/>
              <a:gd name="connsiteX24" fmla="*/ 523481 w 606581"/>
              <a:gd name="connsiteY24" fmla="*/ 364490 h 605592"/>
              <a:gd name="connsiteX25" fmla="*/ 566192 w 606581"/>
              <a:gd name="connsiteY25" fmla="*/ 301177 h 605592"/>
              <a:gd name="connsiteX26" fmla="*/ 581883 w 606581"/>
              <a:gd name="connsiteY26" fmla="*/ 223774 h 605592"/>
              <a:gd name="connsiteX27" fmla="*/ 566192 w 606581"/>
              <a:gd name="connsiteY27" fmla="*/ 146278 h 605592"/>
              <a:gd name="connsiteX28" fmla="*/ 523481 w 606581"/>
              <a:gd name="connsiteY28" fmla="*/ 83058 h 605592"/>
              <a:gd name="connsiteX29" fmla="*/ 460158 w 606581"/>
              <a:gd name="connsiteY29" fmla="*/ 40417 h 605592"/>
              <a:gd name="connsiteX30" fmla="*/ 382536 w 606581"/>
              <a:gd name="connsiteY30" fmla="*/ 24750 h 605592"/>
              <a:gd name="connsiteX31" fmla="*/ 382536 w 606581"/>
              <a:gd name="connsiteY31" fmla="*/ 0 h 605592"/>
              <a:gd name="connsiteX32" fmla="*/ 469721 w 606581"/>
              <a:gd name="connsiteY32" fmla="*/ 17613 h 605592"/>
              <a:gd name="connsiteX33" fmla="*/ 540937 w 606581"/>
              <a:gd name="connsiteY33" fmla="*/ 65538 h 605592"/>
              <a:gd name="connsiteX34" fmla="*/ 588940 w 606581"/>
              <a:gd name="connsiteY34" fmla="*/ 136637 h 605592"/>
              <a:gd name="connsiteX35" fmla="*/ 606581 w 606581"/>
              <a:gd name="connsiteY35" fmla="*/ 223774 h 605592"/>
              <a:gd name="connsiteX36" fmla="*/ 588940 w 606581"/>
              <a:gd name="connsiteY36" fmla="*/ 310818 h 605592"/>
              <a:gd name="connsiteX37" fmla="*/ 540937 w 606581"/>
              <a:gd name="connsiteY37" fmla="*/ 381917 h 605592"/>
              <a:gd name="connsiteX38" fmla="*/ 469721 w 606581"/>
              <a:gd name="connsiteY38" fmla="*/ 429842 h 605592"/>
              <a:gd name="connsiteX39" fmla="*/ 382536 w 606581"/>
              <a:gd name="connsiteY39" fmla="*/ 447455 h 605592"/>
              <a:gd name="connsiteX40" fmla="*/ 295258 w 606581"/>
              <a:gd name="connsiteY40" fmla="*/ 429842 h 605592"/>
              <a:gd name="connsiteX41" fmla="*/ 240105 w 606581"/>
              <a:gd name="connsiteY41" fmla="*/ 396471 h 605592"/>
              <a:gd name="connsiteX42" fmla="*/ 209558 w 606581"/>
              <a:gd name="connsiteY42" fmla="*/ 427061 h 605592"/>
              <a:gd name="connsiteX43" fmla="*/ 196373 w 606581"/>
              <a:gd name="connsiteY43" fmla="*/ 409541 h 605592"/>
              <a:gd name="connsiteX44" fmla="*/ 178918 w 606581"/>
              <a:gd name="connsiteY44" fmla="*/ 396378 h 605592"/>
              <a:gd name="connsiteX45" fmla="*/ 209465 w 606581"/>
              <a:gd name="connsiteY45" fmla="*/ 365880 h 605592"/>
              <a:gd name="connsiteX46" fmla="*/ 176040 w 606581"/>
              <a:gd name="connsiteY46" fmla="*/ 310818 h 605592"/>
              <a:gd name="connsiteX47" fmla="*/ 158491 w 606581"/>
              <a:gd name="connsiteY47" fmla="*/ 223774 h 605592"/>
              <a:gd name="connsiteX48" fmla="*/ 176040 w 606581"/>
              <a:gd name="connsiteY48" fmla="*/ 136637 h 605592"/>
              <a:gd name="connsiteX49" fmla="*/ 224043 w 606581"/>
              <a:gd name="connsiteY49" fmla="*/ 65538 h 605592"/>
              <a:gd name="connsiteX50" fmla="*/ 295258 w 606581"/>
              <a:gd name="connsiteY50" fmla="*/ 17613 h 605592"/>
              <a:gd name="connsiteX51" fmla="*/ 382536 w 606581"/>
              <a:gd name="connsiteY51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6581" h="605592">
                <a:moveTo>
                  <a:pt x="140017" y="411043"/>
                </a:moveTo>
                <a:cubicBezTo>
                  <a:pt x="154035" y="411043"/>
                  <a:pt x="168053" y="416326"/>
                  <a:pt x="178821" y="427078"/>
                </a:cubicBezTo>
                <a:cubicBezTo>
                  <a:pt x="200266" y="448488"/>
                  <a:pt x="200266" y="483153"/>
                  <a:pt x="178821" y="504564"/>
                </a:cubicBezTo>
                <a:lnTo>
                  <a:pt x="93692" y="589557"/>
                </a:lnTo>
                <a:cubicBezTo>
                  <a:pt x="83016" y="600216"/>
                  <a:pt x="68905" y="605592"/>
                  <a:pt x="54887" y="605592"/>
                </a:cubicBezTo>
                <a:cubicBezTo>
                  <a:pt x="40870" y="605592"/>
                  <a:pt x="26759" y="600216"/>
                  <a:pt x="16083" y="589557"/>
                </a:cubicBezTo>
                <a:cubicBezTo>
                  <a:pt x="-5362" y="568147"/>
                  <a:pt x="-5362" y="533389"/>
                  <a:pt x="16083" y="511979"/>
                </a:cubicBezTo>
                <a:lnTo>
                  <a:pt x="101212" y="427078"/>
                </a:lnTo>
                <a:cubicBezTo>
                  <a:pt x="111888" y="416326"/>
                  <a:pt x="125999" y="411043"/>
                  <a:pt x="140017" y="411043"/>
                </a:cubicBezTo>
                <a:close/>
                <a:moveTo>
                  <a:pt x="382501" y="49537"/>
                </a:moveTo>
                <a:cubicBezTo>
                  <a:pt x="478871" y="49537"/>
                  <a:pt x="557044" y="127491"/>
                  <a:pt x="557044" y="223798"/>
                </a:cubicBezTo>
                <a:cubicBezTo>
                  <a:pt x="557044" y="320012"/>
                  <a:pt x="478871" y="398059"/>
                  <a:pt x="382501" y="398059"/>
                </a:cubicBezTo>
                <a:cubicBezTo>
                  <a:pt x="286130" y="398059"/>
                  <a:pt x="207957" y="320012"/>
                  <a:pt x="207957" y="223798"/>
                </a:cubicBezTo>
                <a:cubicBezTo>
                  <a:pt x="207957" y="127491"/>
                  <a:pt x="286130" y="49537"/>
                  <a:pt x="382501" y="49537"/>
                </a:cubicBezTo>
                <a:close/>
                <a:moveTo>
                  <a:pt x="382536" y="24750"/>
                </a:moveTo>
                <a:cubicBezTo>
                  <a:pt x="355610" y="24750"/>
                  <a:pt x="329519" y="30034"/>
                  <a:pt x="304914" y="40417"/>
                </a:cubicBezTo>
                <a:cubicBezTo>
                  <a:pt x="281238" y="50428"/>
                  <a:pt x="259882" y="64796"/>
                  <a:pt x="241591" y="83058"/>
                </a:cubicBezTo>
                <a:cubicBezTo>
                  <a:pt x="223300" y="101319"/>
                  <a:pt x="208908" y="122547"/>
                  <a:pt x="198880" y="146278"/>
                </a:cubicBezTo>
                <a:cubicBezTo>
                  <a:pt x="188481" y="170843"/>
                  <a:pt x="183189" y="196891"/>
                  <a:pt x="183189" y="223774"/>
                </a:cubicBezTo>
                <a:cubicBezTo>
                  <a:pt x="183189" y="250564"/>
                  <a:pt x="188481" y="276705"/>
                  <a:pt x="198880" y="301177"/>
                </a:cubicBezTo>
                <a:cubicBezTo>
                  <a:pt x="208908" y="324908"/>
                  <a:pt x="223300" y="346228"/>
                  <a:pt x="241591" y="364490"/>
                </a:cubicBezTo>
                <a:cubicBezTo>
                  <a:pt x="259882" y="382752"/>
                  <a:pt x="281238" y="397027"/>
                  <a:pt x="304914" y="407131"/>
                </a:cubicBezTo>
                <a:cubicBezTo>
                  <a:pt x="329519" y="417513"/>
                  <a:pt x="355610" y="422705"/>
                  <a:pt x="382536" y="422705"/>
                </a:cubicBezTo>
                <a:cubicBezTo>
                  <a:pt x="409462" y="422705"/>
                  <a:pt x="435553" y="417513"/>
                  <a:pt x="460158" y="407131"/>
                </a:cubicBezTo>
                <a:cubicBezTo>
                  <a:pt x="483834" y="397027"/>
                  <a:pt x="505190" y="382752"/>
                  <a:pt x="523481" y="364490"/>
                </a:cubicBezTo>
                <a:cubicBezTo>
                  <a:pt x="541772" y="346228"/>
                  <a:pt x="556164" y="324908"/>
                  <a:pt x="566192" y="301177"/>
                </a:cubicBezTo>
                <a:cubicBezTo>
                  <a:pt x="576591" y="276705"/>
                  <a:pt x="581883" y="250564"/>
                  <a:pt x="581883" y="223774"/>
                </a:cubicBezTo>
                <a:cubicBezTo>
                  <a:pt x="581883" y="196891"/>
                  <a:pt x="576591" y="170843"/>
                  <a:pt x="566192" y="146278"/>
                </a:cubicBezTo>
                <a:cubicBezTo>
                  <a:pt x="556164" y="122547"/>
                  <a:pt x="541772" y="101319"/>
                  <a:pt x="523481" y="83058"/>
                </a:cubicBezTo>
                <a:cubicBezTo>
                  <a:pt x="505190" y="64796"/>
                  <a:pt x="483834" y="50428"/>
                  <a:pt x="460158" y="40417"/>
                </a:cubicBezTo>
                <a:cubicBezTo>
                  <a:pt x="435553" y="30034"/>
                  <a:pt x="409462" y="24750"/>
                  <a:pt x="382536" y="24750"/>
                </a:cubicBezTo>
                <a:close/>
                <a:moveTo>
                  <a:pt x="382536" y="0"/>
                </a:moveTo>
                <a:cubicBezTo>
                  <a:pt x="412712" y="0"/>
                  <a:pt x="442145" y="5933"/>
                  <a:pt x="469721" y="17613"/>
                </a:cubicBezTo>
                <a:cubicBezTo>
                  <a:pt x="496462" y="28922"/>
                  <a:pt x="520417" y="45051"/>
                  <a:pt x="540937" y="65538"/>
                </a:cubicBezTo>
                <a:cubicBezTo>
                  <a:pt x="561549" y="86117"/>
                  <a:pt x="577705" y="110033"/>
                  <a:pt x="588940" y="136637"/>
                </a:cubicBezTo>
                <a:cubicBezTo>
                  <a:pt x="600639" y="164262"/>
                  <a:pt x="606581" y="193554"/>
                  <a:pt x="606581" y="223774"/>
                </a:cubicBezTo>
                <a:cubicBezTo>
                  <a:pt x="606581" y="253901"/>
                  <a:pt x="600639" y="283194"/>
                  <a:pt x="588940" y="310818"/>
                </a:cubicBezTo>
                <a:cubicBezTo>
                  <a:pt x="577705" y="337515"/>
                  <a:pt x="561549" y="361431"/>
                  <a:pt x="540937" y="381917"/>
                </a:cubicBezTo>
                <a:cubicBezTo>
                  <a:pt x="520417" y="402496"/>
                  <a:pt x="496462" y="418626"/>
                  <a:pt x="469721" y="429842"/>
                </a:cubicBezTo>
                <a:cubicBezTo>
                  <a:pt x="442145" y="441522"/>
                  <a:pt x="412805" y="447455"/>
                  <a:pt x="382536" y="447455"/>
                </a:cubicBezTo>
                <a:cubicBezTo>
                  <a:pt x="352267" y="447455"/>
                  <a:pt x="322927" y="441522"/>
                  <a:pt x="295258" y="429842"/>
                </a:cubicBezTo>
                <a:cubicBezTo>
                  <a:pt x="275295" y="421407"/>
                  <a:pt x="256818" y="410190"/>
                  <a:pt x="240105" y="396471"/>
                </a:cubicBezTo>
                <a:lnTo>
                  <a:pt x="209558" y="427061"/>
                </a:lnTo>
                <a:cubicBezTo>
                  <a:pt x="206030" y="420758"/>
                  <a:pt x="201666" y="414918"/>
                  <a:pt x="196373" y="409541"/>
                </a:cubicBezTo>
                <a:cubicBezTo>
                  <a:pt x="191081" y="404350"/>
                  <a:pt x="185232" y="399901"/>
                  <a:pt x="178918" y="396378"/>
                </a:cubicBezTo>
                <a:lnTo>
                  <a:pt x="209465" y="365880"/>
                </a:lnTo>
                <a:cubicBezTo>
                  <a:pt x="195724" y="349287"/>
                  <a:pt x="184582" y="330840"/>
                  <a:pt x="176040" y="310818"/>
                </a:cubicBezTo>
                <a:cubicBezTo>
                  <a:pt x="164341" y="283194"/>
                  <a:pt x="158491" y="253901"/>
                  <a:pt x="158491" y="223774"/>
                </a:cubicBezTo>
                <a:cubicBezTo>
                  <a:pt x="158491" y="193554"/>
                  <a:pt x="164341" y="164262"/>
                  <a:pt x="176040" y="136637"/>
                </a:cubicBezTo>
                <a:cubicBezTo>
                  <a:pt x="187367" y="110033"/>
                  <a:pt x="203523" y="86117"/>
                  <a:pt x="224043" y="65538"/>
                </a:cubicBezTo>
                <a:cubicBezTo>
                  <a:pt x="244655" y="45051"/>
                  <a:pt x="268610" y="28922"/>
                  <a:pt x="295258" y="17613"/>
                </a:cubicBezTo>
                <a:cubicBezTo>
                  <a:pt x="322927" y="5933"/>
                  <a:pt x="352267" y="0"/>
                  <a:pt x="382536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528801" y="3600771"/>
            <a:ext cx="7135150" cy="366798"/>
            <a:chOff x="2528801" y="3600771"/>
            <a:chExt cx="7135150" cy="366798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2711450" y="3784169"/>
              <a:ext cx="6769100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" name="椭圆 2"/>
            <p:cNvSpPr/>
            <p:nvPr/>
          </p:nvSpPr>
          <p:spPr>
            <a:xfrm>
              <a:off x="2528801" y="3600771"/>
              <a:ext cx="366800" cy="366798"/>
            </a:xfrm>
            <a:prstGeom prst="ellipse">
              <a:avLst/>
            </a:prstGeom>
            <a:solidFill>
              <a:srgbClr val="313E4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5912976" y="3600771"/>
              <a:ext cx="366800" cy="366798"/>
            </a:xfrm>
            <a:prstGeom prst="ellipse">
              <a:avLst/>
            </a:prstGeom>
            <a:solidFill>
              <a:srgbClr val="313E4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9297151" y="3600771"/>
              <a:ext cx="366800" cy="366798"/>
            </a:xfrm>
            <a:prstGeom prst="ellipse">
              <a:avLst/>
            </a:prstGeom>
            <a:solidFill>
              <a:srgbClr val="313E4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435362" y="4240531"/>
            <a:ext cx="2559103" cy="850979"/>
            <a:chOff x="1646275" y="4907340"/>
            <a:chExt cx="2559103" cy="850979"/>
          </a:xfrm>
        </p:grpSpPr>
        <p:sp>
          <p:nvSpPr>
            <p:cNvPr id="12" name="文本框 2"/>
            <p:cNvSpPr txBox="1"/>
            <p:nvPr/>
          </p:nvSpPr>
          <p:spPr bwMode="auto">
            <a:xfrm>
              <a:off x="223628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13" name="文本框 3"/>
            <p:cNvSpPr txBox="1"/>
            <p:nvPr/>
          </p:nvSpPr>
          <p:spPr bwMode="auto">
            <a:xfrm>
              <a:off x="1646275" y="5235099"/>
              <a:ext cx="2559103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This template is exclusively designed by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qiankuwang</a:t>
              </a:r>
              <a:endPara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825684" y="4240531"/>
            <a:ext cx="2559103" cy="850979"/>
            <a:chOff x="1646275" y="4907340"/>
            <a:chExt cx="2559103" cy="850979"/>
          </a:xfrm>
        </p:grpSpPr>
        <p:sp>
          <p:nvSpPr>
            <p:cNvPr id="18" name="文本框 2"/>
            <p:cNvSpPr txBox="1"/>
            <p:nvPr/>
          </p:nvSpPr>
          <p:spPr bwMode="auto">
            <a:xfrm>
              <a:off x="223628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19" name="文本框 3"/>
            <p:cNvSpPr txBox="1"/>
            <p:nvPr/>
          </p:nvSpPr>
          <p:spPr bwMode="auto">
            <a:xfrm>
              <a:off x="1646275" y="5235099"/>
              <a:ext cx="2559103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This template is exclusively designed by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qiankuwang</a:t>
              </a:r>
              <a:endPara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206195" y="4240531"/>
            <a:ext cx="2559103" cy="850979"/>
            <a:chOff x="1646275" y="4907340"/>
            <a:chExt cx="2559103" cy="850979"/>
          </a:xfrm>
        </p:grpSpPr>
        <p:sp>
          <p:nvSpPr>
            <p:cNvPr id="21" name="文本框 2"/>
            <p:cNvSpPr txBox="1"/>
            <p:nvPr/>
          </p:nvSpPr>
          <p:spPr bwMode="auto">
            <a:xfrm>
              <a:off x="223628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22" name="文本框 3"/>
            <p:cNvSpPr txBox="1"/>
            <p:nvPr/>
          </p:nvSpPr>
          <p:spPr bwMode="auto">
            <a:xfrm>
              <a:off x="1646275" y="5235099"/>
              <a:ext cx="2559103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This template is exclusively designed by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qiankuwang</a:t>
              </a:r>
              <a:endPara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35" name="文本框 34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</a:p>
          </p:txBody>
        </p:sp>
        <p:sp>
          <p:nvSpPr>
            <p:cNvPr id="36" name="文本框 35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8778870" y="3619280"/>
            <a:ext cx="260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dirty="0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PART 01</a:t>
            </a:r>
            <a:endParaRPr lang="zh-CN" altLang="en-US" sz="3600" b="1" dirty="0">
              <a:solidFill>
                <a:srgbClr val="3566A7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332016" y="4354525"/>
            <a:ext cx="4044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点击添加标题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172145" y="5174548"/>
            <a:ext cx="5285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The only people for me are The only people for me The only people for me are The only people for me are the mad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ones,the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ones who are  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1122369" y="6143403"/>
            <a:ext cx="183831" cy="45721"/>
            <a:chOff x="858982" y="-471361"/>
            <a:chExt cx="183831" cy="45721"/>
          </a:xfrm>
        </p:grpSpPr>
        <p:sp>
          <p:nvSpPr>
            <p:cNvPr id="31" name="矩形 30"/>
            <p:cNvSpPr/>
            <p:nvPr/>
          </p:nvSpPr>
          <p:spPr>
            <a:xfrm>
              <a:off x="858982" y="-471359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28038" y="-471360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97094" y="-471361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34" name="Freeform 30"/>
          <p:cNvSpPr>
            <a:spLocks noEditPoints="1"/>
          </p:cNvSpPr>
          <p:nvPr/>
        </p:nvSpPr>
        <p:spPr bwMode="auto">
          <a:xfrm>
            <a:off x="0" y="0"/>
            <a:ext cx="11570903" cy="5536585"/>
          </a:xfrm>
          <a:custGeom>
            <a:avLst/>
            <a:gdLst>
              <a:gd name="T0" fmla="*/ 543 w 567"/>
              <a:gd name="T1" fmla="*/ 3 h 293"/>
              <a:gd name="T2" fmla="*/ 535 w 567"/>
              <a:gd name="T3" fmla="*/ 4 h 293"/>
              <a:gd name="T4" fmla="*/ 522 w 567"/>
              <a:gd name="T5" fmla="*/ 13 h 293"/>
              <a:gd name="T6" fmla="*/ 517 w 567"/>
              <a:gd name="T7" fmla="*/ 15 h 293"/>
              <a:gd name="T8" fmla="*/ 497 w 567"/>
              <a:gd name="T9" fmla="*/ 22 h 293"/>
              <a:gd name="T10" fmla="*/ 470 w 567"/>
              <a:gd name="T11" fmla="*/ 34 h 293"/>
              <a:gd name="T12" fmla="*/ 469 w 567"/>
              <a:gd name="T13" fmla="*/ 24 h 293"/>
              <a:gd name="T14" fmla="*/ 477 w 567"/>
              <a:gd name="T15" fmla="*/ 18 h 293"/>
              <a:gd name="T16" fmla="*/ 498 w 567"/>
              <a:gd name="T17" fmla="*/ 7 h 293"/>
              <a:gd name="T18" fmla="*/ 491 w 567"/>
              <a:gd name="T19" fmla="*/ 5 h 293"/>
              <a:gd name="T20" fmla="*/ 308 w 567"/>
              <a:gd name="T21" fmla="*/ 10 h 293"/>
              <a:gd name="T22" fmla="*/ 93 w 567"/>
              <a:gd name="T23" fmla="*/ 7 h 293"/>
              <a:gd name="T24" fmla="*/ 33 w 567"/>
              <a:gd name="T25" fmla="*/ 33 h 293"/>
              <a:gd name="T26" fmla="*/ 13 w 567"/>
              <a:gd name="T27" fmla="*/ 112 h 293"/>
              <a:gd name="T28" fmla="*/ 23 w 567"/>
              <a:gd name="T29" fmla="*/ 117 h 293"/>
              <a:gd name="T30" fmla="*/ 0 w 567"/>
              <a:gd name="T31" fmla="*/ 125 h 293"/>
              <a:gd name="T32" fmla="*/ 44 w 567"/>
              <a:gd name="T33" fmla="*/ 279 h 293"/>
              <a:gd name="T34" fmla="*/ 79 w 567"/>
              <a:gd name="T35" fmla="*/ 293 h 293"/>
              <a:gd name="T36" fmla="*/ 105 w 567"/>
              <a:gd name="T37" fmla="*/ 276 h 293"/>
              <a:gd name="T38" fmla="*/ 122 w 567"/>
              <a:gd name="T39" fmla="*/ 241 h 293"/>
              <a:gd name="T40" fmla="*/ 157 w 567"/>
              <a:gd name="T41" fmla="*/ 237 h 293"/>
              <a:gd name="T42" fmla="*/ 195 w 567"/>
              <a:gd name="T43" fmla="*/ 211 h 293"/>
              <a:gd name="T44" fmla="*/ 211 w 567"/>
              <a:gd name="T45" fmla="*/ 176 h 293"/>
              <a:gd name="T46" fmla="*/ 263 w 567"/>
              <a:gd name="T47" fmla="*/ 113 h 293"/>
              <a:gd name="T48" fmla="*/ 300 w 567"/>
              <a:gd name="T49" fmla="*/ 82 h 293"/>
              <a:gd name="T50" fmla="*/ 335 w 567"/>
              <a:gd name="T51" fmla="*/ 64 h 293"/>
              <a:gd name="T52" fmla="*/ 357 w 567"/>
              <a:gd name="T53" fmla="*/ 56 h 293"/>
              <a:gd name="T54" fmla="*/ 360 w 567"/>
              <a:gd name="T55" fmla="*/ 63 h 293"/>
              <a:gd name="T56" fmla="*/ 328 w 567"/>
              <a:gd name="T57" fmla="*/ 79 h 293"/>
              <a:gd name="T58" fmla="*/ 339 w 567"/>
              <a:gd name="T59" fmla="*/ 88 h 293"/>
              <a:gd name="T60" fmla="*/ 380 w 567"/>
              <a:gd name="T61" fmla="*/ 60 h 293"/>
              <a:gd name="T62" fmla="*/ 397 w 567"/>
              <a:gd name="T63" fmla="*/ 43 h 293"/>
              <a:gd name="T64" fmla="*/ 416 w 567"/>
              <a:gd name="T65" fmla="*/ 25 h 293"/>
              <a:gd name="T66" fmla="*/ 415 w 567"/>
              <a:gd name="T67" fmla="*/ 31 h 293"/>
              <a:gd name="T68" fmla="*/ 409 w 567"/>
              <a:gd name="T69" fmla="*/ 37 h 293"/>
              <a:gd name="T70" fmla="*/ 421 w 567"/>
              <a:gd name="T71" fmla="*/ 54 h 293"/>
              <a:gd name="T72" fmla="*/ 416 w 567"/>
              <a:gd name="T73" fmla="*/ 79 h 293"/>
              <a:gd name="T74" fmla="*/ 444 w 567"/>
              <a:gd name="T75" fmla="*/ 83 h 293"/>
              <a:gd name="T76" fmla="*/ 407 w 567"/>
              <a:gd name="T77" fmla="*/ 97 h 293"/>
              <a:gd name="T78" fmla="*/ 451 w 567"/>
              <a:gd name="T79" fmla="*/ 87 h 293"/>
              <a:gd name="T80" fmla="*/ 445 w 567"/>
              <a:gd name="T81" fmla="*/ 83 h 293"/>
              <a:gd name="T82" fmla="*/ 458 w 567"/>
              <a:gd name="T83" fmla="*/ 55 h 293"/>
              <a:gd name="T84" fmla="*/ 475 w 567"/>
              <a:gd name="T85" fmla="*/ 34 h 293"/>
              <a:gd name="T86" fmla="*/ 488 w 567"/>
              <a:gd name="T87" fmla="*/ 31 h 293"/>
              <a:gd name="T88" fmla="*/ 506 w 567"/>
              <a:gd name="T89" fmla="*/ 31 h 293"/>
              <a:gd name="T90" fmla="*/ 527 w 567"/>
              <a:gd name="T91" fmla="*/ 22 h 293"/>
              <a:gd name="T92" fmla="*/ 557 w 567"/>
              <a:gd name="T93" fmla="*/ 8 h 293"/>
              <a:gd name="T94" fmla="*/ 479 w 567"/>
              <a:gd name="T95" fmla="*/ 13 h 293"/>
              <a:gd name="T96" fmla="*/ 465 w 567"/>
              <a:gd name="T97" fmla="*/ 19 h 293"/>
              <a:gd name="T98" fmla="*/ 119 w 567"/>
              <a:gd name="T99" fmla="*/ 9 h 293"/>
              <a:gd name="T100" fmla="*/ 119 w 567"/>
              <a:gd name="T101" fmla="*/ 9 h 293"/>
              <a:gd name="T102" fmla="*/ 275 w 567"/>
              <a:gd name="T103" fmla="*/ 43 h 293"/>
              <a:gd name="T104" fmla="*/ 294 w 567"/>
              <a:gd name="T105" fmla="*/ 38 h 293"/>
              <a:gd name="T106" fmla="*/ 288 w 567"/>
              <a:gd name="T107" fmla="*/ 45 h 293"/>
              <a:gd name="T108" fmla="*/ 289 w 567"/>
              <a:gd name="T109" fmla="*/ 33 h 293"/>
              <a:gd name="T110" fmla="*/ 287 w 567"/>
              <a:gd name="T111" fmla="*/ 20 h 293"/>
              <a:gd name="T112" fmla="*/ 302 w 567"/>
              <a:gd name="T113" fmla="*/ 31 h 293"/>
              <a:gd name="T114" fmla="*/ 367 w 567"/>
              <a:gd name="T115" fmla="*/ 62 h 293"/>
              <a:gd name="T116" fmla="*/ 379 w 567"/>
              <a:gd name="T117" fmla="*/ 53 h 293"/>
              <a:gd name="T118" fmla="*/ 419 w 567"/>
              <a:gd name="T119" fmla="*/ 40 h 293"/>
              <a:gd name="T120" fmla="*/ 430 w 567"/>
              <a:gd name="T121" fmla="*/ 31 h 293"/>
              <a:gd name="T122" fmla="*/ 457 w 567"/>
              <a:gd name="T123" fmla="*/ 20 h 293"/>
              <a:gd name="T124" fmla="*/ 457 w 567"/>
              <a:gd name="T125" fmla="*/ 11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7" h="293">
                <a:moveTo>
                  <a:pt x="567" y="6"/>
                </a:moveTo>
                <a:cubicBezTo>
                  <a:pt x="566" y="0"/>
                  <a:pt x="559" y="4"/>
                  <a:pt x="555" y="3"/>
                </a:cubicBezTo>
                <a:cubicBezTo>
                  <a:pt x="555" y="3"/>
                  <a:pt x="555" y="3"/>
                  <a:pt x="555" y="3"/>
                </a:cubicBezTo>
                <a:cubicBezTo>
                  <a:pt x="553" y="6"/>
                  <a:pt x="553" y="2"/>
                  <a:pt x="551" y="3"/>
                </a:cubicBezTo>
                <a:cubicBezTo>
                  <a:pt x="551" y="3"/>
                  <a:pt x="551" y="3"/>
                  <a:pt x="550" y="4"/>
                </a:cubicBezTo>
                <a:cubicBezTo>
                  <a:pt x="548" y="2"/>
                  <a:pt x="545" y="3"/>
                  <a:pt x="543" y="3"/>
                </a:cubicBezTo>
                <a:cubicBezTo>
                  <a:pt x="543" y="5"/>
                  <a:pt x="543" y="5"/>
                  <a:pt x="543" y="5"/>
                </a:cubicBezTo>
                <a:cubicBezTo>
                  <a:pt x="546" y="4"/>
                  <a:pt x="546" y="4"/>
                  <a:pt x="546" y="4"/>
                </a:cubicBezTo>
                <a:cubicBezTo>
                  <a:pt x="547" y="8"/>
                  <a:pt x="543" y="7"/>
                  <a:pt x="541" y="10"/>
                </a:cubicBezTo>
                <a:cubicBezTo>
                  <a:pt x="539" y="10"/>
                  <a:pt x="536" y="12"/>
                  <a:pt x="534" y="10"/>
                </a:cubicBezTo>
                <a:cubicBezTo>
                  <a:pt x="535" y="8"/>
                  <a:pt x="538" y="7"/>
                  <a:pt x="538" y="5"/>
                </a:cubicBezTo>
                <a:cubicBezTo>
                  <a:pt x="537" y="5"/>
                  <a:pt x="536" y="4"/>
                  <a:pt x="535" y="4"/>
                </a:cubicBezTo>
                <a:cubicBezTo>
                  <a:pt x="535" y="5"/>
                  <a:pt x="535" y="5"/>
                  <a:pt x="535" y="5"/>
                </a:cubicBezTo>
                <a:cubicBezTo>
                  <a:pt x="534" y="7"/>
                  <a:pt x="532" y="6"/>
                  <a:pt x="531" y="7"/>
                </a:cubicBezTo>
                <a:cubicBezTo>
                  <a:pt x="529" y="3"/>
                  <a:pt x="529" y="3"/>
                  <a:pt x="529" y="3"/>
                </a:cubicBezTo>
                <a:cubicBezTo>
                  <a:pt x="527" y="3"/>
                  <a:pt x="528" y="7"/>
                  <a:pt x="526" y="8"/>
                </a:cubicBezTo>
                <a:cubicBezTo>
                  <a:pt x="525" y="8"/>
                  <a:pt x="524" y="11"/>
                  <a:pt x="523" y="9"/>
                </a:cubicBezTo>
                <a:cubicBezTo>
                  <a:pt x="523" y="10"/>
                  <a:pt x="521" y="11"/>
                  <a:pt x="522" y="13"/>
                </a:cubicBezTo>
                <a:cubicBezTo>
                  <a:pt x="523" y="12"/>
                  <a:pt x="523" y="12"/>
                  <a:pt x="523" y="12"/>
                </a:cubicBezTo>
                <a:cubicBezTo>
                  <a:pt x="524" y="13"/>
                  <a:pt x="526" y="12"/>
                  <a:pt x="526" y="14"/>
                </a:cubicBezTo>
                <a:cubicBezTo>
                  <a:pt x="526" y="15"/>
                  <a:pt x="526" y="16"/>
                  <a:pt x="525" y="16"/>
                </a:cubicBezTo>
                <a:cubicBezTo>
                  <a:pt x="522" y="17"/>
                  <a:pt x="520" y="19"/>
                  <a:pt x="517" y="20"/>
                </a:cubicBezTo>
                <a:cubicBezTo>
                  <a:pt x="515" y="20"/>
                  <a:pt x="513" y="22"/>
                  <a:pt x="512" y="21"/>
                </a:cubicBezTo>
                <a:cubicBezTo>
                  <a:pt x="513" y="19"/>
                  <a:pt x="514" y="15"/>
                  <a:pt x="517" y="15"/>
                </a:cubicBezTo>
                <a:cubicBezTo>
                  <a:pt x="519" y="14"/>
                  <a:pt x="519" y="12"/>
                  <a:pt x="519" y="10"/>
                </a:cubicBezTo>
                <a:cubicBezTo>
                  <a:pt x="516" y="9"/>
                  <a:pt x="515" y="11"/>
                  <a:pt x="513" y="13"/>
                </a:cubicBezTo>
                <a:cubicBezTo>
                  <a:pt x="511" y="13"/>
                  <a:pt x="509" y="13"/>
                  <a:pt x="508" y="13"/>
                </a:cubicBezTo>
                <a:cubicBezTo>
                  <a:pt x="507" y="13"/>
                  <a:pt x="508" y="11"/>
                  <a:pt x="507" y="10"/>
                </a:cubicBezTo>
                <a:cubicBezTo>
                  <a:pt x="505" y="12"/>
                  <a:pt x="504" y="18"/>
                  <a:pt x="499" y="17"/>
                </a:cubicBezTo>
                <a:cubicBezTo>
                  <a:pt x="500" y="19"/>
                  <a:pt x="499" y="21"/>
                  <a:pt x="497" y="22"/>
                </a:cubicBezTo>
                <a:cubicBezTo>
                  <a:pt x="494" y="22"/>
                  <a:pt x="492" y="24"/>
                  <a:pt x="489" y="24"/>
                </a:cubicBezTo>
                <a:cubicBezTo>
                  <a:pt x="485" y="27"/>
                  <a:pt x="480" y="28"/>
                  <a:pt x="477" y="32"/>
                </a:cubicBezTo>
                <a:cubicBezTo>
                  <a:pt x="477" y="31"/>
                  <a:pt x="477" y="31"/>
                  <a:pt x="477" y="31"/>
                </a:cubicBezTo>
                <a:cubicBezTo>
                  <a:pt x="477" y="31"/>
                  <a:pt x="477" y="30"/>
                  <a:pt x="477" y="30"/>
                </a:cubicBezTo>
                <a:cubicBezTo>
                  <a:pt x="476" y="30"/>
                  <a:pt x="476" y="29"/>
                  <a:pt x="475" y="29"/>
                </a:cubicBezTo>
                <a:cubicBezTo>
                  <a:pt x="473" y="30"/>
                  <a:pt x="471" y="31"/>
                  <a:pt x="470" y="34"/>
                </a:cubicBezTo>
                <a:cubicBezTo>
                  <a:pt x="469" y="34"/>
                  <a:pt x="467" y="34"/>
                  <a:pt x="466" y="34"/>
                </a:cubicBezTo>
                <a:cubicBezTo>
                  <a:pt x="465" y="30"/>
                  <a:pt x="468" y="29"/>
                  <a:pt x="468" y="26"/>
                </a:cubicBezTo>
                <a:cubicBezTo>
                  <a:pt x="467" y="28"/>
                  <a:pt x="466" y="26"/>
                  <a:pt x="465" y="27"/>
                </a:cubicBezTo>
                <a:cubicBezTo>
                  <a:pt x="465" y="27"/>
                  <a:pt x="465" y="27"/>
                  <a:pt x="465" y="26"/>
                </a:cubicBezTo>
                <a:cubicBezTo>
                  <a:pt x="466" y="26"/>
                  <a:pt x="468" y="23"/>
                  <a:pt x="469" y="25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70" y="24"/>
                  <a:pt x="470" y="23"/>
                  <a:pt x="471" y="23"/>
                </a:cubicBezTo>
                <a:cubicBezTo>
                  <a:pt x="472" y="24"/>
                  <a:pt x="470" y="25"/>
                  <a:pt x="470" y="26"/>
                </a:cubicBezTo>
                <a:cubicBezTo>
                  <a:pt x="471" y="28"/>
                  <a:pt x="473" y="24"/>
                  <a:pt x="474" y="27"/>
                </a:cubicBezTo>
                <a:cubicBezTo>
                  <a:pt x="476" y="26"/>
                  <a:pt x="478" y="23"/>
                  <a:pt x="479" y="21"/>
                </a:cubicBezTo>
                <a:cubicBezTo>
                  <a:pt x="478" y="21"/>
                  <a:pt x="478" y="21"/>
                  <a:pt x="478" y="21"/>
                </a:cubicBezTo>
                <a:cubicBezTo>
                  <a:pt x="477" y="20"/>
                  <a:pt x="477" y="19"/>
                  <a:pt x="477" y="18"/>
                </a:cubicBezTo>
                <a:cubicBezTo>
                  <a:pt x="478" y="18"/>
                  <a:pt x="478" y="18"/>
                  <a:pt x="478" y="18"/>
                </a:cubicBezTo>
                <a:cubicBezTo>
                  <a:pt x="478" y="17"/>
                  <a:pt x="478" y="17"/>
                  <a:pt x="478" y="17"/>
                </a:cubicBezTo>
                <a:cubicBezTo>
                  <a:pt x="481" y="15"/>
                  <a:pt x="483" y="12"/>
                  <a:pt x="487" y="14"/>
                </a:cubicBezTo>
                <a:cubicBezTo>
                  <a:pt x="490" y="12"/>
                  <a:pt x="492" y="18"/>
                  <a:pt x="495" y="15"/>
                </a:cubicBezTo>
                <a:cubicBezTo>
                  <a:pt x="495" y="13"/>
                  <a:pt x="495" y="13"/>
                  <a:pt x="495" y="13"/>
                </a:cubicBezTo>
                <a:cubicBezTo>
                  <a:pt x="495" y="11"/>
                  <a:pt x="497" y="9"/>
                  <a:pt x="498" y="7"/>
                </a:cubicBezTo>
                <a:cubicBezTo>
                  <a:pt x="498" y="7"/>
                  <a:pt x="498" y="7"/>
                  <a:pt x="498" y="7"/>
                </a:cubicBezTo>
                <a:cubicBezTo>
                  <a:pt x="498" y="5"/>
                  <a:pt x="499" y="6"/>
                  <a:pt x="500" y="5"/>
                </a:cubicBezTo>
                <a:cubicBezTo>
                  <a:pt x="500" y="6"/>
                  <a:pt x="500" y="6"/>
                  <a:pt x="501" y="7"/>
                </a:cubicBezTo>
                <a:cubicBezTo>
                  <a:pt x="504" y="7"/>
                  <a:pt x="506" y="4"/>
                  <a:pt x="508" y="3"/>
                </a:cubicBezTo>
                <a:cubicBezTo>
                  <a:pt x="491" y="3"/>
                  <a:pt x="491" y="3"/>
                  <a:pt x="491" y="3"/>
                </a:cubicBezTo>
                <a:cubicBezTo>
                  <a:pt x="492" y="3"/>
                  <a:pt x="491" y="4"/>
                  <a:pt x="491" y="5"/>
                </a:cubicBezTo>
                <a:cubicBezTo>
                  <a:pt x="490" y="6"/>
                  <a:pt x="490" y="9"/>
                  <a:pt x="488" y="8"/>
                </a:cubicBezTo>
                <a:cubicBezTo>
                  <a:pt x="485" y="10"/>
                  <a:pt x="484" y="5"/>
                  <a:pt x="481" y="7"/>
                </a:cubicBezTo>
                <a:cubicBezTo>
                  <a:pt x="480" y="6"/>
                  <a:pt x="479" y="4"/>
                  <a:pt x="480" y="3"/>
                </a:cubicBezTo>
                <a:cubicBezTo>
                  <a:pt x="313" y="3"/>
                  <a:pt x="313" y="3"/>
                  <a:pt x="313" y="3"/>
                </a:cubicBezTo>
                <a:cubicBezTo>
                  <a:pt x="313" y="3"/>
                  <a:pt x="313" y="3"/>
                  <a:pt x="313" y="3"/>
                </a:cubicBezTo>
                <a:cubicBezTo>
                  <a:pt x="311" y="5"/>
                  <a:pt x="309" y="7"/>
                  <a:pt x="308" y="10"/>
                </a:cubicBezTo>
                <a:cubicBezTo>
                  <a:pt x="306" y="8"/>
                  <a:pt x="305" y="13"/>
                  <a:pt x="302" y="11"/>
                </a:cubicBezTo>
                <a:cubicBezTo>
                  <a:pt x="305" y="8"/>
                  <a:pt x="308" y="7"/>
                  <a:pt x="308" y="3"/>
                </a:cubicBezTo>
                <a:cubicBezTo>
                  <a:pt x="123" y="3"/>
                  <a:pt x="123" y="3"/>
                  <a:pt x="123" y="3"/>
                </a:cubicBezTo>
                <a:cubicBezTo>
                  <a:pt x="98" y="3"/>
                  <a:pt x="98" y="3"/>
                  <a:pt x="98" y="3"/>
                </a:cubicBezTo>
                <a:cubicBezTo>
                  <a:pt x="98" y="4"/>
                  <a:pt x="98" y="4"/>
                  <a:pt x="98" y="4"/>
                </a:cubicBezTo>
                <a:cubicBezTo>
                  <a:pt x="97" y="6"/>
                  <a:pt x="95" y="6"/>
                  <a:pt x="93" y="7"/>
                </a:cubicBezTo>
                <a:cubicBezTo>
                  <a:pt x="90" y="10"/>
                  <a:pt x="85" y="12"/>
                  <a:pt x="82" y="14"/>
                </a:cubicBezTo>
                <a:cubicBezTo>
                  <a:pt x="77" y="19"/>
                  <a:pt x="70" y="20"/>
                  <a:pt x="65" y="25"/>
                </a:cubicBezTo>
                <a:cubicBezTo>
                  <a:pt x="61" y="24"/>
                  <a:pt x="56" y="29"/>
                  <a:pt x="53" y="25"/>
                </a:cubicBezTo>
                <a:cubicBezTo>
                  <a:pt x="48" y="22"/>
                  <a:pt x="46" y="27"/>
                  <a:pt x="42" y="29"/>
                </a:cubicBezTo>
                <a:cubicBezTo>
                  <a:pt x="40" y="31"/>
                  <a:pt x="36" y="30"/>
                  <a:pt x="34" y="34"/>
                </a:cubicBezTo>
                <a:cubicBezTo>
                  <a:pt x="33" y="33"/>
                  <a:pt x="33" y="33"/>
                  <a:pt x="33" y="33"/>
                </a:cubicBezTo>
                <a:cubicBezTo>
                  <a:pt x="32" y="34"/>
                  <a:pt x="31" y="34"/>
                  <a:pt x="30" y="35"/>
                </a:cubicBezTo>
                <a:cubicBezTo>
                  <a:pt x="24" y="36"/>
                  <a:pt x="19" y="40"/>
                  <a:pt x="14" y="45"/>
                </a:cubicBezTo>
                <a:cubicBezTo>
                  <a:pt x="9" y="45"/>
                  <a:pt x="4" y="47"/>
                  <a:pt x="0" y="49"/>
                </a:cubicBezTo>
                <a:cubicBezTo>
                  <a:pt x="0" y="120"/>
                  <a:pt x="0" y="120"/>
                  <a:pt x="0" y="120"/>
                </a:cubicBezTo>
                <a:cubicBezTo>
                  <a:pt x="2" y="116"/>
                  <a:pt x="6" y="115"/>
                  <a:pt x="8" y="112"/>
                </a:cubicBezTo>
                <a:cubicBezTo>
                  <a:pt x="10" y="110"/>
                  <a:pt x="11" y="112"/>
                  <a:pt x="13" y="112"/>
                </a:cubicBezTo>
                <a:cubicBezTo>
                  <a:pt x="16" y="111"/>
                  <a:pt x="17" y="108"/>
                  <a:pt x="20" y="108"/>
                </a:cubicBezTo>
                <a:cubicBezTo>
                  <a:pt x="20" y="108"/>
                  <a:pt x="20" y="109"/>
                  <a:pt x="20" y="109"/>
                </a:cubicBezTo>
                <a:cubicBezTo>
                  <a:pt x="21" y="109"/>
                  <a:pt x="21" y="108"/>
                  <a:pt x="21" y="109"/>
                </a:cubicBezTo>
                <a:cubicBezTo>
                  <a:pt x="22" y="109"/>
                  <a:pt x="22" y="109"/>
                  <a:pt x="22" y="110"/>
                </a:cubicBezTo>
                <a:cubicBezTo>
                  <a:pt x="21" y="110"/>
                  <a:pt x="21" y="110"/>
                  <a:pt x="21" y="110"/>
                </a:cubicBezTo>
                <a:cubicBezTo>
                  <a:pt x="22" y="112"/>
                  <a:pt x="23" y="115"/>
                  <a:pt x="23" y="117"/>
                </a:cubicBezTo>
                <a:cubicBezTo>
                  <a:pt x="21" y="114"/>
                  <a:pt x="18" y="117"/>
                  <a:pt x="16" y="116"/>
                </a:cubicBezTo>
                <a:cubicBezTo>
                  <a:pt x="13" y="121"/>
                  <a:pt x="13" y="121"/>
                  <a:pt x="13" y="121"/>
                </a:cubicBezTo>
                <a:cubicBezTo>
                  <a:pt x="13" y="123"/>
                  <a:pt x="14" y="125"/>
                  <a:pt x="11" y="126"/>
                </a:cubicBezTo>
                <a:cubicBezTo>
                  <a:pt x="9" y="127"/>
                  <a:pt x="6" y="127"/>
                  <a:pt x="5" y="127"/>
                </a:cubicBezTo>
                <a:cubicBezTo>
                  <a:pt x="3" y="126"/>
                  <a:pt x="0" y="127"/>
                  <a:pt x="0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251"/>
                  <a:pt x="0" y="251"/>
                  <a:pt x="0" y="251"/>
                </a:cubicBezTo>
                <a:cubicBezTo>
                  <a:pt x="7" y="255"/>
                  <a:pt x="7" y="255"/>
                  <a:pt x="7" y="255"/>
                </a:cubicBezTo>
                <a:cubicBezTo>
                  <a:pt x="8" y="259"/>
                  <a:pt x="14" y="262"/>
                  <a:pt x="13" y="267"/>
                </a:cubicBezTo>
                <a:cubicBezTo>
                  <a:pt x="16" y="269"/>
                  <a:pt x="19" y="267"/>
                  <a:pt x="21" y="270"/>
                </a:cubicBezTo>
                <a:cubicBezTo>
                  <a:pt x="25" y="271"/>
                  <a:pt x="29" y="271"/>
                  <a:pt x="32" y="271"/>
                </a:cubicBezTo>
                <a:cubicBezTo>
                  <a:pt x="36" y="274"/>
                  <a:pt x="40" y="276"/>
                  <a:pt x="44" y="279"/>
                </a:cubicBezTo>
                <a:cubicBezTo>
                  <a:pt x="46" y="281"/>
                  <a:pt x="49" y="283"/>
                  <a:pt x="52" y="281"/>
                </a:cubicBezTo>
                <a:cubicBezTo>
                  <a:pt x="54" y="281"/>
                  <a:pt x="55" y="285"/>
                  <a:pt x="56" y="287"/>
                </a:cubicBezTo>
                <a:cubicBezTo>
                  <a:pt x="57" y="286"/>
                  <a:pt x="57" y="286"/>
                  <a:pt x="57" y="286"/>
                </a:cubicBezTo>
                <a:cubicBezTo>
                  <a:pt x="57" y="287"/>
                  <a:pt x="57" y="287"/>
                  <a:pt x="57" y="287"/>
                </a:cubicBezTo>
                <a:cubicBezTo>
                  <a:pt x="61" y="287"/>
                  <a:pt x="66" y="288"/>
                  <a:pt x="70" y="288"/>
                </a:cubicBezTo>
                <a:cubicBezTo>
                  <a:pt x="72" y="290"/>
                  <a:pt x="75" y="293"/>
                  <a:pt x="79" y="293"/>
                </a:cubicBezTo>
                <a:cubicBezTo>
                  <a:pt x="79" y="292"/>
                  <a:pt x="81" y="291"/>
                  <a:pt x="80" y="289"/>
                </a:cubicBezTo>
                <a:cubicBezTo>
                  <a:pt x="81" y="288"/>
                  <a:pt x="82" y="288"/>
                  <a:pt x="83" y="288"/>
                </a:cubicBezTo>
                <a:cubicBezTo>
                  <a:pt x="84" y="289"/>
                  <a:pt x="86" y="290"/>
                  <a:pt x="87" y="290"/>
                </a:cubicBezTo>
                <a:cubicBezTo>
                  <a:pt x="90" y="290"/>
                  <a:pt x="88" y="287"/>
                  <a:pt x="91" y="286"/>
                </a:cubicBezTo>
                <a:cubicBezTo>
                  <a:pt x="94" y="286"/>
                  <a:pt x="94" y="282"/>
                  <a:pt x="97" y="281"/>
                </a:cubicBezTo>
                <a:cubicBezTo>
                  <a:pt x="98" y="277"/>
                  <a:pt x="103" y="280"/>
                  <a:pt x="105" y="276"/>
                </a:cubicBezTo>
                <a:cubicBezTo>
                  <a:pt x="104" y="276"/>
                  <a:pt x="104" y="276"/>
                  <a:pt x="104" y="276"/>
                </a:cubicBezTo>
                <a:cubicBezTo>
                  <a:pt x="104" y="274"/>
                  <a:pt x="104" y="273"/>
                  <a:pt x="105" y="271"/>
                </a:cubicBezTo>
                <a:cubicBezTo>
                  <a:pt x="106" y="272"/>
                  <a:pt x="106" y="272"/>
                  <a:pt x="106" y="272"/>
                </a:cubicBezTo>
                <a:cubicBezTo>
                  <a:pt x="109" y="270"/>
                  <a:pt x="113" y="266"/>
                  <a:pt x="114" y="263"/>
                </a:cubicBezTo>
                <a:cubicBezTo>
                  <a:pt x="114" y="261"/>
                  <a:pt x="113" y="259"/>
                  <a:pt x="112" y="257"/>
                </a:cubicBezTo>
                <a:cubicBezTo>
                  <a:pt x="109" y="247"/>
                  <a:pt x="119" y="248"/>
                  <a:pt x="122" y="241"/>
                </a:cubicBezTo>
                <a:cubicBezTo>
                  <a:pt x="127" y="243"/>
                  <a:pt x="127" y="243"/>
                  <a:pt x="127" y="243"/>
                </a:cubicBezTo>
                <a:cubicBezTo>
                  <a:pt x="129" y="240"/>
                  <a:pt x="132" y="238"/>
                  <a:pt x="130" y="234"/>
                </a:cubicBezTo>
                <a:cubicBezTo>
                  <a:pt x="129" y="229"/>
                  <a:pt x="135" y="228"/>
                  <a:pt x="136" y="223"/>
                </a:cubicBezTo>
                <a:cubicBezTo>
                  <a:pt x="139" y="224"/>
                  <a:pt x="142" y="225"/>
                  <a:pt x="145" y="226"/>
                </a:cubicBezTo>
                <a:cubicBezTo>
                  <a:pt x="147" y="227"/>
                  <a:pt x="147" y="229"/>
                  <a:pt x="147" y="230"/>
                </a:cubicBezTo>
                <a:cubicBezTo>
                  <a:pt x="151" y="232"/>
                  <a:pt x="152" y="239"/>
                  <a:pt x="157" y="237"/>
                </a:cubicBezTo>
                <a:cubicBezTo>
                  <a:pt x="162" y="233"/>
                  <a:pt x="164" y="243"/>
                  <a:pt x="169" y="239"/>
                </a:cubicBezTo>
                <a:cubicBezTo>
                  <a:pt x="170" y="237"/>
                  <a:pt x="174" y="237"/>
                  <a:pt x="173" y="234"/>
                </a:cubicBezTo>
                <a:cubicBezTo>
                  <a:pt x="177" y="230"/>
                  <a:pt x="183" y="231"/>
                  <a:pt x="187" y="227"/>
                </a:cubicBezTo>
                <a:cubicBezTo>
                  <a:pt x="187" y="225"/>
                  <a:pt x="189" y="223"/>
                  <a:pt x="191" y="222"/>
                </a:cubicBezTo>
                <a:cubicBezTo>
                  <a:pt x="190" y="217"/>
                  <a:pt x="193" y="214"/>
                  <a:pt x="196" y="211"/>
                </a:cubicBezTo>
                <a:cubicBezTo>
                  <a:pt x="195" y="211"/>
                  <a:pt x="195" y="211"/>
                  <a:pt x="195" y="211"/>
                </a:cubicBezTo>
                <a:cubicBezTo>
                  <a:pt x="196" y="209"/>
                  <a:pt x="196" y="208"/>
                  <a:pt x="197" y="207"/>
                </a:cubicBezTo>
                <a:cubicBezTo>
                  <a:pt x="197" y="206"/>
                  <a:pt x="199" y="205"/>
                  <a:pt x="198" y="204"/>
                </a:cubicBezTo>
                <a:cubicBezTo>
                  <a:pt x="200" y="201"/>
                  <a:pt x="201" y="198"/>
                  <a:pt x="199" y="194"/>
                </a:cubicBezTo>
                <a:cubicBezTo>
                  <a:pt x="202" y="192"/>
                  <a:pt x="199" y="188"/>
                  <a:pt x="202" y="187"/>
                </a:cubicBezTo>
                <a:cubicBezTo>
                  <a:pt x="202" y="184"/>
                  <a:pt x="206" y="182"/>
                  <a:pt x="204" y="179"/>
                </a:cubicBezTo>
                <a:cubicBezTo>
                  <a:pt x="205" y="175"/>
                  <a:pt x="209" y="178"/>
                  <a:pt x="211" y="176"/>
                </a:cubicBezTo>
                <a:cubicBezTo>
                  <a:pt x="216" y="172"/>
                  <a:pt x="208" y="165"/>
                  <a:pt x="215" y="163"/>
                </a:cubicBezTo>
                <a:cubicBezTo>
                  <a:pt x="215" y="162"/>
                  <a:pt x="213" y="159"/>
                  <a:pt x="215" y="158"/>
                </a:cubicBezTo>
                <a:cubicBezTo>
                  <a:pt x="219" y="159"/>
                  <a:pt x="223" y="157"/>
                  <a:pt x="226" y="156"/>
                </a:cubicBezTo>
                <a:cubicBezTo>
                  <a:pt x="230" y="155"/>
                  <a:pt x="227" y="150"/>
                  <a:pt x="229" y="148"/>
                </a:cubicBezTo>
                <a:cubicBezTo>
                  <a:pt x="237" y="142"/>
                  <a:pt x="240" y="134"/>
                  <a:pt x="247" y="128"/>
                </a:cubicBezTo>
                <a:cubicBezTo>
                  <a:pt x="255" y="126"/>
                  <a:pt x="257" y="118"/>
                  <a:pt x="263" y="113"/>
                </a:cubicBezTo>
                <a:cubicBezTo>
                  <a:pt x="265" y="110"/>
                  <a:pt x="262" y="106"/>
                  <a:pt x="266" y="105"/>
                </a:cubicBezTo>
                <a:cubicBezTo>
                  <a:pt x="269" y="104"/>
                  <a:pt x="272" y="100"/>
                  <a:pt x="276" y="98"/>
                </a:cubicBezTo>
                <a:cubicBezTo>
                  <a:pt x="277" y="95"/>
                  <a:pt x="281" y="95"/>
                  <a:pt x="283" y="91"/>
                </a:cubicBezTo>
                <a:cubicBezTo>
                  <a:pt x="287" y="93"/>
                  <a:pt x="290" y="89"/>
                  <a:pt x="292" y="86"/>
                </a:cubicBezTo>
                <a:cubicBezTo>
                  <a:pt x="294" y="86"/>
                  <a:pt x="296" y="84"/>
                  <a:pt x="298" y="84"/>
                </a:cubicBezTo>
                <a:cubicBezTo>
                  <a:pt x="299" y="83"/>
                  <a:pt x="299" y="81"/>
                  <a:pt x="300" y="82"/>
                </a:cubicBezTo>
                <a:cubicBezTo>
                  <a:pt x="304" y="76"/>
                  <a:pt x="309" y="75"/>
                  <a:pt x="314" y="71"/>
                </a:cubicBezTo>
                <a:cubicBezTo>
                  <a:pt x="316" y="71"/>
                  <a:pt x="318" y="70"/>
                  <a:pt x="320" y="69"/>
                </a:cubicBezTo>
                <a:cubicBezTo>
                  <a:pt x="322" y="72"/>
                  <a:pt x="324" y="68"/>
                  <a:pt x="327" y="68"/>
                </a:cubicBezTo>
                <a:cubicBezTo>
                  <a:pt x="328" y="68"/>
                  <a:pt x="329" y="70"/>
                  <a:pt x="330" y="69"/>
                </a:cubicBezTo>
                <a:cubicBezTo>
                  <a:pt x="333" y="69"/>
                  <a:pt x="334" y="67"/>
                  <a:pt x="335" y="65"/>
                </a:cubicBezTo>
                <a:cubicBezTo>
                  <a:pt x="335" y="64"/>
                  <a:pt x="335" y="64"/>
                  <a:pt x="335" y="64"/>
                </a:cubicBezTo>
                <a:cubicBezTo>
                  <a:pt x="338" y="62"/>
                  <a:pt x="340" y="57"/>
                  <a:pt x="342" y="54"/>
                </a:cubicBezTo>
                <a:cubicBezTo>
                  <a:pt x="342" y="54"/>
                  <a:pt x="343" y="53"/>
                  <a:pt x="344" y="54"/>
                </a:cubicBezTo>
                <a:cubicBezTo>
                  <a:pt x="344" y="52"/>
                  <a:pt x="348" y="53"/>
                  <a:pt x="347" y="50"/>
                </a:cubicBezTo>
                <a:cubicBezTo>
                  <a:pt x="348" y="51"/>
                  <a:pt x="348" y="51"/>
                  <a:pt x="348" y="51"/>
                </a:cubicBezTo>
                <a:cubicBezTo>
                  <a:pt x="351" y="50"/>
                  <a:pt x="352" y="54"/>
                  <a:pt x="355" y="54"/>
                </a:cubicBezTo>
                <a:cubicBezTo>
                  <a:pt x="356" y="54"/>
                  <a:pt x="358" y="55"/>
                  <a:pt x="357" y="56"/>
                </a:cubicBezTo>
                <a:cubicBezTo>
                  <a:pt x="357" y="57"/>
                  <a:pt x="356" y="57"/>
                  <a:pt x="355" y="58"/>
                </a:cubicBezTo>
                <a:cubicBezTo>
                  <a:pt x="354" y="59"/>
                  <a:pt x="353" y="61"/>
                  <a:pt x="354" y="61"/>
                </a:cubicBezTo>
                <a:cubicBezTo>
                  <a:pt x="354" y="61"/>
                  <a:pt x="354" y="61"/>
                  <a:pt x="354" y="61"/>
                </a:cubicBezTo>
                <a:cubicBezTo>
                  <a:pt x="355" y="61"/>
                  <a:pt x="355" y="61"/>
                  <a:pt x="355" y="61"/>
                </a:cubicBezTo>
                <a:cubicBezTo>
                  <a:pt x="356" y="61"/>
                  <a:pt x="357" y="62"/>
                  <a:pt x="358" y="60"/>
                </a:cubicBezTo>
                <a:cubicBezTo>
                  <a:pt x="360" y="60"/>
                  <a:pt x="359" y="63"/>
                  <a:pt x="360" y="63"/>
                </a:cubicBezTo>
                <a:cubicBezTo>
                  <a:pt x="361" y="65"/>
                  <a:pt x="362" y="67"/>
                  <a:pt x="360" y="69"/>
                </a:cubicBezTo>
                <a:cubicBezTo>
                  <a:pt x="358" y="69"/>
                  <a:pt x="358" y="69"/>
                  <a:pt x="356" y="69"/>
                </a:cubicBezTo>
                <a:cubicBezTo>
                  <a:pt x="354" y="72"/>
                  <a:pt x="350" y="72"/>
                  <a:pt x="347" y="73"/>
                </a:cubicBezTo>
                <a:cubicBezTo>
                  <a:pt x="345" y="72"/>
                  <a:pt x="344" y="73"/>
                  <a:pt x="342" y="71"/>
                </a:cubicBezTo>
                <a:cubicBezTo>
                  <a:pt x="341" y="72"/>
                  <a:pt x="339" y="73"/>
                  <a:pt x="337" y="74"/>
                </a:cubicBezTo>
                <a:cubicBezTo>
                  <a:pt x="338" y="80"/>
                  <a:pt x="332" y="78"/>
                  <a:pt x="328" y="79"/>
                </a:cubicBezTo>
                <a:cubicBezTo>
                  <a:pt x="329" y="81"/>
                  <a:pt x="329" y="81"/>
                  <a:pt x="329" y="81"/>
                </a:cubicBezTo>
                <a:cubicBezTo>
                  <a:pt x="328" y="84"/>
                  <a:pt x="325" y="86"/>
                  <a:pt x="322" y="87"/>
                </a:cubicBezTo>
                <a:cubicBezTo>
                  <a:pt x="322" y="90"/>
                  <a:pt x="320" y="91"/>
                  <a:pt x="321" y="93"/>
                </a:cubicBezTo>
                <a:cubicBezTo>
                  <a:pt x="322" y="93"/>
                  <a:pt x="322" y="93"/>
                  <a:pt x="322" y="93"/>
                </a:cubicBezTo>
                <a:cubicBezTo>
                  <a:pt x="327" y="89"/>
                  <a:pt x="331" y="86"/>
                  <a:pt x="337" y="84"/>
                </a:cubicBezTo>
                <a:cubicBezTo>
                  <a:pt x="337" y="85"/>
                  <a:pt x="339" y="86"/>
                  <a:pt x="339" y="88"/>
                </a:cubicBezTo>
                <a:cubicBezTo>
                  <a:pt x="340" y="88"/>
                  <a:pt x="340" y="88"/>
                  <a:pt x="340" y="88"/>
                </a:cubicBezTo>
                <a:cubicBezTo>
                  <a:pt x="342" y="85"/>
                  <a:pt x="345" y="88"/>
                  <a:pt x="346" y="90"/>
                </a:cubicBezTo>
                <a:cubicBezTo>
                  <a:pt x="349" y="90"/>
                  <a:pt x="352" y="88"/>
                  <a:pt x="354" y="86"/>
                </a:cubicBezTo>
                <a:cubicBezTo>
                  <a:pt x="359" y="85"/>
                  <a:pt x="363" y="82"/>
                  <a:pt x="367" y="79"/>
                </a:cubicBezTo>
                <a:cubicBezTo>
                  <a:pt x="367" y="77"/>
                  <a:pt x="365" y="75"/>
                  <a:pt x="367" y="73"/>
                </a:cubicBezTo>
                <a:cubicBezTo>
                  <a:pt x="372" y="69"/>
                  <a:pt x="374" y="62"/>
                  <a:pt x="380" y="60"/>
                </a:cubicBezTo>
                <a:cubicBezTo>
                  <a:pt x="385" y="54"/>
                  <a:pt x="391" y="51"/>
                  <a:pt x="394" y="44"/>
                </a:cubicBezTo>
                <a:cubicBezTo>
                  <a:pt x="393" y="45"/>
                  <a:pt x="391" y="45"/>
                  <a:pt x="390" y="44"/>
                </a:cubicBezTo>
                <a:cubicBezTo>
                  <a:pt x="390" y="45"/>
                  <a:pt x="390" y="45"/>
                  <a:pt x="390" y="45"/>
                </a:cubicBezTo>
                <a:cubicBezTo>
                  <a:pt x="389" y="44"/>
                  <a:pt x="390" y="42"/>
                  <a:pt x="390" y="41"/>
                </a:cubicBezTo>
                <a:cubicBezTo>
                  <a:pt x="392" y="39"/>
                  <a:pt x="394" y="36"/>
                  <a:pt x="397" y="37"/>
                </a:cubicBezTo>
                <a:cubicBezTo>
                  <a:pt x="400" y="39"/>
                  <a:pt x="396" y="40"/>
                  <a:pt x="397" y="43"/>
                </a:cubicBezTo>
                <a:cubicBezTo>
                  <a:pt x="400" y="43"/>
                  <a:pt x="403" y="41"/>
                  <a:pt x="405" y="38"/>
                </a:cubicBezTo>
                <a:cubicBezTo>
                  <a:pt x="402" y="37"/>
                  <a:pt x="405" y="35"/>
                  <a:pt x="404" y="34"/>
                </a:cubicBezTo>
                <a:cubicBezTo>
                  <a:pt x="405" y="33"/>
                  <a:pt x="404" y="32"/>
                  <a:pt x="404" y="31"/>
                </a:cubicBezTo>
                <a:cubicBezTo>
                  <a:pt x="406" y="30"/>
                  <a:pt x="407" y="28"/>
                  <a:pt x="410" y="29"/>
                </a:cubicBezTo>
                <a:cubicBezTo>
                  <a:pt x="411" y="28"/>
                  <a:pt x="413" y="26"/>
                  <a:pt x="412" y="24"/>
                </a:cubicBezTo>
                <a:cubicBezTo>
                  <a:pt x="413" y="24"/>
                  <a:pt x="415" y="25"/>
                  <a:pt x="416" y="25"/>
                </a:cubicBezTo>
                <a:cubicBezTo>
                  <a:pt x="417" y="23"/>
                  <a:pt x="415" y="21"/>
                  <a:pt x="417" y="20"/>
                </a:cubicBezTo>
                <a:cubicBezTo>
                  <a:pt x="421" y="25"/>
                  <a:pt x="424" y="16"/>
                  <a:pt x="427" y="23"/>
                </a:cubicBezTo>
                <a:cubicBezTo>
                  <a:pt x="426" y="24"/>
                  <a:pt x="426" y="24"/>
                  <a:pt x="426" y="24"/>
                </a:cubicBezTo>
                <a:cubicBezTo>
                  <a:pt x="425" y="24"/>
                  <a:pt x="425" y="24"/>
                  <a:pt x="425" y="23"/>
                </a:cubicBezTo>
                <a:cubicBezTo>
                  <a:pt x="424" y="25"/>
                  <a:pt x="424" y="25"/>
                  <a:pt x="424" y="25"/>
                </a:cubicBezTo>
                <a:cubicBezTo>
                  <a:pt x="420" y="25"/>
                  <a:pt x="419" y="31"/>
                  <a:pt x="415" y="31"/>
                </a:cubicBezTo>
                <a:cubicBezTo>
                  <a:pt x="413" y="33"/>
                  <a:pt x="417" y="35"/>
                  <a:pt x="414" y="37"/>
                </a:cubicBezTo>
                <a:cubicBezTo>
                  <a:pt x="413" y="36"/>
                  <a:pt x="412" y="38"/>
                  <a:pt x="412" y="36"/>
                </a:cubicBezTo>
                <a:cubicBezTo>
                  <a:pt x="412" y="35"/>
                  <a:pt x="413" y="35"/>
                  <a:pt x="413" y="34"/>
                </a:cubicBezTo>
                <a:cubicBezTo>
                  <a:pt x="412" y="34"/>
                  <a:pt x="411" y="34"/>
                  <a:pt x="411" y="35"/>
                </a:cubicBezTo>
                <a:cubicBezTo>
                  <a:pt x="411" y="35"/>
                  <a:pt x="411" y="35"/>
                  <a:pt x="411" y="35"/>
                </a:cubicBezTo>
                <a:cubicBezTo>
                  <a:pt x="409" y="37"/>
                  <a:pt x="409" y="37"/>
                  <a:pt x="409" y="37"/>
                </a:cubicBezTo>
                <a:cubicBezTo>
                  <a:pt x="410" y="37"/>
                  <a:pt x="410" y="37"/>
                  <a:pt x="410" y="37"/>
                </a:cubicBezTo>
                <a:cubicBezTo>
                  <a:pt x="412" y="37"/>
                  <a:pt x="410" y="39"/>
                  <a:pt x="410" y="40"/>
                </a:cubicBezTo>
                <a:cubicBezTo>
                  <a:pt x="413" y="41"/>
                  <a:pt x="411" y="47"/>
                  <a:pt x="415" y="47"/>
                </a:cubicBezTo>
                <a:cubicBezTo>
                  <a:pt x="417" y="48"/>
                  <a:pt x="419" y="47"/>
                  <a:pt x="420" y="49"/>
                </a:cubicBezTo>
                <a:cubicBezTo>
                  <a:pt x="419" y="51"/>
                  <a:pt x="420" y="52"/>
                  <a:pt x="420" y="54"/>
                </a:cubicBezTo>
                <a:cubicBezTo>
                  <a:pt x="421" y="54"/>
                  <a:pt x="421" y="54"/>
                  <a:pt x="421" y="54"/>
                </a:cubicBezTo>
                <a:cubicBezTo>
                  <a:pt x="421" y="54"/>
                  <a:pt x="423" y="55"/>
                  <a:pt x="423" y="56"/>
                </a:cubicBezTo>
                <a:cubicBezTo>
                  <a:pt x="422" y="60"/>
                  <a:pt x="426" y="60"/>
                  <a:pt x="426" y="62"/>
                </a:cubicBezTo>
                <a:cubicBezTo>
                  <a:pt x="423" y="64"/>
                  <a:pt x="419" y="69"/>
                  <a:pt x="415" y="65"/>
                </a:cubicBezTo>
                <a:cubicBezTo>
                  <a:pt x="413" y="67"/>
                  <a:pt x="409" y="68"/>
                  <a:pt x="409" y="72"/>
                </a:cubicBezTo>
                <a:cubicBezTo>
                  <a:pt x="411" y="73"/>
                  <a:pt x="408" y="78"/>
                  <a:pt x="412" y="77"/>
                </a:cubicBezTo>
                <a:cubicBezTo>
                  <a:pt x="414" y="75"/>
                  <a:pt x="416" y="78"/>
                  <a:pt x="416" y="79"/>
                </a:cubicBezTo>
                <a:cubicBezTo>
                  <a:pt x="416" y="79"/>
                  <a:pt x="416" y="80"/>
                  <a:pt x="416" y="81"/>
                </a:cubicBezTo>
                <a:cubicBezTo>
                  <a:pt x="421" y="81"/>
                  <a:pt x="423" y="78"/>
                  <a:pt x="427" y="77"/>
                </a:cubicBezTo>
                <a:cubicBezTo>
                  <a:pt x="429" y="74"/>
                  <a:pt x="432" y="72"/>
                  <a:pt x="435" y="71"/>
                </a:cubicBezTo>
                <a:cubicBezTo>
                  <a:pt x="437" y="71"/>
                  <a:pt x="440" y="68"/>
                  <a:pt x="441" y="72"/>
                </a:cubicBezTo>
                <a:cubicBezTo>
                  <a:pt x="441" y="74"/>
                  <a:pt x="440" y="76"/>
                  <a:pt x="438" y="78"/>
                </a:cubicBezTo>
                <a:cubicBezTo>
                  <a:pt x="436" y="83"/>
                  <a:pt x="443" y="80"/>
                  <a:pt x="444" y="83"/>
                </a:cubicBezTo>
                <a:cubicBezTo>
                  <a:pt x="443" y="91"/>
                  <a:pt x="434" y="92"/>
                  <a:pt x="427" y="93"/>
                </a:cubicBezTo>
                <a:cubicBezTo>
                  <a:pt x="426" y="91"/>
                  <a:pt x="426" y="88"/>
                  <a:pt x="427" y="87"/>
                </a:cubicBezTo>
                <a:cubicBezTo>
                  <a:pt x="425" y="86"/>
                  <a:pt x="423" y="86"/>
                  <a:pt x="422" y="85"/>
                </a:cubicBezTo>
                <a:cubicBezTo>
                  <a:pt x="417" y="87"/>
                  <a:pt x="412" y="90"/>
                  <a:pt x="407" y="88"/>
                </a:cubicBezTo>
                <a:cubicBezTo>
                  <a:pt x="406" y="91"/>
                  <a:pt x="405" y="93"/>
                  <a:pt x="407" y="94"/>
                </a:cubicBezTo>
                <a:cubicBezTo>
                  <a:pt x="407" y="95"/>
                  <a:pt x="407" y="96"/>
                  <a:pt x="407" y="97"/>
                </a:cubicBezTo>
                <a:cubicBezTo>
                  <a:pt x="409" y="96"/>
                  <a:pt x="411" y="98"/>
                  <a:pt x="413" y="97"/>
                </a:cubicBezTo>
                <a:cubicBezTo>
                  <a:pt x="414" y="100"/>
                  <a:pt x="416" y="103"/>
                  <a:pt x="420" y="104"/>
                </a:cubicBezTo>
                <a:cubicBezTo>
                  <a:pt x="422" y="102"/>
                  <a:pt x="424" y="108"/>
                  <a:pt x="427" y="104"/>
                </a:cubicBezTo>
                <a:cubicBezTo>
                  <a:pt x="428" y="101"/>
                  <a:pt x="432" y="102"/>
                  <a:pt x="434" y="100"/>
                </a:cubicBezTo>
                <a:cubicBezTo>
                  <a:pt x="439" y="101"/>
                  <a:pt x="442" y="95"/>
                  <a:pt x="445" y="98"/>
                </a:cubicBezTo>
                <a:cubicBezTo>
                  <a:pt x="450" y="97"/>
                  <a:pt x="448" y="90"/>
                  <a:pt x="451" y="87"/>
                </a:cubicBezTo>
                <a:cubicBezTo>
                  <a:pt x="454" y="90"/>
                  <a:pt x="454" y="90"/>
                  <a:pt x="454" y="90"/>
                </a:cubicBezTo>
                <a:cubicBezTo>
                  <a:pt x="457" y="90"/>
                  <a:pt x="459" y="83"/>
                  <a:pt x="462" y="87"/>
                </a:cubicBezTo>
                <a:cubicBezTo>
                  <a:pt x="463" y="86"/>
                  <a:pt x="463" y="85"/>
                  <a:pt x="463" y="84"/>
                </a:cubicBezTo>
                <a:cubicBezTo>
                  <a:pt x="463" y="82"/>
                  <a:pt x="463" y="78"/>
                  <a:pt x="461" y="78"/>
                </a:cubicBezTo>
                <a:cubicBezTo>
                  <a:pt x="458" y="81"/>
                  <a:pt x="453" y="81"/>
                  <a:pt x="451" y="85"/>
                </a:cubicBezTo>
                <a:cubicBezTo>
                  <a:pt x="450" y="82"/>
                  <a:pt x="447" y="87"/>
                  <a:pt x="445" y="83"/>
                </a:cubicBezTo>
                <a:cubicBezTo>
                  <a:pt x="446" y="78"/>
                  <a:pt x="448" y="74"/>
                  <a:pt x="452" y="71"/>
                </a:cubicBezTo>
                <a:cubicBezTo>
                  <a:pt x="450" y="69"/>
                  <a:pt x="450" y="69"/>
                  <a:pt x="450" y="69"/>
                </a:cubicBezTo>
                <a:cubicBezTo>
                  <a:pt x="448" y="71"/>
                  <a:pt x="447" y="73"/>
                  <a:pt x="444" y="73"/>
                </a:cubicBezTo>
                <a:cubicBezTo>
                  <a:pt x="444" y="73"/>
                  <a:pt x="444" y="72"/>
                  <a:pt x="444" y="72"/>
                </a:cubicBezTo>
                <a:cubicBezTo>
                  <a:pt x="439" y="69"/>
                  <a:pt x="444" y="66"/>
                  <a:pt x="446" y="63"/>
                </a:cubicBezTo>
                <a:cubicBezTo>
                  <a:pt x="452" y="62"/>
                  <a:pt x="452" y="57"/>
                  <a:pt x="458" y="55"/>
                </a:cubicBezTo>
                <a:cubicBezTo>
                  <a:pt x="459" y="53"/>
                  <a:pt x="459" y="51"/>
                  <a:pt x="458" y="49"/>
                </a:cubicBezTo>
                <a:cubicBezTo>
                  <a:pt x="456" y="49"/>
                  <a:pt x="455" y="51"/>
                  <a:pt x="454" y="49"/>
                </a:cubicBezTo>
                <a:cubicBezTo>
                  <a:pt x="453" y="48"/>
                  <a:pt x="454" y="48"/>
                  <a:pt x="454" y="47"/>
                </a:cubicBezTo>
                <a:cubicBezTo>
                  <a:pt x="458" y="46"/>
                  <a:pt x="460" y="43"/>
                  <a:pt x="462" y="40"/>
                </a:cubicBezTo>
                <a:cubicBezTo>
                  <a:pt x="465" y="40"/>
                  <a:pt x="466" y="37"/>
                  <a:pt x="468" y="39"/>
                </a:cubicBezTo>
                <a:cubicBezTo>
                  <a:pt x="471" y="39"/>
                  <a:pt x="473" y="36"/>
                  <a:pt x="475" y="34"/>
                </a:cubicBezTo>
                <a:cubicBezTo>
                  <a:pt x="475" y="34"/>
                  <a:pt x="476" y="34"/>
                  <a:pt x="475" y="35"/>
                </a:cubicBezTo>
                <a:cubicBezTo>
                  <a:pt x="476" y="35"/>
                  <a:pt x="476" y="35"/>
                  <a:pt x="476" y="35"/>
                </a:cubicBezTo>
                <a:cubicBezTo>
                  <a:pt x="476" y="38"/>
                  <a:pt x="480" y="35"/>
                  <a:pt x="481" y="38"/>
                </a:cubicBezTo>
                <a:cubicBezTo>
                  <a:pt x="485" y="34"/>
                  <a:pt x="485" y="34"/>
                  <a:pt x="485" y="34"/>
                </a:cubicBezTo>
                <a:cubicBezTo>
                  <a:pt x="485" y="34"/>
                  <a:pt x="485" y="34"/>
                  <a:pt x="485" y="34"/>
                </a:cubicBezTo>
                <a:cubicBezTo>
                  <a:pt x="486" y="33"/>
                  <a:pt x="486" y="31"/>
                  <a:pt x="488" y="31"/>
                </a:cubicBezTo>
                <a:cubicBezTo>
                  <a:pt x="496" y="35"/>
                  <a:pt x="497" y="21"/>
                  <a:pt x="505" y="23"/>
                </a:cubicBezTo>
                <a:cubicBezTo>
                  <a:pt x="505" y="24"/>
                  <a:pt x="507" y="21"/>
                  <a:pt x="508" y="24"/>
                </a:cubicBezTo>
                <a:cubicBezTo>
                  <a:pt x="508" y="26"/>
                  <a:pt x="506" y="25"/>
                  <a:pt x="506" y="26"/>
                </a:cubicBezTo>
                <a:cubicBezTo>
                  <a:pt x="507" y="27"/>
                  <a:pt x="507" y="27"/>
                  <a:pt x="507" y="27"/>
                </a:cubicBezTo>
                <a:cubicBezTo>
                  <a:pt x="506" y="28"/>
                  <a:pt x="505" y="30"/>
                  <a:pt x="505" y="31"/>
                </a:cubicBezTo>
                <a:cubicBezTo>
                  <a:pt x="506" y="31"/>
                  <a:pt x="506" y="31"/>
                  <a:pt x="506" y="31"/>
                </a:cubicBezTo>
                <a:cubicBezTo>
                  <a:pt x="510" y="28"/>
                  <a:pt x="515" y="28"/>
                  <a:pt x="519" y="28"/>
                </a:cubicBezTo>
                <a:cubicBezTo>
                  <a:pt x="521" y="29"/>
                  <a:pt x="521" y="31"/>
                  <a:pt x="523" y="30"/>
                </a:cubicBezTo>
                <a:cubicBezTo>
                  <a:pt x="524" y="30"/>
                  <a:pt x="524" y="29"/>
                  <a:pt x="524" y="28"/>
                </a:cubicBezTo>
                <a:cubicBezTo>
                  <a:pt x="523" y="27"/>
                  <a:pt x="522" y="29"/>
                  <a:pt x="521" y="28"/>
                </a:cubicBezTo>
                <a:cubicBezTo>
                  <a:pt x="520" y="27"/>
                  <a:pt x="519" y="28"/>
                  <a:pt x="519" y="26"/>
                </a:cubicBezTo>
                <a:cubicBezTo>
                  <a:pt x="521" y="24"/>
                  <a:pt x="524" y="23"/>
                  <a:pt x="527" y="22"/>
                </a:cubicBezTo>
                <a:cubicBezTo>
                  <a:pt x="527" y="22"/>
                  <a:pt x="527" y="23"/>
                  <a:pt x="527" y="23"/>
                </a:cubicBezTo>
                <a:cubicBezTo>
                  <a:pt x="528" y="23"/>
                  <a:pt x="528" y="22"/>
                  <a:pt x="529" y="21"/>
                </a:cubicBezTo>
                <a:cubicBezTo>
                  <a:pt x="531" y="18"/>
                  <a:pt x="533" y="21"/>
                  <a:pt x="535" y="22"/>
                </a:cubicBezTo>
                <a:cubicBezTo>
                  <a:pt x="537" y="21"/>
                  <a:pt x="537" y="18"/>
                  <a:pt x="539" y="18"/>
                </a:cubicBezTo>
                <a:cubicBezTo>
                  <a:pt x="541" y="15"/>
                  <a:pt x="545" y="16"/>
                  <a:pt x="548" y="12"/>
                </a:cubicBezTo>
                <a:cubicBezTo>
                  <a:pt x="552" y="10"/>
                  <a:pt x="555" y="13"/>
                  <a:pt x="557" y="8"/>
                </a:cubicBezTo>
                <a:cubicBezTo>
                  <a:pt x="561" y="9"/>
                  <a:pt x="564" y="8"/>
                  <a:pt x="567" y="11"/>
                </a:cubicBezTo>
                <a:cubicBezTo>
                  <a:pt x="567" y="11"/>
                  <a:pt x="567" y="11"/>
                  <a:pt x="567" y="11"/>
                </a:cubicBezTo>
                <a:cubicBezTo>
                  <a:pt x="566" y="9"/>
                  <a:pt x="567" y="7"/>
                  <a:pt x="567" y="6"/>
                </a:cubicBezTo>
                <a:close/>
                <a:moveTo>
                  <a:pt x="475" y="14"/>
                </a:moveTo>
                <a:cubicBezTo>
                  <a:pt x="476" y="14"/>
                  <a:pt x="476" y="13"/>
                  <a:pt x="476" y="13"/>
                </a:cubicBezTo>
                <a:cubicBezTo>
                  <a:pt x="477" y="14"/>
                  <a:pt x="478" y="12"/>
                  <a:pt x="479" y="13"/>
                </a:cubicBezTo>
                <a:cubicBezTo>
                  <a:pt x="478" y="15"/>
                  <a:pt x="476" y="15"/>
                  <a:pt x="475" y="16"/>
                </a:cubicBezTo>
                <a:lnTo>
                  <a:pt x="475" y="14"/>
                </a:lnTo>
                <a:close/>
                <a:moveTo>
                  <a:pt x="467" y="16"/>
                </a:moveTo>
                <a:cubicBezTo>
                  <a:pt x="468" y="14"/>
                  <a:pt x="470" y="17"/>
                  <a:pt x="471" y="15"/>
                </a:cubicBezTo>
                <a:cubicBezTo>
                  <a:pt x="471" y="17"/>
                  <a:pt x="469" y="18"/>
                  <a:pt x="467" y="19"/>
                </a:cubicBezTo>
                <a:cubicBezTo>
                  <a:pt x="465" y="19"/>
                  <a:pt x="465" y="19"/>
                  <a:pt x="465" y="19"/>
                </a:cubicBezTo>
                <a:cubicBezTo>
                  <a:pt x="466" y="18"/>
                  <a:pt x="466" y="17"/>
                  <a:pt x="467" y="16"/>
                </a:cubicBezTo>
                <a:close/>
                <a:moveTo>
                  <a:pt x="80" y="27"/>
                </a:moveTo>
                <a:cubicBezTo>
                  <a:pt x="81" y="25"/>
                  <a:pt x="80" y="25"/>
                  <a:pt x="81" y="23"/>
                </a:cubicBezTo>
                <a:cubicBezTo>
                  <a:pt x="83" y="22"/>
                  <a:pt x="85" y="21"/>
                  <a:pt x="88" y="21"/>
                </a:cubicBezTo>
                <a:cubicBezTo>
                  <a:pt x="87" y="24"/>
                  <a:pt x="83" y="26"/>
                  <a:pt x="80" y="27"/>
                </a:cubicBezTo>
                <a:close/>
                <a:moveTo>
                  <a:pt x="119" y="9"/>
                </a:moveTo>
                <a:cubicBezTo>
                  <a:pt x="117" y="12"/>
                  <a:pt x="114" y="9"/>
                  <a:pt x="112" y="13"/>
                </a:cubicBezTo>
                <a:cubicBezTo>
                  <a:pt x="112" y="15"/>
                  <a:pt x="110" y="14"/>
                  <a:pt x="109" y="15"/>
                </a:cubicBezTo>
                <a:cubicBezTo>
                  <a:pt x="108" y="12"/>
                  <a:pt x="112" y="13"/>
                  <a:pt x="112" y="10"/>
                </a:cubicBezTo>
                <a:cubicBezTo>
                  <a:pt x="114" y="12"/>
                  <a:pt x="115" y="9"/>
                  <a:pt x="115" y="9"/>
                </a:cubicBezTo>
                <a:cubicBezTo>
                  <a:pt x="118" y="7"/>
                  <a:pt x="119" y="4"/>
                  <a:pt x="122" y="5"/>
                </a:cubicBezTo>
                <a:cubicBezTo>
                  <a:pt x="122" y="7"/>
                  <a:pt x="118" y="6"/>
                  <a:pt x="119" y="9"/>
                </a:cubicBezTo>
                <a:close/>
                <a:moveTo>
                  <a:pt x="280" y="50"/>
                </a:moveTo>
                <a:cubicBezTo>
                  <a:pt x="279" y="50"/>
                  <a:pt x="279" y="50"/>
                  <a:pt x="278" y="49"/>
                </a:cubicBezTo>
                <a:cubicBezTo>
                  <a:pt x="278" y="50"/>
                  <a:pt x="278" y="50"/>
                  <a:pt x="277" y="50"/>
                </a:cubicBezTo>
                <a:cubicBezTo>
                  <a:pt x="276" y="49"/>
                  <a:pt x="276" y="47"/>
                  <a:pt x="276" y="47"/>
                </a:cubicBezTo>
                <a:cubicBezTo>
                  <a:pt x="274" y="45"/>
                  <a:pt x="273" y="50"/>
                  <a:pt x="271" y="48"/>
                </a:cubicBezTo>
                <a:cubicBezTo>
                  <a:pt x="272" y="46"/>
                  <a:pt x="272" y="43"/>
                  <a:pt x="275" y="43"/>
                </a:cubicBezTo>
                <a:cubicBezTo>
                  <a:pt x="275" y="44"/>
                  <a:pt x="276" y="44"/>
                  <a:pt x="277" y="44"/>
                </a:cubicBezTo>
                <a:cubicBezTo>
                  <a:pt x="278" y="42"/>
                  <a:pt x="279" y="41"/>
                  <a:pt x="280" y="41"/>
                </a:cubicBezTo>
                <a:cubicBezTo>
                  <a:pt x="283" y="40"/>
                  <a:pt x="284" y="40"/>
                  <a:pt x="284" y="43"/>
                </a:cubicBezTo>
                <a:cubicBezTo>
                  <a:pt x="283" y="46"/>
                  <a:pt x="283" y="50"/>
                  <a:pt x="280" y="50"/>
                </a:cubicBezTo>
                <a:close/>
                <a:moveTo>
                  <a:pt x="294" y="37"/>
                </a:moveTo>
                <a:cubicBezTo>
                  <a:pt x="294" y="38"/>
                  <a:pt x="294" y="38"/>
                  <a:pt x="294" y="38"/>
                </a:cubicBezTo>
                <a:cubicBezTo>
                  <a:pt x="294" y="38"/>
                  <a:pt x="294" y="38"/>
                  <a:pt x="294" y="39"/>
                </a:cubicBezTo>
                <a:cubicBezTo>
                  <a:pt x="294" y="39"/>
                  <a:pt x="294" y="41"/>
                  <a:pt x="293" y="42"/>
                </a:cubicBezTo>
                <a:cubicBezTo>
                  <a:pt x="292" y="44"/>
                  <a:pt x="289" y="39"/>
                  <a:pt x="288" y="43"/>
                </a:cubicBezTo>
                <a:cubicBezTo>
                  <a:pt x="288" y="43"/>
                  <a:pt x="288" y="43"/>
                  <a:pt x="288" y="43"/>
                </a:cubicBezTo>
                <a:cubicBezTo>
                  <a:pt x="288" y="43"/>
                  <a:pt x="288" y="43"/>
                  <a:pt x="288" y="44"/>
                </a:cubicBezTo>
                <a:cubicBezTo>
                  <a:pt x="289" y="44"/>
                  <a:pt x="289" y="45"/>
                  <a:pt x="288" y="45"/>
                </a:cubicBezTo>
                <a:cubicBezTo>
                  <a:pt x="288" y="45"/>
                  <a:pt x="288" y="44"/>
                  <a:pt x="288" y="44"/>
                </a:cubicBezTo>
                <a:cubicBezTo>
                  <a:pt x="288" y="44"/>
                  <a:pt x="288" y="43"/>
                  <a:pt x="288" y="43"/>
                </a:cubicBezTo>
                <a:cubicBezTo>
                  <a:pt x="288" y="43"/>
                  <a:pt x="288" y="43"/>
                  <a:pt x="288" y="43"/>
                </a:cubicBezTo>
                <a:cubicBezTo>
                  <a:pt x="288" y="44"/>
                  <a:pt x="287" y="44"/>
                  <a:pt x="286" y="44"/>
                </a:cubicBezTo>
                <a:cubicBezTo>
                  <a:pt x="286" y="43"/>
                  <a:pt x="286" y="41"/>
                  <a:pt x="285" y="42"/>
                </a:cubicBezTo>
                <a:cubicBezTo>
                  <a:pt x="288" y="40"/>
                  <a:pt x="288" y="36"/>
                  <a:pt x="289" y="33"/>
                </a:cubicBezTo>
                <a:cubicBezTo>
                  <a:pt x="292" y="33"/>
                  <a:pt x="293" y="35"/>
                  <a:pt x="295" y="36"/>
                </a:cubicBezTo>
                <a:cubicBezTo>
                  <a:pt x="295" y="36"/>
                  <a:pt x="294" y="37"/>
                  <a:pt x="294" y="37"/>
                </a:cubicBezTo>
                <a:close/>
                <a:moveTo>
                  <a:pt x="289" y="22"/>
                </a:moveTo>
                <a:cubicBezTo>
                  <a:pt x="283" y="22"/>
                  <a:pt x="282" y="31"/>
                  <a:pt x="275" y="30"/>
                </a:cubicBezTo>
                <a:cubicBezTo>
                  <a:pt x="273" y="27"/>
                  <a:pt x="277" y="26"/>
                  <a:pt x="279" y="24"/>
                </a:cubicBezTo>
                <a:cubicBezTo>
                  <a:pt x="282" y="24"/>
                  <a:pt x="284" y="20"/>
                  <a:pt x="287" y="20"/>
                </a:cubicBezTo>
                <a:cubicBezTo>
                  <a:pt x="290" y="17"/>
                  <a:pt x="293" y="13"/>
                  <a:pt x="296" y="13"/>
                </a:cubicBezTo>
                <a:cubicBezTo>
                  <a:pt x="297" y="14"/>
                  <a:pt x="298" y="14"/>
                  <a:pt x="299" y="14"/>
                </a:cubicBezTo>
                <a:cubicBezTo>
                  <a:pt x="299" y="14"/>
                  <a:pt x="299" y="14"/>
                  <a:pt x="299" y="13"/>
                </a:cubicBezTo>
                <a:cubicBezTo>
                  <a:pt x="300" y="14"/>
                  <a:pt x="300" y="14"/>
                  <a:pt x="300" y="14"/>
                </a:cubicBezTo>
                <a:cubicBezTo>
                  <a:pt x="297" y="18"/>
                  <a:pt x="293" y="19"/>
                  <a:pt x="289" y="22"/>
                </a:cubicBezTo>
                <a:close/>
                <a:moveTo>
                  <a:pt x="302" y="31"/>
                </a:moveTo>
                <a:cubicBezTo>
                  <a:pt x="301" y="31"/>
                  <a:pt x="301" y="31"/>
                  <a:pt x="301" y="31"/>
                </a:cubicBezTo>
                <a:cubicBezTo>
                  <a:pt x="303" y="31"/>
                  <a:pt x="301" y="28"/>
                  <a:pt x="303" y="28"/>
                </a:cubicBezTo>
                <a:cubicBezTo>
                  <a:pt x="303" y="29"/>
                  <a:pt x="304" y="28"/>
                  <a:pt x="305" y="29"/>
                </a:cubicBezTo>
                <a:cubicBezTo>
                  <a:pt x="304" y="30"/>
                  <a:pt x="303" y="31"/>
                  <a:pt x="302" y="31"/>
                </a:cubicBezTo>
                <a:close/>
                <a:moveTo>
                  <a:pt x="373" y="58"/>
                </a:moveTo>
                <a:cubicBezTo>
                  <a:pt x="369" y="58"/>
                  <a:pt x="371" y="66"/>
                  <a:pt x="367" y="62"/>
                </a:cubicBezTo>
                <a:cubicBezTo>
                  <a:pt x="366" y="60"/>
                  <a:pt x="366" y="60"/>
                  <a:pt x="366" y="60"/>
                </a:cubicBezTo>
                <a:cubicBezTo>
                  <a:pt x="367" y="59"/>
                  <a:pt x="365" y="57"/>
                  <a:pt x="365" y="55"/>
                </a:cubicBezTo>
                <a:cubicBezTo>
                  <a:pt x="366" y="49"/>
                  <a:pt x="371" y="51"/>
                  <a:pt x="375" y="51"/>
                </a:cubicBezTo>
                <a:cubicBezTo>
                  <a:pt x="374" y="54"/>
                  <a:pt x="376" y="56"/>
                  <a:pt x="373" y="58"/>
                </a:cubicBezTo>
                <a:close/>
                <a:moveTo>
                  <a:pt x="380" y="53"/>
                </a:moveTo>
                <a:cubicBezTo>
                  <a:pt x="379" y="53"/>
                  <a:pt x="379" y="53"/>
                  <a:pt x="379" y="53"/>
                </a:cubicBezTo>
                <a:cubicBezTo>
                  <a:pt x="380" y="51"/>
                  <a:pt x="381" y="47"/>
                  <a:pt x="384" y="49"/>
                </a:cubicBezTo>
                <a:cubicBezTo>
                  <a:pt x="383" y="51"/>
                  <a:pt x="382" y="53"/>
                  <a:pt x="380" y="53"/>
                </a:cubicBezTo>
                <a:close/>
                <a:moveTo>
                  <a:pt x="418" y="45"/>
                </a:moveTo>
                <a:cubicBezTo>
                  <a:pt x="414" y="41"/>
                  <a:pt x="422" y="41"/>
                  <a:pt x="419" y="37"/>
                </a:cubicBezTo>
                <a:cubicBezTo>
                  <a:pt x="420" y="37"/>
                  <a:pt x="419" y="38"/>
                  <a:pt x="420" y="39"/>
                </a:cubicBezTo>
                <a:cubicBezTo>
                  <a:pt x="419" y="40"/>
                  <a:pt x="419" y="40"/>
                  <a:pt x="419" y="40"/>
                </a:cubicBezTo>
                <a:cubicBezTo>
                  <a:pt x="420" y="41"/>
                  <a:pt x="420" y="41"/>
                  <a:pt x="421" y="41"/>
                </a:cubicBezTo>
                <a:cubicBezTo>
                  <a:pt x="421" y="42"/>
                  <a:pt x="421" y="42"/>
                  <a:pt x="422" y="43"/>
                </a:cubicBezTo>
                <a:cubicBezTo>
                  <a:pt x="421" y="44"/>
                  <a:pt x="419" y="44"/>
                  <a:pt x="418" y="45"/>
                </a:cubicBezTo>
                <a:close/>
                <a:moveTo>
                  <a:pt x="427" y="36"/>
                </a:moveTo>
                <a:cubicBezTo>
                  <a:pt x="427" y="36"/>
                  <a:pt x="427" y="35"/>
                  <a:pt x="427" y="35"/>
                </a:cubicBezTo>
                <a:cubicBezTo>
                  <a:pt x="426" y="32"/>
                  <a:pt x="429" y="33"/>
                  <a:pt x="430" y="31"/>
                </a:cubicBezTo>
                <a:cubicBezTo>
                  <a:pt x="430" y="33"/>
                  <a:pt x="429" y="35"/>
                  <a:pt x="427" y="36"/>
                </a:cubicBezTo>
                <a:close/>
                <a:moveTo>
                  <a:pt x="456" y="7"/>
                </a:moveTo>
                <a:cubicBezTo>
                  <a:pt x="456" y="8"/>
                  <a:pt x="456" y="9"/>
                  <a:pt x="455" y="10"/>
                </a:cubicBezTo>
                <a:cubicBezTo>
                  <a:pt x="455" y="10"/>
                  <a:pt x="455" y="10"/>
                  <a:pt x="455" y="10"/>
                </a:cubicBezTo>
                <a:cubicBezTo>
                  <a:pt x="454" y="8"/>
                  <a:pt x="456" y="8"/>
                  <a:pt x="456" y="7"/>
                </a:cubicBezTo>
                <a:close/>
                <a:moveTo>
                  <a:pt x="457" y="20"/>
                </a:moveTo>
                <a:cubicBezTo>
                  <a:pt x="458" y="21"/>
                  <a:pt x="458" y="22"/>
                  <a:pt x="458" y="23"/>
                </a:cubicBezTo>
                <a:cubicBezTo>
                  <a:pt x="457" y="26"/>
                  <a:pt x="453" y="23"/>
                  <a:pt x="452" y="26"/>
                </a:cubicBezTo>
                <a:cubicBezTo>
                  <a:pt x="451" y="25"/>
                  <a:pt x="451" y="25"/>
                  <a:pt x="451" y="25"/>
                </a:cubicBezTo>
                <a:cubicBezTo>
                  <a:pt x="452" y="25"/>
                  <a:pt x="452" y="24"/>
                  <a:pt x="452" y="23"/>
                </a:cubicBezTo>
                <a:cubicBezTo>
                  <a:pt x="450" y="22"/>
                  <a:pt x="450" y="20"/>
                  <a:pt x="450" y="19"/>
                </a:cubicBezTo>
                <a:cubicBezTo>
                  <a:pt x="454" y="17"/>
                  <a:pt x="452" y="9"/>
                  <a:pt x="457" y="11"/>
                </a:cubicBezTo>
                <a:cubicBezTo>
                  <a:pt x="457" y="12"/>
                  <a:pt x="457" y="13"/>
                  <a:pt x="458" y="13"/>
                </a:cubicBezTo>
                <a:cubicBezTo>
                  <a:pt x="457" y="15"/>
                  <a:pt x="460" y="18"/>
                  <a:pt x="457" y="20"/>
                </a:cubicBezTo>
                <a:close/>
                <a:moveTo>
                  <a:pt x="528" y="13"/>
                </a:moveTo>
                <a:cubicBezTo>
                  <a:pt x="527" y="12"/>
                  <a:pt x="529" y="12"/>
                  <a:pt x="529" y="12"/>
                </a:cubicBezTo>
                <a:cubicBezTo>
                  <a:pt x="529" y="13"/>
                  <a:pt x="529" y="14"/>
                  <a:pt x="528" y="13"/>
                </a:cubicBezTo>
                <a:close/>
              </a:path>
            </a:pathLst>
          </a:cu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893852" y="2093584"/>
            <a:ext cx="10011845" cy="850979"/>
            <a:chOff x="893852" y="2093584"/>
            <a:chExt cx="10011845" cy="850979"/>
          </a:xfrm>
        </p:grpSpPr>
        <p:sp>
          <p:nvSpPr>
            <p:cNvPr id="7" name="RelativeShape1"/>
            <p:cNvSpPr/>
            <p:nvPr/>
          </p:nvSpPr>
          <p:spPr>
            <a:xfrm>
              <a:off x="1991486" y="2254827"/>
              <a:ext cx="4291349" cy="313052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8" name="ValueShape1"/>
            <p:cNvSpPr/>
            <p:nvPr/>
          </p:nvSpPr>
          <p:spPr>
            <a:xfrm>
              <a:off x="1991486" y="2254827"/>
              <a:ext cx="2446069" cy="313052"/>
            </a:xfrm>
            <a:prstGeom prst="roundRect">
              <a:avLst>
                <a:gd name="adj" fmla="val 50000"/>
              </a:avLst>
            </a:prstGeom>
            <a:solidFill>
              <a:srgbClr val="31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5" name="ValueBack1"/>
            <p:cNvSpPr/>
            <p:nvPr/>
          </p:nvSpPr>
          <p:spPr bwMode="auto">
            <a:xfrm>
              <a:off x="1821248" y="2261343"/>
              <a:ext cx="130383" cy="300019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gradFill flip="none" rotWithShape="1">
                <a:gsLst>
                  <a:gs pos="0">
                    <a:schemeClr val="tx1"/>
                  </a:gs>
                  <a:gs pos="100000">
                    <a:srgbClr val="313E4E"/>
                  </a:gs>
                </a:gsLst>
                <a:lin ang="5400000" scaled="1"/>
                <a:tileRect/>
              </a:gra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9" name="ValueText1"/>
            <p:cNvSpPr txBox="1"/>
            <p:nvPr/>
          </p:nvSpPr>
          <p:spPr>
            <a:xfrm>
              <a:off x="893852" y="2242995"/>
              <a:ext cx="838264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defRPr>
              </a:lvl1pPr>
            </a:lstStyle>
            <a:p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57%</a:t>
              </a:r>
              <a:endParaRPr 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3" name="IconShape1"/>
            <p:cNvSpPr/>
            <p:nvPr/>
          </p:nvSpPr>
          <p:spPr bwMode="auto">
            <a:xfrm>
              <a:off x="6259932" y="2254827"/>
              <a:ext cx="366188" cy="300019"/>
            </a:xfrm>
            <a:custGeom>
              <a:avLst/>
              <a:gdLst>
                <a:gd name="connsiteX0" fmla="*/ 489893 w 608595"/>
                <a:gd name="connsiteY0" fmla="*/ 258138 h 498625"/>
                <a:gd name="connsiteX1" fmla="*/ 520885 w 608595"/>
                <a:gd name="connsiteY1" fmla="*/ 261994 h 498625"/>
                <a:gd name="connsiteX2" fmla="*/ 520885 w 608595"/>
                <a:gd name="connsiteY2" fmla="*/ 451976 h 498625"/>
                <a:gd name="connsiteX3" fmla="*/ 474161 w 608595"/>
                <a:gd name="connsiteY3" fmla="*/ 498625 h 498625"/>
                <a:gd name="connsiteX4" fmla="*/ 261454 w 608595"/>
                <a:gd name="connsiteY4" fmla="*/ 498625 h 498625"/>
                <a:gd name="connsiteX5" fmla="*/ 249773 w 608595"/>
                <a:gd name="connsiteY5" fmla="*/ 497120 h 498625"/>
                <a:gd name="connsiteX6" fmla="*/ 258251 w 608595"/>
                <a:gd name="connsiteY6" fmla="*/ 489690 h 498625"/>
                <a:gd name="connsiteX7" fmla="*/ 484617 w 608595"/>
                <a:gd name="connsiteY7" fmla="*/ 263781 h 498625"/>
                <a:gd name="connsiteX8" fmla="*/ 489893 w 608595"/>
                <a:gd name="connsiteY8" fmla="*/ 258138 h 498625"/>
                <a:gd name="connsiteX9" fmla="*/ 278908 w 608595"/>
                <a:gd name="connsiteY9" fmla="*/ 178167 h 498625"/>
                <a:gd name="connsiteX10" fmla="*/ 272785 w 608595"/>
                <a:gd name="connsiteY10" fmla="*/ 184187 h 498625"/>
                <a:gd name="connsiteX11" fmla="*/ 258937 w 608595"/>
                <a:gd name="connsiteY11" fmla="*/ 186445 h 498625"/>
                <a:gd name="connsiteX12" fmla="*/ 205902 w 608595"/>
                <a:gd name="connsiteY12" fmla="*/ 192747 h 498625"/>
                <a:gd name="connsiteX13" fmla="*/ 194126 w 608595"/>
                <a:gd name="connsiteY13" fmla="*/ 238932 h 498625"/>
                <a:gd name="connsiteX14" fmla="*/ 205902 w 608595"/>
                <a:gd name="connsiteY14" fmla="*/ 269974 h 498625"/>
                <a:gd name="connsiteX15" fmla="*/ 209199 w 608595"/>
                <a:gd name="connsiteY15" fmla="*/ 282390 h 498625"/>
                <a:gd name="connsiteX16" fmla="*/ 187815 w 608595"/>
                <a:gd name="connsiteY16" fmla="*/ 298569 h 498625"/>
                <a:gd name="connsiteX17" fmla="*/ 172272 w 608595"/>
                <a:gd name="connsiteY17" fmla="*/ 286717 h 498625"/>
                <a:gd name="connsiteX18" fmla="*/ 157576 w 608595"/>
                <a:gd name="connsiteY18" fmla="*/ 259438 h 498625"/>
                <a:gd name="connsiteX19" fmla="*/ 148533 w 608595"/>
                <a:gd name="connsiteY19" fmla="*/ 255864 h 498625"/>
                <a:gd name="connsiteX20" fmla="*/ 134497 w 608595"/>
                <a:gd name="connsiteY20" fmla="*/ 263577 h 498625"/>
                <a:gd name="connsiteX21" fmla="*/ 129975 w 608595"/>
                <a:gd name="connsiteY21" fmla="*/ 275806 h 498625"/>
                <a:gd name="connsiteX22" fmla="*/ 143352 w 608595"/>
                <a:gd name="connsiteY22" fmla="*/ 300074 h 498625"/>
                <a:gd name="connsiteX23" fmla="*/ 142410 w 608595"/>
                <a:gd name="connsiteY23" fmla="*/ 311738 h 498625"/>
                <a:gd name="connsiteX24" fmla="*/ 135250 w 608595"/>
                <a:gd name="connsiteY24" fmla="*/ 319075 h 498625"/>
                <a:gd name="connsiteX25" fmla="*/ 134968 w 608595"/>
                <a:gd name="connsiteY25" fmla="*/ 328482 h 498625"/>
                <a:gd name="connsiteX26" fmla="*/ 145613 w 608595"/>
                <a:gd name="connsiteY26" fmla="*/ 339017 h 498625"/>
                <a:gd name="connsiteX27" fmla="*/ 154562 w 608595"/>
                <a:gd name="connsiteY27" fmla="*/ 338829 h 498625"/>
                <a:gd name="connsiteX28" fmla="*/ 164453 w 608595"/>
                <a:gd name="connsiteY28" fmla="*/ 329046 h 498625"/>
                <a:gd name="connsiteX29" fmla="*/ 174909 w 608595"/>
                <a:gd name="connsiteY29" fmla="*/ 327729 h 498625"/>
                <a:gd name="connsiteX30" fmla="*/ 205431 w 608595"/>
                <a:gd name="connsiteY30" fmla="*/ 334314 h 498625"/>
                <a:gd name="connsiteX31" fmla="*/ 245466 w 608595"/>
                <a:gd name="connsiteY31" fmla="*/ 272796 h 498625"/>
                <a:gd name="connsiteX32" fmla="*/ 235293 w 608595"/>
                <a:gd name="connsiteY32" fmla="*/ 245705 h 498625"/>
                <a:gd name="connsiteX33" fmla="*/ 230771 w 608595"/>
                <a:gd name="connsiteY33" fmla="*/ 229714 h 498625"/>
                <a:gd name="connsiteX34" fmla="*/ 248858 w 608595"/>
                <a:gd name="connsiteY34" fmla="*/ 216075 h 498625"/>
                <a:gd name="connsiteX35" fmla="*/ 256394 w 608595"/>
                <a:gd name="connsiteY35" fmla="*/ 221060 h 498625"/>
                <a:gd name="connsiteX36" fmla="*/ 275234 w 608595"/>
                <a:gd name="connsiteY36" fmla="*/ 249279 h 498625"/>
                <a:gd name="connsiteX37" fmla="*/ 284089 w 608595"/>
                <a:gd name="connsiteY37" fmla="*/ 252854 h 498625"/>
                <a:gd name="connsiteX38" fmla="*/ 300103 w 608595"/>
                <a:gd name="connsiteY38" fmla="*/ 244012 h 498625"/>
                <a:gd name="connsiteX39" fmla="*/ 303118 w 608595"/>
                <a:gd name="connsiteY39" fmla="*/ 235358 h 498625"/>
                <a:gd name="connsiteX40" fmla="*/ 292756 w 608595"/>
                <a:gd name="connsiteY40" fmla="*/ 216075 h 498625"/>
                <a:gd name="connsiteX41" fmla="*/ 293886 w 608595"/>
                <a:gd name="connsiteY41" fmla="*/ 201495 h 498625"/>
                <a:gd name="connsiteX42" fmla="*/ 293886 w 608595"/>
                <a:gd name="connsiteY42" fmla="*/ 182306 h 498625"/>
                <a:gd name="connsiteX43" fmla="*/ 289741 w 608595"/>
                <a:gd name="connsiteY43" fmla="*/ 178167 h 498625"/>
                <a:gd name="connsiteX44" fmla="*/ 278908 w 608595"/>
                <a:gd name="connsiteY44" fmla="*/ 178167 h 498625"/>
                <a:gd name="connsiteX45" fmla="*/ 366092 w 608595"/>
                <a:gd name="connsiteY45" fmla="*/ 69711 h 498625"/>
                <a:gd name="connsiteX46" fmla="*/ 338726 w 608595"/>
                <a:gd name="connsiteY46" fmla="*/ 80999 h 498625"/>
                <a:gd name="connsiteX47" fmla="*/ 338726 w 608595"/>
                <a:gd name="connsiteY47" fmla="*/ 135650 h 498625"/>
                <a:gd name="connsiteX48" fmla="*/ 393457 w 608595"/>
                <a:gd name="connsiteY48" fmla="*/ 135650 h 498625"/>
                <a:gd name="connsiteX49" fmla="*/ 395059 w 608595"/>
                <a:gd name="connsiteY49" fmla="*/ 133769 h 498625"/>
                <a:gd name="connsiteX50" fmla="*/ 449696 w 608595"/>
                <a:gd name="connsiteY50" fmla="*/ 164057 h 498625"/>
                <a:gd name="connsiteX51" fmla="*/ 568767 w 608595"/>
                <a:gd name="connsiteY51" fmla="*/ 173840 h 498625"/>
                <a:gd name="connsiteX52" fmla="*/ 552187 w 608595"/>
                <a:gd name="connsiteY52" fmla="*/ 143457 h 498625"/>
                <a:gd name="connsiteX53" fmla="*/ 551434 w 608595"/>
                <a:gd name="connsiteY53" fmla="*/ 142705 h 498625"/>
                <a:gd name="connsiteX54" fmla="*/ 477956 w 608595"/>
                <a:gd name="connsiteY54" fmla="*/ 96425 h 498625"/>
                <a:gd name="connsiteX55" fmla="*/ 474753 w 608595"/>
                <a:gd name="connsiteY55" fmla="*/ 95014 h 498625"/>
                <a:gd name="connsiteX56" fmla="*/ 475507 w 608595"/>
                <a:gd name="connsiteY56" fmla="*/ 149477 h 498625"/>
                <a:gd name="connsiteX57" fmla="*/ 456007 w 608595"/>
                <a:gd name="connsiteY57" fmla="*/ 142046 h 498625"/>
                <a:gd name="connsiteX58" fmla="*/ 404385 w 608595"/>
                <a:gd name="connsiteY58" fmla="*/ 114015 h 498625"/>
                <a:gd name="connsiteX59" fmla="*/ 393457 w 608595"/>
                <a:gd name="connsiteY59" fmla="*/ 80999 h 498625"/>
                <a:gd name="connsiteX60" fmla="*/ 366092 w 608595"/>
                <a:gd name="connsiteY60" fmla="*/ 69711 h 498625"/>
                <a:gd name="connsiteX61" fmla="*/ 287857 w 608595"/>
                <a:gd name="connsiteY61" fmla="*/ 9 h 498625"/>
                <a:gd name="connsiteX62" fmla="*/ 423508 w 608595"/>
                <a:gd name="connsiteY62" fmla="*/ 1985 h 498625"/>
                <a:gd name="connsiteX63" fmla="*/ 474000 w 608595"/>
                <a:gd name="connsiteY63" fmla="*/ 52403 h 498625"/>
                <a:gd name="connsiteX64" fmla="*/ 474000 w 608595"/>
                <a:gd name="connsiteY64" fmla="*/ 52779 h 498625"/>
                <a:gd name="connsiteX65" fmla="*/ 493029 w 608595"/>
                <a:gd name="connsiteY65" fmla="*/ 59928 h 498625"/>
                <a:gd name="connsiteX66" fmla="*/ 579223 w 608595"/>
                <a:gd name="connsiteY66" fmla="*/ 114579 h 498625"/>
                <a:gd name="connsiteX67" fmla="*/ 580354 w 608595"/>
                <a:gd name="connsiteY67" fmla="*/ 115708 h 498625"/>
                <a:gd name="connsiteX68" fmla="*/ 605223 w 608595"/>
                <a:gd name="connsiteY68" fmla="*/ 188890 h 498625"/>
                <a:gd name="connsiteX69" fmla="*/ 535796 w 608595"/>
                <a:gd name="connsiteY69" fmla="*/ 222753 h 498625"/>
                <a:gd name="connsiteX70" fmla="*/ 471456 w 608595"/>
                <a:gd name="connsiteY70" fmla="*/ 213065 h 498625"/>
                <a:gd name="connsiteX71" fmla="*/ 456667 w 608595"/>
                <a:gd name="connsiteY71" fmla="*/ 235640 h 498625"/>
                <a:gd name="connsiteX72" fmla="*/ 230206 w 608595"/>
                <a:gd name="connsiteY72" fmla="*/ 461771 h 498625"/>
                <a:gd name="connsiteX73" fmla="*/ 164076 w 608595"/>
                <a:gd name="connsiteY73" fmla="*/ 461771 h 498625"/>
                <a:gd name="connsiteX74" fmla="*/ 13636 w 608595"/>
                <a:gd name="connsiteY74" fmla="*/ 311550 h 498625"/>
                <a:gd name="connsiteX75" fmla="*/ 13636 w 608595"/>
                <a:gd name="connsiteY75" fmla="*/ 245517 h 498625"/>
                <a:gd name="connsiteX76" fmla="*/ 239814 w 608595"/>
                <a:gd name="connsiteY76" fmla="*/ 19386 h 498625"/>
                <a:gd name="connsiteX77" fmla="*/ 287857 w 608595"/>
                <a:gd name="connsiteY77" fmla="*/ 9 h 49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608595" h="498625">
                  <a:moveTo>
                    <a:pt x="489893" y="258138"/>
                  </a:moveTo>
                  <a:cubicBezTo>
                    <a:pt x="500537" y="260113"/>
                    <a:pt x="510900" y="261336"/>
                    <a:pt x="520885" y="261994"/>
                  </a:cubicBezTo>
                  <a:lnTo>
                    <a:pt x="520885" y="451976"/>
                  </a:lnTo>
                  <a:cubicBezTo>
                    <a:pt x="520885" y="477652"/>
                    <a:pt x="499972" y="498625"/>
                    <a:pt x="474161" y="498625"/>
                  </a:cubicBezTo>
                  <a:lnTo>
                    <a:pt x="261454" y="498625"/>
                  </a:lnTo>
                  <a:cubicBezTo>
                    <a:pt x="257403" y="498625"/>
                    <a:pt x="253541" y="498155"/>
                    <a:pt x="249773" y="497120"/>
                  </a:cubicBezTo>
                  <a:cubicBezTo>
                    <a:pt x="252787" y="494863"/>
                    <a:pt x="255613" y="492324"/>
                    <a:pt x="258251" y="489690"/>
                  </a:cubicBezTo>
                  <a:lnTo>
                    <a:pt x="484617" y="263781"/>
                  </a:lnTo>
                  <a:cubicBezTo>
                    <a:pt x="486501" y="261900"/>
                    <a:pt x="488291" y="260019"/>
                    <a:pt x="489893" y="258138"/>
                  </a:cubicBezTo>
                  <a:close/>
                  <a:moveTo>
                    <a:pt x="278908" y="178167"/>
                  </a:moveTo>
                  <a:cubicBezTo>
                    <a:pt x="276741" y="180236"/>
                    <a:pt x="274763" y="182212"/>
                    <a:pt x="272785" y="184187"/>
                  </a:cubicBezTo>
                  <a:cubicBezTo>
                    <a:pt x="266756" y="190207"/>
                    <a:pt x="266756" y="190113"/>
                    <a:pt x="258937" y="186445"/>
                  </a:cubicBezTo>
                  <a:cubicBezTo>
                    <a:pt x="240003" y="177697"/>
                    <a:pt x="222010" y="178543"/>
                    <a:pt x="205902" y="192747"/>
                  </a:cubicBezTo>
                  <a:cubicBezTo>
                    <a:pt x="191771" y="205257"/>
                    <a:pt x="189699" y="221342"/>
                    <a:pt x="194126" y="238932"/>
                  </a:cubicBezTo>
                  <a:cubicBezTo>
                    <a:pt x="196764" y="249844"/>
                    <a:pt x="201945" y="259721"/>
                    <a:pt x="205902" y="269974"/>
                  </a:cubicBezTo>
                  <a:cubicBezTo>
                    <a:pt x="207597" y="274018"/>
                    <a:pt x="208822" y="278157"/>
                    <a:pt x="209199" y="282390"/>
                  </a:cubicBezTo>
                  <a:cubicBezTo>
                    <a:pt x="210423" y="294995"/>
                    <a:pt x="199684" y="303272"/>
                    <a:pt x="187815" y="298569"/>
                  </a:cubicBezTo>
                  <a:cubicBezTo>
                    <a:pt x="181598" y="296123"/>
                    <a:pt x="176417" y="292079"/>
                    <a:pt x="172272" y="286717"/>
                  </a:cubicBezTo>
                  <a:cubicBezTo>
                    <a:pt x="165866" y="278439"/>
                    <a:pt x="160685" y="269503"/>
                    <a:pt x="157576" y="259438"/>
                  </a:cubicBezTo>
                  <a:cubicBezTo>
                    <a:pt x="155692" y="253606"/>
                    <a:pt x="154091" y="252948"/>
                    <a:pt x="148533" y="255864"/>
                  </a:cubicBezTo>
                  <a:cubicBezTo>
                    <a:pt x="143729" y="258310"/>
                    <a:pt x="139113" y="260943"/>
                    <a:pt x="134497" y="263577"/>
                  </a:cubicBezTo>
                  <a:cubicBezTo>
                    <a:pt x="128185" y="267152"/>
                    <a:pt x="127526" y="268845"/>
                    <a:pt x="129975" y="275806"/>
                  </a:cubicBezTo>
                  <a:cubicBezTo>
                    <a:pt x="132990" y="284648"/>
                    <a:pt x="137888" y="292549"/>
                    <a:pt x="143352" y="300074"/>
                  </a:cubicBezTo>
                  <a:cubicBezTo>
                    <a:pt x="147685" y="306000"/>
                    <a:pt x="147685" y="306376"/>
                    <a:pt x="142410" y="311738"/>
                  </a:cubicBezTo>
                  <a:cubicBezTo>
                    <a:pt x="139960" y="314184"/>
                    <a:pt x="137605" y="316629"/>
                    <a:pt x="135250" y="319075"/>
                  </a:cubicBezTo>
                  <a:cubicBezTo>
                    <a:pt x="132236" y="322085"/>
                    <a:pt x="131953" y="325283"/>
                    <a:pt x="134968" y="328482"/>
                  </a:cubicBezTo>
                  <a:cubicBezTo>
                    <a:pt x="138453" y="331962"/>
                    <a:pt x="142033" y="335630"/>
                    <a:pt x="145613" y="339017"/>
                  </a:cubicBezTo>
                  <a:cubicBezTo>
                    <a:pt x="148533" y="341839"/>
                    <a:pt x="151641" y="341745"/>
                    <a:pt x="154562" y="338829"/>
                  </a:cubicBezTo>
                  <a:cubicBezTo>
                    <a:pt x="157859" y="335630"/>
                    <a:pt x="161344" y="332432"/>
                    <a:pt x="164453" y="329046"/>
                  </a:cubicBezTo>
                  <a:cubicBezTo>
                    <a:pt x="167656" y="325566"/>
                    <a:pt x="170764" y="325283"/>
                    <a:pt x="174909" y="327729"/>
                  </a:cubicBezTo>
                  <a:cubicBezTo>
                    <a:pt x="184329" y="333091"/>
                    <a:pt x="194597" y="335348"/>
                    <a:pt x="205431" y="334314"/>
                  </a:cubicBezTo>
                  <a:cubicBezTo>
                    <a:pt x="235198" y="331492"/>
                    <a:pt x="254039" y="302332"/>
                    <a:pt x="245466" y="272796"/>
                  </a:cubicBezTo>
                  <a:cubicBezTo>
                    <a:pt x="242829" y="263483"/>
                    <a:pt x="238966" y="254547"/>
                    <a:pt x="235293" y="245705"/>
                  </a:cubicBezTo>
                  <a:cubicBezTo>
                    <a:pt x="233220" y="240532"/>
                    <a:pt x="231430" y="235264"/>
                    <a:pt x="230771" y="229714"/>
                  </a:cubicBezTo>
                  <a:cubicBezTo>
                    <a:pt x="229546" y="218709"/>
                    <a:pt x="238590" y="212030"/>
                    <a:pt x="248858" y="216075"/>
                  </a:cubicBezTo>
                  <a:cubicBezTo>
                    <a:pt x="251778" y="217204"/>
                    <a:pt x="254133" y="219085"/>
                    <a:pt x="256394" y="221060"/>
                  </a:cubicBezTo>
                  <a:cubicBezTo>
                    <a:pt x="265060" y="228868"/>
                    <a:pt x="271372" y="238274"/>
                    <a:pt x="275234" y="249279"/>
                  </a:cubicBezTo>
                  <a:cubicBezTo>
                    <a:pt x="277118" y="254829"/>
                    <a:pt x="278908" y="255488"/>
                    <a:pt x="284089" y="252854"/>
                  </a:cubicBezTo>
                  <a:cubicBezTo>
                    <a:pt x="289459" y="250032"/>
                    <a:pt x="294828" y="246928"/>
                    <a:pt x="300103" y="244012"/>
                  </a:cubicBezTo>
                  <a:cubicBezTo>
                    <a:pt x="303777" y="242037"/>
                    <a:pt x="304531" y="239121"/>
                    <a:pt x="303118" y="235358"/>
                  </a:cubicBezTo>
                  <a:cubicBezTo>
                    <a:pt x="300480" y="228491"/>
                    <a:pt x="297089" y="222095"/>
                    <a:pt x="292756" y="216075"/>
                  </a:cubicBezTo>
                  <a:cubicBezTo>
                    <a:pt x="287104" y="208267"/>
                    <a:pt x="287104" y="208267"/>
                    <a:pt x="293886" y="201495"/>
                  </a:cubicBezTo>
                  <a:cubicBezTo>
                    <a:pt x="303400" y="191900"/>
                    <a:pt x="303400" y="191900"/>
                    <a:pt x="293886" y="182306"/>
                  </a:cubicBezTo>
                  <a:lnTo>
                    <a:pt x="289741" y="178167"/>
                  </a:lnTo>
                  <a:cubicBezTo>
                    <a:pt x="285031" y="173840"/>
                    <a:pt x="283524" y="173840"/>
                    <a:pt x="278908" y="178167"/>
                  </a:cubicBezTo>
                  <a:close/>
                  <a:moveTo>
                    <a:pt x="366092" y="69711"/>
                  </a:moveTo>
                  <a:cubicBezTo>
                    <a:pt x="356177" y="69711"/>
                    <a:pt x="346262" y="73473"/>
                    <a:pt x="338726" y="80999"/>
                  </a:cubicBezTo>
                  <a:cubicBezTo>
                    <a:pt x="323654" y="96049"/>
                    <a:pt x="323654" y="120600"/>
                    <a:pt x="338726" y="135650"/>
                  </a:cubicBezTo>
                  <a:cubicBezTo>
                    <a:pt x="353798" y="150700"/>
                    <a:pt x="378385" y="150700"/>
                    <a:pt x="393457" y="135650"/>
                  </a:cubicBezTo>
                  <a:cubicBezTo>
                    <a:pt x="393928" y="135085"/>
                    <a:pt x="394588" y="134427"/>
                    <a:pt x="395059" y="133769"/>
                  </a:cubicBezTo>
                  <a:cubicBezTo>
                    <a:pt x="410508" y="145056"/>
                    <a:pt x="429348" y="155591"/>
                    <a:pt x="449696" y="164057"/>
                  </a:cubicBezTo>
                  <a:cubicBezTo>
                    <a:pt x="518934" y="192841"/>
                    <a:pt x="564528" y="183999"/>
                    <a:pt x="568767" y="173840"/>
                  </a:cubicBezTo>
                  <a:cubicBezTo>
                    <a:pt x="570180" y="170454"/>
                    <a:pt x="568578" y="159918"/>
                    <a:pt x="552187" y="143457"/>
                  </a:cubicBezTo>
                  <a:lnTo>
                    <a:pt x="551434" y="142705"/>
                  </a:lnTo>
                  <a:cubicBezTo>
                    <a:pt x="534289" y="125491"/>
                    <a:pt x="507630" y="108747"/>
                    <a:pt x="477956" y="96425"/>
                  </a:cubicBezTo>
                  <a:cubicBezTo>
                    <a:pt x="476826" y="95955"/>
                    <a:pt x="475884" y="95578"/>
                    <a:pt x="474753" y="95014"/>
                  </a:cubicBezTo>
                  <a:lnTo>
                    <a:pt x="475507" y="149477"/>
                  </a:lnTo>
                  <a:cubicBezTo>
                    <a:pt x="469196" y="147314"/>
                    <a:pt x="462790" y="144868"/>
                    <a:pt x="456007" y="142046"/>
                  </a:cubicBezTo>
                  <a:cubicBezTo>
                    <a:pt x="437073" y="134145"/>
                    <a:pt x="419174" y="124550"/>
                    <a:pt x="404385" y="114015"/>
                  </a:cubicBezTo>
                  <a:cubicBezTo>
                    <a:pt x="405986" y="102351"/>
                    <a:pt x="402501" y="90029"/>
                    <a:pt x="393457" y="80999"/>
                  </a:cubicBezTo>
                  <a:cubicBezTo>
                    <a:pt x="385921" y="73473"/>
                    <a:pt x="376006" y="69711"/>
                    <a:pt x="366092" y="69711"/>
                  </a:cubicBezTo>
                  <a:close/>
                  <a:moveTo>
                    <a:pt x="287857" y="9"/>
                  </a:moveTo>
                  <a:lnTo>
                    <a:pt x="423508" y="1985"/>
                  </a:lnTo>
                  <a:cubicBezTo>
                    <a:pt x="451203" y="2361"/>
                    <a:pt x="473623" y="24654"/>
                    <a:pt x="474000" y="52403"/>
                  </a:cubicBezTo>
                  <a:lnTo>
                    <a:pt x="474000" y="52779"/>
                  </a:lnTo>
                  <a:cubicBezTo>
                    <a:pt x="480406" y="54943"/>
                    <a:pt x="486811" y="57294"/>
                    <a:pt x="493029" y="59928"/>
                  </a:cubicBezTo>
                  <a:cubicBezTo>
                    <a:pt x="527695" y="74320"/>
                    <a:pt x="558216" y="93697"/>
                    <a:pt x="579223" y="114579"/>
                  </a:cubicBezTo>
                  <a:lnTo>
                    <a:pt x="580354" y="115708"/>
                  </a:lnTo>
                  <a:cubicBezTo>
                    <a:pt x="614172" y="150136"/>
                    <a:pt x="610404" y="176286"/>
                    <a:pt x="605223" y="188890"/>
                  </a:cubicBezTo>
                  <a:cubicBezTo>
                    <a:pt x="599948" y="201401"/>
                    <a:pt x="584027" y="222471"/>
                    <a:pt x="535796" y="222753"/>
                  </a:cubicBezTo>
                  <a:cubicBezTo>
                    <a:pt x="516296" y="222847"/>
                    <a:pt x="494159" y="219461"/>
                    <a:pt x="471456" y="213065"/>
                  </a:cubicBezTo>
                  <a:cubicBezTo>
                    <a:pt x="468065" y="221436"/>
                    <a:pt x="463167" y="229150"/>
                    <a:pt x="456667" y="235640"/>
                  </a:cubicBezTo>
                  <a:lnTo>
                    <a:pt x="230206" y="461771"/>
                  </a:lnTo>
                  <a:cubicBezTo>
                    <a:pt x="211931" y="479925"/>
                    <a:pt x="182351" y="479925"/>
                    <a:pt x="164076" y="461771"/>
                  </a:cubicBezTo>
                  <a:lnTo>
                    <a:pt x="13636" y="311550"/>
                  </a:lnTo>
                  <a:cubicBezTo>
                    <a:pt x="-4545" y="293302"/>
                    <a:pt x="-4545" y="263765"/>
                    <a:pt x="13636" y="245517"/>
                  </a:cubicBezTo>
                  <a:lnTo>
                    <a:pt x="239814" y="19386"/>
                  </a:lnTo>
                  <a:cubicBezTo>
                    <a:pt x="252532" y="6782"/>
                    <a:pt x="269865" y="-273"/>
                    <a:pt x="287857" y="9"/>
                  </a:cubicBezTo>
                  <a:close/>
                </a:path>
              </a:pathLst>
            </a:custGeom>
            <a:gradFill flip="none" rotWithShape="0">
              <a:gsLst>
                <a:gs pos="0">
                  <a:schemeClr val="tx1"/>
                </a:gs>
                <a:gs pos="100000">
                  <a:srgbClr val="313E4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7" name="ValueBack1"/>
            <p:cNvSpPr/>
            <p:nvPr/>
          </p:nvSpPr>
          <p:spPr bwMode="auto">
            <a:xfrm flipH="1">
              <a:off x="6088040" y="2261343"/>
              <a:ext cx="130383" cy="300019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gradFill flip="none" rotWithShape="1">
                <a:gsLst>
                  <a:gs pos="0">
                    <a:schemeClr val="tx1"/>
                  </a:gs>
                  <a:gs pos="100000">
                    <a:srgbClr val="313E4E"/>
                  </a:gs>
                </a:gsLst>
                <a:lin ang="5400000" scaled="1"/>
                <a:tileRect/>
              </a:gra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6808697" y="2093584"/>
              <a:ext cx="4097000" cy="850979"/>
              <a:chOff x="7788275" y="1889948"/>
              <a:chExt cx="4097000" cy="850979"/>
            </a:xfrm>
          </p:grpSpPr>
          <p:sp>
            <p:nvSpPr>
              <p:cNvPr id="43" name="文本框 2"/>
              <p:cNvSpPr txBox="1"/>
              <p:nvPr/>
            </p:nvSpPr>
            <p:spPr bwMode="auto">
              <a:xfrm>
                <a:off x="7788276" y="1889948"/>
                <a:ext cx="13790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添加标题</a:t>
                </a:r>
              </a:p>
            </p:txBody>
          </p:sp>
          <p:sp>
            <p:nvSpPr>
              <p:cNvPr id="44" name="文本框 3"/>
              <p:cNvSpPr txBox="1"/>
              <p:nvPr/>
            </p:nvSpPr>
            <p:spPr bwMode="auto">
              <a:xfrm>
                <a:off x="7788275" y="2217707"/>
                <a:ext cx="4097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Lorem ipsum dolor sit </a:t>
                </a:r>
                <a:r>
                  <a:rPr lang="en-US" altLang="zh-CN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er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elit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ltest,Lorem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 ipsum dolor </a:t>
                </a: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895886" y="2977859"/>
            <a:ext cx="10009811" cy="850979"/>
            <a:chOff x="895886" y="2977859"/>
            <a:chExt cx="10009811" cy="850979"/>
          </a:xfrm>
        </p:grpSpPr>
        <p:sp>
          <p:nvSpPr>
            <p:cNvPr id="9" name="RelativeShape2"/>
            <p:cNvSpPr/>
            <p:nvPr/>
          </p:nvSpPr>
          <p:spPr>
            <a:xfrm>
              <a:off x="1991723" y="3139101"/>
              <a:ext cx="4291349" cy="313053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0" name="ValueShape2"/>
            <p:cNvSpPr/>
            <p:nvPr/>
          </p:nvSpPr>
          <p:spPr>
            <a:xfrm>
              <a:off x="1991723" y="3139101"/>
              <a:ext cx="3175598" cy="313053"/>
            </a:xfrm>
            <a:prstGeom prst="roundRect">
              <a:avLst>
                <a:gd name="adj" fmla="val 50000"/>
              </a:avLst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6" name="ValueBack2"/>
            <p:cNvSpPr/>
            <p:nvPr/>
          </p:nvSpPr>
          <p:spPr bwMode="auto">
            <a:xfrm>
              <a:off x="1821487" y="3145617"/>
              <a:ext cx="130383" cy="300020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solidFill>
                <a:srgbClr val="3566A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0" name="ValueText2"/>
            <p:cNvSpPr txBox="1"/>
            <p:nvPr/>
          </p:nvSpPr>
          <p:spPr>
            <a:xfrm>
              <a:off x="895886" y="3126068"/>
              <a:ext cx="838264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defRPr>
              </a:lvl1pPr>
            </a:lstStyle>
            <a:p>
              <a:r>
                <a:rPr lang="en-US" altLang="zh-CN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74%</a:t>
              </a:r>
              <a:endParaRPr 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4" name="IconShape2"/>
            <p:cNvSpPr/>
            <p:nvPr/>
          </p:nvSpPr>
          <p:spPr bwMode="auto">
            <a:xfrm>
              <a:off x="6293968" y="3112533"/>
              <a:ext cx="298594" cy="366188"/>
            </a:xfrm>
            <a:custGeom>
              <a:avLst/>
              <a:gdLst>
                <a:gd name="T0" fmla="*/ 3031 w 6644"/>
                <a:gd name="T1" fmla="*/ 409 h 8160"/>
                <a:gd name="T2" fmla="*/ 2618 w 6644"/>
                <a:gd name="T3" fmla="*/ 0 h 8160"/>
                <a:gd name="T4" fmla="*/ 2041 w 6644"/>
                <a:gd name="T5" fmla="*/ 583 h 8160"/>
                <a:gd name="T6" fmla="*/ 1515 w 6644"/>
                <a:gd name="T7" fmla="*/ 936 h 8160"/>
                <a:gd name="T8" fmla="*/ 3730 w 6644"/>
                <a:gd name="T9" fmla="*/ 936 h 8160"/>
                <a:gd name="T10" fmla="*/ 2623 w 6644"/>
                <a:gd name="T11" fmla="*/ 583 h 8160"/>
                <a:gd name="T12" fmla="*/ 2797 w 6644"/>
                <a:gd name="T13" fmla="*/ 408 h 8160"/>
                <a:gd name="T14" fmla="*/ 466 w 6644"/>
                <a:gd name="T15" fmla="*/ 7344 h 8160"/>
                <a:gd name="T16" fmla="*/ 349 w 6644"/>
                <a:gd name="T17" fmla="*/ 816 h 8160"/>
                <a:gd name="T18" fmla="*/ 1861 w 6644"/>
                <a:gd name="T19" fmla="*/ 1515 h 8160"/>
                <a:gd name="T20" fmla="*/ 3952 w 6644"/>
                <a:gd name="T21" fmla="*/ 816 h 8160"/>
                <a:gd name="T22" fmla="*/ 5245 w 6644"/>
                <a:gd name="T23" fmla="*/ 4785 h 8160"/>
                <a:gd name="T24" fmla="*/ 4663 w 6644"/>
                <a:gd name="T25" fmla="*/ 2098 h 8160"/>
                <a:gd name="T26" fmla="*/ 3270 w 6644"/>
                <a:gd name="T27" fmla="*/ 6761 h 8160"/>
                <a:gd name="T28" fmla="*/ 3613 w 6644"/>
                <a:gd name="T29" fmla="*/ 6645 h 8160"/>
                <a:gd name="T30" fmla="*/ 5129 w 6644"/>
                <a:gd name="T31" fmla="*/ 5129 h 8160"/>
                <a:gd name="T32" fmla="*/ 5012 w 6644"/>
                <a:gd name="T33" fmla="*/ 7461 h 8160"/>
                <a:gd name="T34" fmla="*/ 4247 w 6644"/>
                <a:gd name="T35" fmla="*/ 6616 h 8160"/>
                <a:gd name="T36" fmla="*/ 5771 w 6644"/>
                <a:gd name="T37" fmla="*/ 6023 h 8160"/>
                <a:gd name="T38" fmla="*/ 4080 w 6644"/>
                <a:gd name="T39" fmla="*/ 4080 h 8160"/>
                <a:gd name="T40" fmla="*/ 2098 w 6644"/>
                <a:gd name="T41" fmla="*/ 3847 h 8160"/>
                <a:gd name="T42" fmla="*/ 4196 w 6644"/>
                <a:gd name="T43" fmla="*/ 3847 h 8160"/>
                <a:gd name="T44" fmla="*/ 4080 w 6644"/>
                <a:gd name="T45" fmla="*/ 3031 h 8160"/>
                <a:gd name="T46" fmla="*/ 2098 w 6644"/>
                <a:gd name="T47" fmla="*/ 2798 h 8160"/>
                <a:gd name="T48" fmla="*/ 4196 w 6644"/>
                <a:gd name="T49" fmla="*/ 2798 h 8160"/>
                <a:gd name="T50" fmla="*/ 3497 w 6644"/>
                <a:gd name="T51" fmla="*/ 5013 h 8160"/>
                <a:gd name="T52" fmla="*/ 2098 w 6644"/>
                <a:gd name="T53" fmla="*/ 4779 h 8160"/>
                <a:gd name="T54" fmla="*/ 3613 w 6644"/>
                <a:gd name="T55" fmla="*/ 4779 h 8160"/>
                <a:gd name="T56" fmla="*/ 3264 w 6644"/>
                <a:gd name="T57" fmla="*/ 6062 h 8160"/>
                <a:gd name="T58" fmla="*/ 2098 w 6644"/>
                <a:gd name="T59" fmla="*/ 5829 h 8160"/>
                <a:gd name="T60" fmla="*/ 3380 w 6644"/>
                <a:gd name="T61" fmla="*/ 5829 h 8160"/>
                <a:gd name="T62" fmla="*/ 1875 w 6644"/>
                <a:gd name="T63" fmla="*/ 2600 h 8160"/>
                <a:gd name="T64" fmla="*/ 1298 w 6644"/>
                <a:gd name="T65" fmla="*/ 3095 h 8160"/>
                <a:gd name="T66" fmla="*/ 1164 w 6644"/>
                <a:gd name="T67" fmla="*/ 2713 h 8160"/>
                <a:gd name="T68" fmla="*/ 1866 w 6644"/>
                <a:gd name="T69" fmla="*/ 2448 h 8160"/>
                <a:gd name="T70" fmla="*/ 1445 w 6644"/>
                <a:gd name="T71" fmla="*/ 4120 h 8160"/>
                <a:gd name="T72" fmla="*/ 1030 w 6644"/>
                <a:gd name="T73" fmla="*/ 3918 h 8160"/>
                <a:gd name="T74" fmla="*/ 1353 w 6644"/>
                <a:gd name="T75" fmla="*/ 3901 h 8160"/>
                <a:gd name="T76" fmla="*/ 1875 w 6644"/>
                <a:gd name="T77" fmla="*/ 3637 h 8160"/>
                <a:gd name="T78" fmla="*/ 1365 w 6644"/>
                <a:gd name="T79" fmla="*/ 5148 h 8160"/>
                <a:gd name="T80" fmla="*/ 1013 w 6644"/>
                <a:gd name="T81" fmla="*/ 4759 h 8160"/>
                <a:gd name="T82" fmla="*/ 1714 w 6644"/>
                <a:gd name="T83" fmla="*/ 4486 h 8160"/>
                <a:gd name="T84" fmla="*/ 1875 w 6644"/>
                <a:gd name="T85" fmla="*/ 5628 h 8160"/>
                <a:gd name="T86" fmla="*/ 1298 w 6644"/>
                <a:gd name="T87" fmla="*/ 6123 h 8160"/>
                <a:gd name="T88" fmla="*/ 1164 w 6644"/>
                <a:gd name="T89" fmla="*/ 5741 h 8160"/>
                <a:gd name="T90" fmla="*/ 1866 w 6644"/>
                <a:gd name="T91" fmla="*/ 5476 h 8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44" h="8160">
                  <a:moveTo>
                    <a:pt x="3384" y="583"/>
                  </a:moveTo>
                  <a:lnTo>
                    <a:pt x="3204" y="583"/>
                  </a:lnTo>
                  <a:cubicBezTo>
                    <a:pt x="3108" y="583"/>
                    <a:pt x="3031" y="505"/>
                    <a:pt x="3031" y="409"/>
                  </a:cubicBezTo>
                  <a:lnTo>
                    <a:pt x="3031" y="403"/>
                  </a:lnTo>
                  <a:cubicBezTo>
                    <a:pt x="3031" y="181"/>
                    <a:pt x="2850" y="0"/>
                    <a:pt x="2627" y="0"/>
                  </a:cubicBezTo>
                  <a:lnTo>
                    <a:pt x="2618" y="0"/>
                  </a:lnTo>
                  <a:cubicBezTo>
                    <a:pt x="2395" y="0"/>
                    <a:pt x="2215" y="181"/>
                    <a:pt x="2215" y="403"/>
                  </a:cubicBezTo>
                  <a:lnTo>
                    <a:pt x="2215" y="409"/>
                  </a:lnTo>
                  <a:cubicBezTo>
                    <a:pt x="2215" y="505"/>
                    <a:pt x="2137" y="583"/>
                    <a:pt x="2041" y="583"/>
                  </a:cubicBezTo>
                  <a:lnTo>
                    <a:pt x="1861" y="583"/>
                  </a:lnTo>
                  <a:cubicBezTo>
                    <a:pt x="1670" y="583"/>
                    <a:pt x="1515" y="738"/>
                    <a:pt x="1515" y="929"/>
                  </a:cubicBezTo>
                  <a:lnTo>
                    <a:pt x="1515" y="936"/>
                  </a:lnTo>
                  <a:cubicBezTo>
                    <a:pt x="1515" y="1127"/>
                    <a:pt x="1670" y="1282"/>
                    <a:pt x="1861" y="1282"/>
                  </a:cubicBezTo>
                  <a:lnTo>
                    <a:pt x="3384" y="1282"/>
                  </a:lnTo>
                  <a:cubicBezTo>
                    <a:pt x="3575" y="1282"/>
                    <a:pt x="3730" y="1127"/>
                    <a:pt x="3730" y="936"/>
                  </a:cubicBezTo>
                  <a:lnTo>
                    <a:pt x="3730" y="929"/>
                  </a:lnTo>
                  <a:cubicBezTo>
                    <a:pt x="3730" y="738"/>
                    <a:pt x="3575" y="583"/>
                    <a:pt x="3384" y="583"/>
                  </a:cubicBezTo>
                  <a:close/>
                  <a:moveTo>
                    <a:pt x="2623" y="583"/>
                  </a:moveTo>
                  <a:cubicBezTo>
                    <a:pt x="2526" y="583"/>
                    <a:pt x="2448" y="505"/>
                    <a:pt x="2448" y="408"/>
                  </a:cubicBezTo>
                  <a:cubicBezTo>
                    <a:pt x="2448" y="311"/>
                    <a:pt x="2526" y="233"/>
                    <a:pt x="2623" y="233"/>
                  </a:cubicBezTo>
                  <a:cubicBezTo>
                    <a:pt x="2719" y="233"/>
                    <a:pt x="2797" y="311"/>
                    <a:pt x="2797" y="408"/>
                  </a:cubicBezTo>
                  <a:cubicBezTo>
                    <a:pt x="2797" y="505"/>
                    <a:pt x="2719" y="583"/>
                    <a:pt x="2623" y="583"/>
                  </a:cubicBezTo>
                  <a:close/>
                  <a:moveTo>
                    <a:pt x="3401" y="7344"/>
                  </a:moveTo>
                  <a:lnTo>
                    <a:pt x="466" y="7344"/>
                  </a:lnTo>
                  <a:cubicBezTo>
                    <a:pt x="208" y="7344"/>
                    <a:pt x="0" y="7135"/>
                    <a:pt x="0" y="6878"/>
                  </a:cubicBezTo>
                  <a:lnTo>
                    <a:pt x="0" y="1282"/>
                  </a:lnTo>
                  <a:cubicBezTo>
                    <a:pt x="0" y="1025"/>
                    <a:pt x="208" y="816"/>
                    <a:pt x="349" y="816"/>
                  </a:cubicBezTo>
                  <a:lnTo>
                    <a:pt x="1294" y="816"/>
                  </a:lnTo>
                  <a:cubicBezTo>
                    <a:pt x="1286" y="855"/>
                    <a:pt x="1282" y="895"/>
                    <a:pt x="1282" y="936"/>
                  </a:cubicBezTo>
                  <a:cubicBezTo>
                    <a:pt x="1282" y="1256"/>
                    <a:pt x="1542" y="1515"/>
                    <a:pt x="1861" y="1515"/>
                  </a:cubicBezTo>
                  <a:lnTo>
                    <a:pt x="3384" y="1515"/>
                  </a:lnTo>
                  <a:cubicBezTo>
                    <a:pt x="3703" y="1515"/>
                    <a:pt x="3963" y="1256"/>
                    <a:pt x="3963" y="929"/>
                  </a:cubicBezTo>
                  <a:cubicBezTo>
                    <a:pt x="3963" y="890"/>
                    <a:pt x="3959" y="853"/>
                    <a:pt x="3952" y="816"/>
                  </a:cubicBezTo>
                  <a:lnTo>
                    <a:pt x="4663" y="816"/>
                  </a:lnTo>
                  <a:cubicBezTo>
                    <a:pt x="5037" y="816"/>
                    <a:pt x="5245" y="1025"/>
                    <a:pt x="5245" y="1282"/>
                  </a:cubicBezTo>
                  <a:lnTo>
                    <a:pt x="5245" y="4785"/>
                  </a:lnTo>
                  <a:cubicBezTo>
                    <a:pt x="5207" y="4783"/>
                    <a:pt x="5168" y="4779"/>
                    <a:pt x="5129" y="4779"/>
                  </a:cubicBezTo>
                  <a:cubicBezTo>
                    <a:pt x="4968" y="4779"/>
                    <a:pt x="4812" y="4802"/>
                    <a:pt x="4663" y="4841"/>
                  </a:cubicBezTo>
                  <a:lnTo>
                    <a:pt x="4663" y="2098"/>
                  </a:lnTo>
                  <a:lnTo>
                    <a:pt x="583" y="2098"/>
                  </a:lnTo>
                  <a:lnTo>
                    <a:pt x="583" y="6761"/>
                  </a:lnTo>
                  <a:lnTo>
                    <a:pt x="3270" y="6761"/>
                  </a:lnTo>
                  <a:cubicBezTo>
                    <a:pt x="3282" y="6966"/>
                    <a:pt x="3327" y="7162"/>
                    <a:pt x="3401" y="7344"/>
                  </a:cubicBezTo>
                  <a:close/>
                  <a:moveTo>
                    <a:pt x="5129" y="5129"/>
                  </a:moveTo>
                  <a:cubicBezTo>
                    <a:pt x="4292" y="5129"/>
                    <a:pt x="3613" y="5808"/>
                    <a:pt x="3613" y="6645"/>
                  </a:cubicBezTo>
                  <a:cubicBezTo>
                    <a:pt x="3613" y="7482"/>
                    <a:pt x="4292" y="8160"/>
                    <a:pt x="5129" y="8160"/>
                  </a:cubicBezTo>
                  <a:cubicBezTo>
                    <a:pt x="5966" y="8160"/>
                    <a:pt x="6644" y="7482"/>
                    <a:pt x="6644" y="6645"/>
                  </a:cubicBezTo>
                  <a:cubicBezTo>
                    <a:pt x="6644" y="5808"/>
                    <a:pt x="5966" y="5129"/>
                    <a:pt x="5129" y="5129"/>
                  </a:cubicBezTo>
                  <a:close/>
                  <a:moveTo>
                    <a:pt x="6119" y="6333"/>
                  </a:moveTo>
                  <a:lnTo>
                    <a:pt x="5187" y="7382"/>
                  </a:lnTo>
                  <a:cubicBezTo>
                    <a:pt x="5141" y="7434"/>
                    <a:pt x="5077" y="7461"/>
                    <a:pt x="5012" y="7461"/>
                  </a:cubicBezTo>
                  <a:cubicBezTo>
                    <a:pt x="4961" y="7461"/>
                    <a:pt x="4910" y="7444"/>
                    <a:pt x="4867" y="7409"/>
                  </a:cubicBezTo>
                  <a:lnTo>
                    <a:pt x="4284" y="6943"/>
                  </a:lnTo>
                  <a:cubicBezTo>
                    <a:pt x="4183" y="6863"/>
                    <a:pt x="4167" y="6716"/>
                    <a:pt x="4247" y="6616"/>
                  </a:cubicBezTo>
                  <a:cubicBezTo>
                    <a:pt x="4328" y="6515"/>
                    <a:pt x="4475" y="6499"/>
                    <a:pt x="4575" y="6579"/>
                  </a:cubicBezTo>
                  <a:lnTo>
                    <a:pt x="4985" y="6907"/>
                  </a:lnTo>
                  <a:lnTo>
                    <a:pt x="5771" y="6023"/>
                  </a:lnTo>
                  <a:cubicBezTo>
                    <a:pt x="5856" y="5927"/>
                    <a:pt x="6003" y="5918"/>
                    <a:pt x="6100" y="6004"/>
                  </a:cubicBezTo>
                  <a:cubicBezTo>
                    <a:pt x="6196" y="6090"/>
                    <a:pt x="6205" y="6237"/>
                    <a:pt x="6119" y="6333"/>
                  </a:cubicBezTo>
                  <a:close/>
                  <a:moveTo>
                    <a:pt x="4080" y="4080"/>
                  </a:moveTo>
                  <a:lnTo>
                    <a:pt x="2215" y="4080"/>
                  </a:lnTo>
                  <a:cubicBezTo>
                    <a:pt x="2150" y="4080"/>
                    <a:pt x="2098" y="4028"/>
                    <a:pt x="2098" y="3963"/>
                  </a:cubicBezTo>
                  <a:lnTo>
                    <a:pt x="2098" y="3847"/>
                  </a:lnTo>
                  <a:cubicBezTo>
                    <a:pt x="2098" y="3782"/>
                    <a:pt x="2150" y="3730"/>
                    <a:pt x="2215" y="3730"/>
                  </a:cubicBezTo>
                  <a:lnTo>
                    <a:pt x="4080" y="3730"/>
                  </a:lnTo>
                  <a:cubicBezTo>
                    <a:pt x="4144" y="3730"/>
                    <a:pt x="4196" y="3782"/>
                    <a:pt x="4196" y="3847"/>
                  </a:cubicBezTo>
                  <a:lnTo>
                    <a:pt x="4196" y="3963"/>
                  </a:lnTo>
                  <a:cubicBezTo>
                    <a:pt x="4196" y="4028"/>
                    <a:pt x="4144" y="4080"/>
                    <a:pt x="4080" y="4080"/>
                  </a:cubicBezTo>
                  <a:close/>
                  <a:moveTo>
                    <a:pt x="4080" y="3031"/>
                  </a:moveTo>
                  <a:lnTo>
                    <a:pt x="2215" y="3031"/>
                  </a:lnTo>
                  <a:cubicBezTo>
                    <a:pt x="2150" y="3031"/>
                    <a:pt x="2098" y="2979"/>
                    <a:pt x="2098" y="2914"/>
                  </a:cubicBezTo>
                  <a:lnTo>
                    <a:pt x="2098" y="2798"/>
                  </a:lnTo>
                  <a:cubicBezTo>
                    <a:pt x="2098" y="2733"/>
                    <a:pt x="2150" y="2681"/>
                    <a:pt x="2215" y="2681"/>
                  </a:cubicBezTo>
                  <a:lnTo>
                    <a:pt x="4080" y="2681"/>
                  </a:lnTo>
                  <a:cubicBezTo>
                    <a:pt x="4144" y="2681"/>
                    <a:pt x="4196" y="2733"/>
                    <a:pt x="4196" y="2798"/>
                  </a:cubicBezTo>
                  <a:lnTo>
                    <a:pt x="4196" y="2914"/>
                  </a:lnTo>
                  <a:cubicBezTo>
                    <a:pt x="4196" y="2979"/>
                    <a:pt x="4144" y="3031"/>
                    <a:pt x="4080" y="3031"/>
                  </a:cubicBezTo>
                  <a:close/>
                  <a:moveTo>
                    <a:pt x="3497" y="5013"/>
                  </a:moveTo>
                  <a:lnTo>
                    <a:pt x="2215" y="5013"/>
                  </a:lnTo>
                  <a:cubicBezTo>
                    <a:pt x="2150" y="5013"/>
                    <a:pt x="2098" y="4960"/>
                    <a:pt x="2098" y="4896"/>
                  </a:cubicBezTo>
                  <a:lnTo>
                    <a:pt x="2098" y="4779"/>
                  </a:lnTo>
                  <a:cubicBezTo>
                    <a:pt x="2098" y="4715"/>
                    <a:pt x="2150" y="4663"/>
                    <a:pt x="2215" y="4663"/>
                  </a:cubicBezTo>
                  <a:lnTo>
                    <a:pt x="3497" y="4663"/>
                  </a:lnTo>
                  <a:cubicBezTo>
                    <a:pt x="3561" y="4663"/>
                    <a:pt x="3613" y="4715"/>
                    <a:pt x="3613" y="4779"/>
                  </a:cubicBezTo>
                  <a:lnTo>
                    <a:pt x="3613" y="4896"/>
                  </a:lnTo>
                  <a:cubicBezTo>
                    <a:pt x="3613" y="4960"/>
                    <a:pt x="3561" y="5013"/>
                    <a:pt x="3497" y="5013"/>
                  </a:cubicBezTo>
                  <a:close/>
                  <a:moveTo>
                    <a:pt x="3264" y="6062"/>
                  </a:moveTo>
                  <a:lnTo>
                    <a:pt x="2215" y="6062"/>
                  </a:lnTo>
                  <a:cubicBezTo>
                    <a:pt x="2150" y="6062"/>
                    <a:pt x="2098" y="6010"/>
                    <a:pt x="2098" y="5945"/>
                  </a:cubicBezTo>
                  <a:lnTo>
                    <a:pt x="2098" y="5829"/>
                  </a:lnTo>
                  <a:cubicBezTo>
                    <a:pt x="2098" y="5764"/>
                    <a:pt x="2150" y="5712"/>
                    <a:pt x="2215" y="5712"/>
                  </a:cubicBezTo>
                  <a:lnTo>
                    <a:pt x="3264" y="5712"/>
                  </a:lnTo>
                  <a:cubicBezTo>
                    <a:pt x="3328" y="5712"/>
                    <a:pt x="3380" y="5764"/>
                    <a:pt x="3380" y="5829"/>
                  </a:cubicBezTo>
                  <a:lnTo>
                    <a:pt x="3380" y="5945"/>
                  </a:lnTo>
                  <a:cubicBezTo>
                    <a:pt x="3380" y="6010"/>
                    <a:pt x="3328" y="6062"/>
                    <a:pt x="3264" y="6062"/>
                  </a:cubicBezTo>
                  <a:close/>
                  <a:moveTo>
                    <a:pt x="1875" y="2600"/>
                  </a:moveTo>
                  <a:lnTo>
                    <a:pt x="1445" y="3083"/>
                  </a:lnTo>
                  <a:cubicBezTo>
                    <a:pt x="1424" y="3107"/>
                    <a:pt x="1395" y="3119"/>
                    <a:pt x="1365" y="3119"/>
                  </a:cubicBezTo>
                  <a:cubicBezTo>
                    <a:pt x="1342" y="3119"/>
                    <a:pt x="1318" y="3111"/>
                    <a:pt x="1298" y="3095"/>
                  </a:cubicBezTo>
                  <a:lnTo>
                    <a:pt x="1030" y="2881"/>
                  </a:lnTo>
                  <a:cubicBezTo>
                    <a:pt x="984" y="2844"/>
                    <a:pt x="976" y="2776"/>
                    <a:pt x="1013" y="2730"/>
                  </a:cubicBezTo>
                  <a:cubicBezTo>
                    <a:pt x="1050" y="2683"/>
                    <a:pt x="1118" y="2676"/>
                    <a:pt x="1164" y="2713"/>
                  </a:cubicBezTo>
                  <a:lnTo>
                    <a:pt x="1353" y="2864"/>
                  </a:lnTo>
                  <a:lnTo>
                    <a:pt x="1714" y="2457"/>
                  </a:lnTo>
                  <a:cubicBezTo>
                    <a:pt x="1754" y="2413"/>
                    <a:pt x="1822" y="2409"/>
                    <a:pt x="1866" y="2448"/>
                  </a:cubicBezTo>
                  <a:cubicBezTo>
                    <a:pt x="1910" y="2488"/>
                    <a:pt x="1914" y="2555"/>
                    <a:pt x="1875" y="2600"/>
                  </a:cubicBezTo>
                  <a:close/>
                  <a:moveTo>
                    <a:pt x="1875" y="3637"/>
                  </a:moveTo>
                  <a:lnTo>
                    <a:pt x="1445" y="4120"/>
                  </a:lnTo>
                  <a:cubicBezTo>
                    <a:pt x="1424" y="4144"/>
                    <a:pt x="1395" y="4156"/>
                    <a:pt x="1365" y="4156"/>
                  </a:cubicBezTo>
                  <a:cubicBezTo>
                    <a:pt x="1342" y="4156"/>
                    <a:pt x="1318" y="4148"/>
                    <a:pt x="1298" y="4132"/>
                  </a:cubicBezTo>
                  <a:lnTo>
                    <a:pt x="1030" y="3918"/>
                  </a:lnTo>
                  <a:cubicBezTo>
                    <a:pt x="984" y="3881"/>
                    <a:pt x="976" y="3813"/>
                    <a:pt x="1013" y="3767"/>
                  </a:cubicBezTo>
                  <a:cubicBezTo>
                    <a:pt x="1050" y="3721"/>
                    <a:pt x="1118" y="3713"/>
                    <a:pt x="1164" y="3750"/>
                  </a:cubicBezTo>
                  <a:lnTo>
                    <a:pt x="1353" y="3901"/>
                  </a:lnTo>
                  <a:lnTo>
                    <a:pt x="1714" y="3494"/>
                  </a:lnTo>
                  <a:cubicBezTo>
                    <a:pt x="1754" y="3450"/>
                    <a:pt x="1822" y="3446"/>
                    <a:pt x="1866" y="3485"/>
                  </a:cubicBezTo>
                  <a:cubicBezTo>
                    <a:pt x="1910" y="3525"/>
                    <a:pt x="1914" y="3593"/>
                    <a:pt x="1875" y="3637"/>
                  </a:cubicBezTo>
                  <a:close/>
                  <a:moveTo>
                    <a:pt x="1875" y="4629"/>
                  </a:moveTo>
                  <a:lnTo>
                    <a:pt x="1445" y="5112"/>
                  </a:lnTo>
                  <a:cubicBezTo>
                    <a:pt x="1424" y="5136"/>
                    <a:pt x="1395" y="5148"/>
                    <a:pt x="1365" y="5148"/>
                  </a:cubicBezTo>
                  <a:cubicBezTo>
                    <a:pt x="1342" y="5148"/>
                    <a:pt x="1318" y="5140"/>
                    <a:pt x="1298" y="5124"/>
                  </a:cubicBezTo>
                  <a:lnTo>
                    <a:pt x="1030" y="4910"/>
                  </a:lnTo>
                  <a:cubicBezTo>
                    <a:pt x="984" y="4873"/>
                    <a:pt x="976" y="4805"/>
                    <a:pt x="1013" y="4759"/>
                  </a:cubicBezTo>
                  <a:cubicBezTo>
                    <a:pt x="1050" y="4712"/>
                    <a:pt x="1118" y="4705"/>
                    <a:pt x="1164" y="4742"/>
                  </a:cubicBezTo>
                  <a:lnTo>
                    <a:pt x="1353" y="4893"/>
                  </a:lnTo>
                  <a:lnTo>
                    <a:pt x="1714" y="4486"/>
                  </a:lnTo>
                  <a:cubicBezTo>
                    <a:pt x="1754" y="4442"/>
                    <a:pt x="1822" y="4438"/>
                    <a:pt x="1866" y="4477"/>
                  </a:cubicBezTo>
                  <a:cubicBezTo>
                    <a:pt x="1910" y="4517"/>
                    <a:pt x="1914" y="4584"/>
                    <a:pt x="1875" y="4629"/>
                  </a:cubicBezTo>
                  <a:close/>
                  <a:moveTo>
                    <a:pt x="1875" y="5628"/>
                  </a:moveTo>
                  <a:lnTo>
                    <a:pt x="1445" y="6111"/>
                  </a:lnTo>
                  <a:cubicBezTo>
                    <a:pt x="1424" y="6134"/>
                    <a:pt x="1395" y="6147"/>
                    <a:pt x="1365" y="6147"/>
                  </a:cubicBezTo>
                  <a:cubicBezTo>
                    <a:pt x="1342" y="6147"/>
                    <a:pt x="1318" y="6139"/>
                    <a:pt x="1298" y="6123"/>
                  </a:cubicBezTo>
                  <a:lnTo>
                    <a:pt x="1030" y="5908"/>
                  </a:lnTo>
                  <a:cubicBezTo>
                    <a:pt x="984" y="5871"/>
                    <a:pt x="976" y="5804"/>
                    <a:pt x="1013" y="5758"/>
                  </a:cubicBezTo>
                  <a:cubicBezTo>
                    <a:pt x="1050" y="5711"/>
                    <a:pt x="1118" y="5704"/>
                    <a:pt x="1164" y="5741"/>
                  </a:cubicBezTo>
                  <a:lnTo>
                    <a:pt x="1353" y="5892"/>
                  </a:lnTo>
                  <a:lnTo>
                    <a:pt x="1714" y="5485"/>
                  </a:lnTo>
                  <a:cubicBezTo>
                    <a:pt x="1754" y="5441"/>
                    <a:pt x="1822" y="5437"/>
                    <a:pt x="1866" y="5476"/>
                  </a:cubicBezTo>
                  <a:cubicBezTo>
                    <a:pt x="1910" y="5515"/>
                    <a:pt x="1914" y="5583"/>
                    <a:pt x="1875" y="5628"/>
                  </a:cubicBezTo>
                  <a:close/>
                </a:path>
              </a:pathLst>
            </a:cu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8" name="ValueBack2"/>
            <p:cNvSpPr/>
            <p:nvPr/>
          </p:nvSpPr>
          <p:spPr bwMode="auto">
            <a:xfrm flipH="1">
              <a:off x="6088279" y="3139101"/>
              <a:ext cx="130383" cy="300020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solidFill>
                <a:srgbClr val="3566A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6808697" y="2977859"/>
              <a:ext cx="4097000" cy="850979"/>
              <a:chOff x="7788275" y="1889948"/>
              <a:chExt cx="4097000" cy="850979"/>
            </a:xfrm>
          </p:grpSpPr>
          <p:sp>
            <p:nvSpPr>
              <p:cNvPr id="52" name="文本框 2"/>
              <p:cNvSpPr txBox="1"/>
              <p:nvPr/>
            </p:nvSpPr>
            <p:spPr bwMode="auto">
              <a:xfrm>
                <a:off x="7788276" y="1889948"/>
                <a:ext cx="13790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添加标题</a:t>
                </a:r>
              </a:p>
            </p:txBody>
          </p:sp>
          <p:sp>
            <p:nvSpPr>
              <p:cNvPr id="53" name="文本框 3"/>
              <p:cNvSpPr txBox="1"/>
              <p:nvPr/>
            </p:nvSpPr>
            <p:spPr bwMode="auto">
              <a:xfrm>
                <a:off x="7788275" y="2217707"/>
                <a:ext cx="4097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Lorem ipsum dolor sit </a:t>
                </a:r>
                <a:r>
                  <a:rPr lang="en-US" altLang="zh-CN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er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elit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ltest,Lorem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 ipsum dolor </a:t>
                </a: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897918" y="3881602"/>
            <a:ext cx="10007779" cy="850979"/>
            <a:chOff x="897918" y="3881602"/>
            <a:chExt cx="10007779" cy="850979"/>
          </a:xfrm>
        </p:grpSpPr>
        <p:sp>
          <p:nvSpPr>
            <p:cNvPr id="11" name="RelativeShape3"/>
            <p:cNvSpPr/>
            <p:nvPr/>
          </p:nvSpPr>
          <p:spPr>
            <a:xfrm>
              <a:off x="1991959" y="4036327"/>
              <a:ext cx="4291349" cy="313053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2" name="ValueShape3"/>
            <p:cNvSpPr/>
            <p:nvPr/>
          </p:nvSpPr>
          <p:spPr>
            <a:xfrm>
              <a:off x="1991959" y="4036327"/>
              <a:ext cx="2660637" cy="313053"/>
            </a:xfrm>
            <a:prstGeom prst="roundRect">
              <a:avLst>
                <a:gd name="adj" fmla="val 50000"/>
              </a:avLst>
            </a:prstGeom>
            <a:solidFill>
              <a:srgbClr val="31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7" name="ValueBack3"/>
            <p:cNvSpPr/>
            <p:nvPr/>
          </p:nvSpPr>
          <p:spPr bwMode="auto">
            <a:xfrm>
              <a:off x="1821724" y="4042843"/>
              <a:ext cx="130383" cy="300020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gradFill flip="none" rotWithShape="1">
                <a:gsLst>
                  <a:gs pos="0">
                    <a:schemeClr val="tx1"/>
                  </a:gs>
                  <a:gs pos="100000">
                    <a:srgbClr val="313E4E"/>
                  </a:gs>
                </a:gsLst>
                <a:lin ang="5400000" scaled="1"/>
                <a:tileRect/>
              </a:gra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1" name="ValueText3"/>
            <p:cNvSpPr txBox="1"/>
            <p:nvPr/>
          </p:nvSpPr>
          <p:spPr>
            <a:xfrm>
              <a:off x="897918" y="4022093"/>
              <a:ext cx="838263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defRPr>
              </a:lvl1pPr>
            </a:lstStyle>
            <a:p>
              <a:r>
                <a:rPr lang="en-US" altLang="zh-CN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62%</a:t>
              </a:r>
              <a:endParaRPr 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5" name="IconShape3"/>
            <p:cNvSpPr/>
            <p:nvPr/>
          </p:nvSpPr>
          <p:spPr bwMode="auto">
            <a:xfrm>
              <a:off x="6260407" y="4030501"/>
              <a:ext cx="366188" cy="337738"/>
            </a:xfrm>
            <a:custGeom>
              <a:avLst/>
              <a:gdLst>
                <a:gd name="connsiteX0" fmla="*/ 176147 w 578111"/>
                <a:gd name="connsiteY0" fmla="*/ 221031 h 533197"/>
                <a:gd name="connsiteX1" fmla="*/ 212154 w 578111"/>
                <a:gd name="connsiteY1" fmla="*/ 256947 h 533197"/>
                <a:gd name="connsiteX2" fmla="*/ 212154 w 578111"/>
                <a:gd name="connsiteY2" fmla="*/ 348118 h 533197"/>
                <a:gd name="connsiteX3" fmla="*/ 176147 w 578111"/>
                <a:gd name="connsiteY3" fmla="*/ 384955 h 533197"/>
                <a:gd name="connsiteX4" fmla="*/ 139217 w 578111"/>
                <a:gd name="connsiteY4" fmla="*/ 348118 h 533197"/>
                <a:gd name="connsiteX5" fmla="*/ 139217 w 578111"/>
                <a:gd name="connsiteY5" fmla="*/ 256947 h 533197"/>
                <a:gd name="connsiteX6" fmla="*/ 176147 w 578111"/>
                <a:gd name="connsiteY6" fmla="*/ 221031 h 533197"/>
                <a:gd name="connsiteX7" fmla="*/ 267503 w 578111"/>
                <a:gd name="connsiteY7" fmla="*/ 184193 h 533197"/>
                <a:gd name="connsiteX8" fmla="*/ 303437 w 578111"/>
                <a:gd name="connsiteY8" fmla="*/ 221030 h 533197"/>
                <a:gd name="connsiteX9" fmla="*/ 303437 w 578111"/>
                <a:gd name="connsiteY9" fmla="*/ 348119 h 533197"/>
                <a:gd name="connsiteX10" fmla="*/ 267503 w 578111"/>
                <a:gd name="connsiteY10" fmla="*/ 384956 h 533197"/>
                <a:gd name="connsiteX11" fmla="*/ 230648 w 578111"/>
                <a:gd name="connsiteY11" fmla="*/ 348119 h 533197"/>
                <a:gd name="connsiteX12" fmla="*/ 230648 w 578111"/>
                <a:gd name="connsiteY12" fmla="*/ 221030 h 533197"/>
                <a:gd name="connsiteX13" fmla="*/ 267503 w 578111"/>
                <a:gd name="connsiteY13" fmla="*/ 184193 h 533197"/>
                <a:gd name="connsiteX14" fmla="*/ 357937 w 578111"/>
                <a:gd name="connsiteY14" fmla="*/ 148390 h 533197"/>
                <a:gd name="connsiteX15" fmla="*/ 394867 w 578111"/>
                <a:gd name="connsiteY15" fmla="*/ 184289 h 533197"/>
                <a:gd name="connsiteX16" fmla="*/ 394867 w 578111"/>
                <a:gd name="connsiteY16" fmla="*/ 348136 h 533197"/>
                <a:gd name="connsiteX17" fmla="*/ 357937 w 578111"/>
                <a:gd name="connsiteY17" fmla="*/ 384955 h 533197"/>
                <a:gd name="connsiteX18" fmla="*/ 321930 w 578111"/>
                <a:gd name="connsiteY18" fmla="*/ 348136 h 533197"/>
                <a:gd name="connsiteX19" fmla="*/ 321930 w 578111"/>
                <a:gd name="connsiteY19" fmla="*/ 184289 h 533197"/>
                <a:gd name="connsiteX20" fmla="*/ 357937 w 578111"/>
                <a:gd name="connsiteY20" fmla="*/ 148390 h 533197"/>
                <a:gd name="connsiteX21" fmla="*/ 267469 w 578111"/>
                <a:gd name="connsiteY21" fmla="*/ 0 h 533197"/>
                <a:gd name="connsiteX22" fmla="*/ 529404 w 578111"/>
                <a:gd name="connsiteY22" fmla="*/ 218252 h 533197"/>
                <a:gd name="connsiteX23" fmla="*/ 566296 w 578111"/>
                <a:gd name="connsiteY23" fmla="*/ 218252 h 533197"/>
                <a:gd name="connsiteX24" fmla="*/ 576441 w 578111"/>
                <a:gd name="connsiteY24" fmla="*/ 224698 h 533197"/>
                <a:gd name="connsiteX25" fmla="*/ 575519 w 578111"/>
                <a:gd name="connsiteY25" fmla="*/ 237590 h 533197"/>
                <a:gd name="connsiteX26" fmla="*/ 514647 w 578111"/>
                <a:gd name="connsiteY26" fmla="*/ 310341 h 533197"/>
                <a:gd name="connsiteX27" fmla="*/ 505424 w 578111"/>
                <a:gd name="connsiteY27" fmla="*/ 314945 h 533197"/>
                <a:gd name="connsiteX28" fmla="*/ 496201 w 578111"/>
                <a:gd name="connsiteY28" fmla="*/ 310341 h 533197"/>
                <a:gd name="connsiteX29" fmla="*/ 435328 w 578111"/>
                <a:gd name="connsiteY29" fmla="*/ 237590 h 533197"/>
                <a:gd name="connsiteX30" fmla="*/ 433484 w 578111"/>
                <a:gd name="connsiteY30" fmla="*/ 224698 h 533197"/>
                <a:gd name="connsiteX31" fmla="*/ 444551 w 578111"/>
                <a:gd name="connsiteY31" fmla="*/ 218252 h 533197"/>
                <a:gd name="connsiteX32" fmla="*/ 480521 w 578111"/>
                <a:gd name="connsiteY32" fmla="*/ 218252 h 533197"/>
                <a:gd name="connsiteX33" fmla="*/ 267469 w 578111"/>
                <a:gd name="connsiteY33" fmla="*/ 47886 h 533197"/>
                <a:gd name="connsiteX34" fmla="*/ 48882 w 578111"/>
                <a:gd name="connsiteY34" fmla="*/ 266138 h 533197"/>
                <a:gd name="connsiteX35" fmla="*/ 267469 w 578111"/>
                <a:gd name="connsiteY35" fmla="*/ 484390 h 533197"/>
                <a:gd name="connsiteX36" fmla="*/ 456541 w 578111"/>
                <a:gd name="connsiteY36" fmla="*/ 375724 h 533197"/>
                <a:gd name="connsiteX37" fmla="*/ 489744 w 578111"/>
                <a:gd name="connsiteY37" fmla="*/ 366515 h 533197"/>
                <a:gd name="connsiteX38" fmla="*/ 498967 w 578111"/>
                <a:gd name="connsiteY38" fmla="*/ 399668 h 533197"/>
                <a:gd name="connsiteX39" fmla="*/ 267469 w 578111"/>
                <a:gd name="connsiteY39" fmla="*/ 533197 h 533197"/>
                <a:gd name="connsiteX40" fmla="*/ 0 w 578111"/>
                <a:gd name="connsiteY40" fmla="*/ 266138 h 533197"/>
                <a:gd name="connsiteX41" fmla="*/ 267469 w 578111"/>
                <a:gd name="connsiteY4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78111" h="533197">
                  <a:moveTo>
                    <a:pt x="176147" y="221031"/>
                  </a:moveTo>
                  <a:cubicBezTo>
                    <a:pt x="196459" y="221031"/>
                    <a:pt x="212154" y="237608"/>
                    <a:pt x="212154" y="256947"/>
                  </a:cubicBezTo>
                  <a:lnTo>
                    <a:pt x="212154" y="348118"/>
                  </a:lnTo>
                  <a:cubicBezTo>
                    <a:pt x="212154" y="368378"/>
                    <a:pt x="196459" y="384955"/>
                    <a:pt x="176147" y="384955"/>
                  </a:cubicBezTo>
                  <a:cubicBezTo>
                    <a:pt x="155836" y="384955"/>
                    <a:pt x="139217" y="368378"/>
                    <a:pt x="139217" y="348118"/>
                  </a:cubicBezTo>
                  <a:lnTo>
                    <a:pt x="139217" y="256947"/>
                  </a:lnTo>
                  <a:cubicBezTo>
                    <a:pt x="139217" y="237608"/>
                    <a:pt x="155836" y="221031"/>
                    <a:pt x="176147" y="221031"/>
                  </a:cubicBezTo>
                  <a:close/>
                  <a:moveTo>
                    <a:pt x="267503" y="184193"/>
                  </a:moveTo>
                  <a:cubicBezTo>
                    <a:pt x="286852" y="184193"/>
                    <a:pt x="303437" y="200770"/>
                    <a:pt x="303437" y="221030"/>
                  </a:cubicBezTo>
                  <a:lnTo>
                    <a:pt x="303437" y="348119"/>
                  </a:lnTo>
                  <a:cubicBezTo>
                    <a:pt x="303437" y="368379"/>
                    <a:pt x="287774" y="384956"/>
                    <a:pt x="267503" y="384956"/>
                  </a:cubicBezTo>
                  <a:cubicBezTo>
                    <a:pt x="247233" y="384956"/>
                    <a:pt x="230648" y="368379"/>
                    <a:pt x="230648" y="348119"/>
                  </a:cubicBezTo>
                  <a:lnTo>
                    <a:pt x="230648" y="221030"/>
                  </a:lnTo>
                  <a:cubicBezTo>
                    <a:pt x="230648" y="200770"/>
                    <a:pt x="247233" y="184193"/>
                    <a:pt x="267503" y="184193"/>
                  </a:cubicBezTo>
                  <a:close/>
                  <a:moveTo>
                    <a:pt x="357937" y="148390"/>
                  </a:moveTo>
                  <a:cubicBezTo>
                    <a:pt x="378249" y="148390"/>
                    <a:pt x="394867" y="164959"/>
                    <a:pt x="394867" y="184289"/>
                  </a:cubicBezTo>
                  <a:lnTo>
                    <a:pt x="394867" y="348136"/>
                  </a:lnTo>
                  <a:cubicBezTo>
                    <a:pt x="394867" y="368386"/>
                    <a:pt x="378249" y="384955"/>
                    <a:pt x="357937" y="384955"/>
                  </a:cubicBezTo>
                  <a:cubicBezTo>
                    <a:pt x="338549" y="384955"/>
                    <a:pt x="321930" y="368386"/>
                    <a:pt x="321930" y="348136"/>
                  </a:cubicBezTo>
                  <a:lnTo>
                    <a:pt x="321930" y="184289"/>
                  </a:lnTo>
                  <a:cubicBezTo>
                    <a:pt x="321930" y="164959"/>
                    <a:pt x="338549" y="148390"/>
                    <a:pt x="357937" y="148390"/>
                  </a:cubicBezTo>
                  <a:close/>
                  <a:moveTo>
                    <a:pt x="267469" y="0"/>
                  </a:moveTo>
                  <a:cubicBezTo>
                    <a:pt x="397514" y="0"/>
                    <a:pt x="507268" y="93931"/>
                    <a:pt x="529404" y="218252"/>
                  </a:cubicBezTo>
                  <a:lnTo>
                    <a:pt x="566296" y="218252"/>
                  </a:lnTo>
                  <a:cubicBezTo>
                    <a:pt x="570907" y="218252"/>
                    <a:pt x="574597" y="221014"/>
                    <a:pt x="576441" y="224698"/>
                  </a:cubicBezTo>
                  <a:cubicBezTo>
                    <a:pt x="579208" y="229302"/>
                    <a:pt x="578286" y="233907"/>
                    <a:pt x="575519" y="237590"/>
                  </a:cubicBezTo>
                  <a:lnTo>
                    <a:pt x="514647" y="310341"/>
                  </a:lnTo>
                  <a:cubicBezTo>
                    <a:pt x="511880" y="313104"/>
                    <a:pt x="509113" y="314945"/>
                    <a:pt x="505424" y="314945"/>
                  </a:cubicBezTo>
                  <a:cubicBezTo>
                    <a:pt x="501734" y="314945"/>
                    <a:pt x="498045" y="313104"/>
                    <a:pt x="496201" y="310341"/>
                  </a:cubicBezTo>
                  <a:lnTo>
                    <a:pt x="435328" y="237590"/>
                  </a:lnTo>
                  <a:cubicBezTo>
                    <a:pt x="431639" y="233907"/>
                    <a:pt x="431639" y="229302"/>
                    <a:pt x="433484" y="224698"/>
                  </a:cubicBezTo>
                  <a:cubicBezTo>
                    <a:pt x="435328" y="221014"/>
                    <a:pt x="439940" y="218252"/>
                    <a:pt x="444551" y="218252"/>
                  </a:cubicBezTo>
                  <a:lnTo>
                    <a:pt x="480521" y="218252"/>
                  </a:lnTo>
                  <a:cubicBezTo>
                    <a:pt x="458386" y="120637"/>
                    <a:pt x="370767" y="47886"/>
                    <a:pt x="267469" y="47886"/>
                  </a:cubicBezTo>
                  <a:cubicBezTo>
                    <a:pt x="146647" y="47886"/>
                    <a:pt x="48882" y="146422"/>
                    <a:pt x="48882" y="266138"/>
                  </a:cubicBezTo>
                  <a:cubicBezTo>
                    <a:pt x="48882" y="386775"/>
                    <a:pt x="146647" y="484390"/>
                    <a:pt x="267469" y="484390"/>
                  </a:cubicBezTo>
                  <a:cubicBezTo>
                    <a:pt x="344942" y="484390"/>
                    <a:pt x="417805" y="442949"/>
                    <a:pt x="456541" y="375724"/>
                  </a:cubicBezTo>
                  <a:cubicBezTo>
                    <a:pt x="462998" y="363753"/>
                    <a:pt x="477754" y="360069"/>
                    <a:pt x="489744" y="366515"/>
                  </a:cubicBezTo>
                  <a:cubicBezTo>
                    <a:pt x="501734" y="373883"/>
                    <a:pt x="505424" y="388617"/>
                    <a:pt x="498967" y="399668"/>
                  </a:cubicBezTo>
                  <a:cubicBezTo>
                    <a:pt x="451008" y="482548"/>
                    <a:pt x="362466" y="533197"/>
                    <a:pt x="267469" y="533197"/>
                  </a:cubicBezTo>
                  <a:cubicBezTo>
                    <a:pt x="119900" y="533197"/>
                    <a:pt x="0" y="413481"/>
                    <a:pt x="0" y="266138"/>
                  </a:cubicBezTo>
                  <a:cubicBezTo>
                    <a:pt x="0" y="119716"/>
                    <a:pt x="119900" y="0"/>
                    <a:pt x="267469" y="0"/>
                  </a:cubicBezTo>
                  <a:close/>
                </a:path>
              </a:pathLst>
            </a:custGeom>
            <a:gradFill flip="none" rotWithShape="0">
              <a:gsLst>
                <a:gs pos="0">
                  <a:schemeClr val="tx1"/>
                </a:gs>
                <a:gs pos="100000">
                  <a:srgbClr val="313E4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9" name="ValueBack3"/>
            <p:cNvSpPr/>
            <p:nvPr/>
          </p:nvSpPr>
          <p:spPr bwMode="auto">
            <a:xfrm flipH="1">
              <a:off x="6086857" y="4029812"/>
              <a:ext cx="130383" cy="300020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gradFill flip="none" rotWithShape="1">
                <a:gsLst>
                  <a:gs pos="0">
                    <a:schemeClr val="tx1"/>
                  </a:gs>
                  <a:gs pos="100000">
                    <a:srgbClr val="313E4E"/>
                  </a:gs>
                </a:gsLst>
                <a:lin ang="5400000" scaled="1"/>
                <a:tileRect/>
              </a:gra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6808697" y="3881602"/>
              <a:ext cx="4097000" cy="850979"/>
              <a:chOff x="7788275" y="1889948"/>
              <a:chExt cx="4097000" cy="850979"/>
            </a:xfrm>
          </p:grpSpPr>
          <p:sp>
            <p:nvSpPr>
              <p:cNvPr id="55" name="文本框 2"/>
              <p:cNvSpPr txBox="1"/>
              <p:nvPr/>
            </p:nvSpPr>
            <p:spPr bwMode="auto">
              <a:xfrm>
                <a:off x="7788276" y="1889948"/>
                <a:ext cx="13790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添加标题</a:t>
                </a:r>
              </a:p>
            </p:txBody>
          </p:sp>
          <p:sp>
            <p:nvSpPr>
              <p:cNvPr id="56" name="文本框 3"/>
              <p:cNvSpPr txBox="1"/>
              <p:nvPr/>
            </p:nvSpPr>
            <p:spPr bwMode="auto">
              <a:xfrm>
                <a:off x="7788275" y="2217707"/>
                <a:ext cx="4097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Lorem ipsum dolor sit </a:t>
                </a:r>
                <a:r>
                  <a:rPr lang="en-US" altLang="zh-CN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er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elit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ltest,Lorem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 ipsum dolor </a:t>
                </a: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899952" y="4778838"/>
            <a:ext cx="10005745" cy="850979"/>
            <a:chOff x="899952" y="4778838"/>
            <a:chExt cx="10005745" cy="850979"/>
          </a:xfrm>
        </p:grpSpPr>
        <p:sp>
          <p:nvSpPr>
            <p:cNvPr id="13" name="RelativeShape4"/>
            <p:cNvSpPr/>
            <p:nvPr/>
          </p:nvSpPr>
          <p:spPr>
            <a:xfrm>
              <a:off x="1992197" y="4927047"/>
              <a:ext cx="4291349" cy="313053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4" name="ValueShape4"/>
            <p:cNvSpPr/>
            <p:nvPr/>
          </p:nvSpPr>
          <p:spPr>
            <a:xfrm>
              <a:off x="1992197" y="4927047"/>
              <a:ext cx="3475993" cy="313053"/>
            </a:xfrm>
            <a:prstGeom prst="roundRect">
              <a:avLst>
                <a:gd name="adj" fmla="val 50000"/>
              </a:avLst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8" name="ValueBack4"/>
            <p:cNvSpPr/>
            <p:nvPr/>
          </p:nvSpPr>
          <p:spPr bwMode="auto">
            <a:xfrm>
              <a:off x="1821962" y="4933563"/>
              <a:ext cx="130383" cy="300020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solidFill>
                <a:srgbClr val="3566A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2" name="ValueText4"/>
            <p:cNvSpPr txBox="1"/>
            <p:nvPr/>
          </p:nvSpPr>
          <p:spPr>
            <a:xfrm>
              <a:off x="899952" y="4911612"/>
              <a:ext cx="838264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defRPr>
              </a:lvl1pPr>
            </a:lstStyle>
            <a:p>
              <a:r>
                <a:rPr lang="en-US" altLang="zh-CN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81%</a:t>
              </a:r>
              <a:endParaRPr 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6" name="IconShape4"/>
            <p:cNvSpPr/>
            <p:nvPr/>
          </p:nvSpPr>
          <p:spPr bwMode="auto">
            <a:xfrm>
              <a:off x="6260646" y="4913789"/>
              <a:ext cx="366188" cy="365635"/>
            </a:xfrm>
            <a:custGeom>
              <a:avLst/>
              <a:gdLst>
                <a:gd name="T0" fmla="*/ 6383 w 7589"/>
                <a:gd name="T1" fmla="*/ 2722 h 7589"/>
                <a:gd name="T2" fmla="*/ 7034 w 7589"/>
                <a:gd name="T3" fmla="*/ 1841 h 7589"/>
                <a:gd name="T4" fmla="*/ 7034 w 7589"/>
                <a:gd name="T5" fmla="*/ 1667 h 7589"/>
                <a:gd name="T6" fmla="*/ 5834 w 7589"/>
                <a:gd name="T7" fmla="*/ 468 h 7589"/>
                <a:gd name="T8" fmla="*/ 5307 w 7589"/>
                <a:gd name="T9" fmla="*/ 996 h 7589"/>
                <a:gd name="T10" fmla="*/ 4816 w 7589"/>
                <a:gd name="T11" fmla="*/ 1171 h 7589"/>
                <a:gd name="T12" fmla="*/ 4703 w 7589"/>
                <a:gd name="T13" fmla="*/ 731 h 7589"/>
                <a:gd name="T14" fmla="*/ 4703 w 7589"/>
                <a:gd name="T15" fmla="*/ 0 h 7589"/>
                <a:gd name="T16" fmla="*/ 3008 w 7589"/>
                <a:gd name="T17" fmla="*/ 0 h 7589"/>
                <a:gd name="T18" fmla="*/ 2886 w 7589"/>
                <a:gd name="T19" fmla="*/ 122 h 7589"/>
                <a:gd name="T20" fmla="*/ 2662 w 7589"/>
                <a:gd name="T21" fmla="*/ 1217 h 7589"/>
                <a:gd name="T22" fmla="*/ 1841 w 7589"/>
                <a:gd name="T23" fmla="*/ 555 h 7589"/>
                <a:gd name="T24" fmla="*/ 1668 w 7589"/>
                <a:gd name="T25" fmla="*/ 555 h 7589"/>
                <a:gd name="T26" fmla="*/ 469 w 7589"/>
                <a:gd name="T27" fmla="*/ 1754 h 7589"/>
                <a:gd name="T28" fmla="*/ 996 w 7589"/>
                <a:gd name="T29" fmla="*/ 2282 h 7589"/>
                <a:gd name="T30" fmla="*/ 747 w 7589"/>
                <a:gd name="T31" fmla="*/ 2885 h 7589"/>
                <a:gd name="T32" fmla="*/ 0 w 7589"/>
                <a:gd name="T33" fmla="*/ 2885 h 7589"/>
                <a:gd name="T34" fmla="*/ 0 w 7589"/>
                <a:gd name="T35" fmla="*/ 4581 h 7589"/>
                <a:gd name="T36" fmla="*/ 122 w 7589"/>
                <a:gd name="T37" fmla="*/ 4703 h 7589"/>
                <a:gd name="T38" fmla="*/ 1206 w 7589"/>
                <a:gd name="T39" fmla="*/ 4866 h 7589"/>
                <a:gd name="T40" fmla="*/ 555 w 7589"/>
                <a:gd name="T41" fmla="*/ 5748 h 7589"/>
                <a:gd name="T42" fmla="*/ 555 w 7589"/>
                <a:gd name="T43" fmla="*/ 5921 h 7589"/>
                <a:gd name="T44" fmla="*/ 1754 w 7589"/>
                <a:gd name="T45" fmla="*/ 7120 h 7589"/>
                <a:gd name="T46" fmla="*/ 2282 w 7589"/>
                <a:gd name="T47" fmla="*/ 6592 h 7589"/>
                <a:gd name="T48" fmla="*/ 2886 w 7589"/>
                <a:gd name="T49" fmla="*/ 6841 h 7589"/>
                <a:gd name="T50" fmla="*/ 2886 w 7589"/>
                <a:gd name="T51" fmla="*/ 7589 h 7589"/>
                <a:gd name="T52" fmla="*/ 4581 w 7589"/>
                <a:gd name="T53" fmla="*/ 7589 h 7589"/>
                <a:gd name="T54" fmla="*/ 4704 w 7589"/>
                <a:gd name="T55" fmla="*/ 7466 h 7589"/>
                <a:gd name="T56" fmla="*/ 4704 w 7589"/>
                <a:gd name="T57" fmla="*/ 6842 h 7589"/>
                <a:gd name="T58" fmla="*/ 4926 w 7589"/>
                <a:gd name="T59" fmla="*/ 6372 h 7589"/>
                <a:gd name="T60" fmla="*/ 5748 w 7589"/>
                <a:gd name="T61" fmla="*/ 7034 h 7589"/>
                <a:gd name="T62" fmla="*/ 5921 w 7589"/>
                <a:gd name="T63" fmla="*/ 7034 h 7589"/>
                <a:gd name="T64" fmla="*/ 7120 w 7589"/>
                <a:gd name="T65" fmla="*/ 5834 h 7589"/>
                <a:gd name="T66" fmla="*/ 6592 w 7589"/>
                <a:gd name="T67" fmla="*/ 5307 h 7589"/>
                <a:gd name="T68" fmla="*/ 6843 w 7589"/>
                <a:gd name="T69" fmla="*/ 4703 h 7589"/>
                <a:gd name="T70" fmla="*/ 7589 w 7589"/>
                <a:gd name="T71" fmla="*/ 4703 h 7589"/>
                <a:gd name="T72" fmla="*/ 7589 w 7589"/>
                <a:gd name="T73" fmla="*/ 3007 h 7589"/>
                <a:gd name="T74" fmla="*/ 7466 w 7589"/>
                <a:gd name="T75" fmla="*/ 2885 h 7589"/>
                <a:gd name="T76" fmla="*/ 5508 w 7589"/>
                <a:gd name="T77" fmla="*/ 3794 h 7589"/>
                <a:gd name="T78" fmla="*/ 2081 w 7589"/>
                <a:gd name="T79" fmla="*/ 3794 h 7589"/>
                <a:gd name="T80" fmla="*/ 5508 w 7589"/>
                <a:gd name="T81" fmla="*/ 3794 h 7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89" h="7589">
                  <a:moveTo>
                    <a:pt x="6843" y="2885"/>
                  </a:moveTo>
                  <a:cubicBezTo>
                    <a:pt x="6597" y="2885"/>
                    <a:pt x="6425" y="2824"/>
                    <a:pt x="6383" y="2722"/>
                  </a:cubicBezTo>
                  <a:cubicBezTo>
                    <a:pt x="6341" y="2620"/>
                    <a:pt x="6419" y="2456"/>
                    <a:pt x="6592" y="2282"/>
                  </a:cubicBezTo>
                  <a:lnTo>
                    <a:pt x="7034" y="1841"/>
                  </a:lnTo>
                  <a:lnTo>
                    <a:pt x="7120" y="1754"/>
                  </a:lnTo>
                  <a:lnTo>
                    <a:pt x="7034" y="1667"/>
                  </a:lnTo>
                  <a:lnTo>
                    <a:pt x="5921" y="555"/>
                  </a:lnTo>
                  <a:lnTo>
                    <a:pt x="5834" y="468"/>
                  </a:lnTo>
                  <a:lnTo>
                    <a:pt x="5748" y="555"/>
                  </a:lnTo>
                  <a:lnTo>
                    <a:pt x="5307" y="996"/>
                  </a:lnTo>
                  <a:cubicBezTo>
                    <a:pt x="5114" y="1188"/>
                    <a:pt x="4986" y="1217"/>
                    <a:pt x="4926" y="1217"/>
                  </a:cubicBezTo>
                  <a:cubicBezTo>
                    <a:pt x="4882" y="1217"/>
                    <a:pt x="4847" y="1203"/>
                    <a:pt x="4816" y="1171"/>
                  </a:cubicBezTo>
                  <a:cubicBezTo>
                    <a:pt x="4774" y="1129"/>
                    <a:pt x="4704" y="1018"/>
                    <a:pt x="4704" y="747"/>
                  </a:cubicBezTo>
                  <a:cubicBezTo>
                    <a:pt x="4704" y="741"/>
                    <a:pt x="4704" y="736"/>
                    <a:pt x="4703" y="731"/>
                  </a:cubicBezTo>
                  <a:lnTo>
                    <a:pt x="4703" y="122"/>
                  </a:lnTo>
                  <a:lnTo>
                    <a:pt x="4703" y="0"/>
                  </a:lnTo>
                  <a:lnTo>
                    <a:pt x="4581" y="0"/>
                  </a:lnTo>
                  <a:lnTo>
                    <a:pt x="3008" y="0"/>
                  </a:lnTo>
                  <a:lnTo>
                    <a:pt x="2886" y="0"/>
                  </a:lnTo>
                  <a:lnTo>
                    <a:pt x="2886" y="122"/>
                  </a:lnTo>
                  <a:lnTo>
                    <a:pt x="2886" y="748"/>
                  </a:lnTo>
                  <a:cubicBezTo>
                    <a:pt x="2885" y="858"/>
                    <a:pt x="2868" y="1217"/>
                    <a:pt x="2662" y="1217"/>
                  </a:cubicBezTo>
                  <a:cubicBezTo>
                    <a:pt x="2603" y="1217"/>
                    <a:pt x="2474" y="1188"/>
                    <a:pt x="2282" y="996"/>
                  </a:cubicBezTo>
                  <a:lnTo>
                    <a:pt x="1841" y="555"/>
                  </a:lnTo>
                  <a:lnTo>
                    <a:pt x="1754" y="468"/>
                  </a:lnTo>
                  <a:lnTo>
                    <a:pt x="1668" y="555"/>
                  </a:lnTo>
                  <a:lnTo>
                    <a:pt x="555" y="1667"/>
                  </a:lnTo>
                  <a:lnTo>
                    <a:pt x="469" y="1754"/>
                  </a:lnTo>
                  <a:lnTo>
                    <a:pt x="555" y="1840"/>
                  </a:lnTo>
                  <a:lnTo>
                    <a:pt x="996" y="2282"/>
                  </a:lnTo>
                  <a:cubicBezTo>
                    <a:pt x="1170" y="2455"/>
                    <a:pt x="1248" y="2620"/>
                    <a:pt x="1206" y="2722"/>
                  </a:cubicBezTo>
                  <a:cubicBezTo>
                    <a:pt x="1164" y="2824"/>
                    <a:pt x="992" y="2885"/>
                    <a:pt x="747" y="2885"/>
                  </a:cubicBezTo>
                  <a:lnTo>
                    <a:pt x="122" y="2885"/>
                  </a:lnTo>
                  <a:lnTo>
                    <a:pt x="0" y="2885"/>
                  </a:lnTo>
                  <a:lnTo>
                    <a:pt x="0" y="3007"/>
                  </a:lnTo>
                  <a:lnTo>
                    <a:pt x="0" y="4581"/>
                  </a:lnTo>
                  <a:lnTo>
                    <a:pt x="0" y="4703"/>
                  </a:lnTo>
                  <a:lnTo>
                    <a:pt x="122" y="4703"/>
                  </a:lnTo>
                  <a:lnTo>
                    <a:pt x="747" y="4703"/>
                  </a:lnTo>
                  <a:cubicBezTo>
                    <a:pt x="992" y="4703"/>
                    <a:pt x="1164" y="4764"/>
                    <a:pt x="1206" y="4866"/>
                  </a:cubicBezTo>
                  <a:cubicBezTo>
                    <a:pt x="1248" y="4968"/>
                    <a:pt x="1170" y="5133"/>
                    <a:pt x="996" y="5307"/>
                  </a:cubicBezTo>
                  <a:lnTo>
                    <a:pt x="555" y="5748"/>
                  </a:lnTo>
                  <a:lnTo>
                    <a:pt x="469" y="5834"/>
                  </a:lnTo>
                  <a:lnTo>
                    <a:pt x="555" y="5921"/>
                  </a:lnTo>
                  <a:lnTo>
                    <a:pt x="1668" y="7034"/>
                  </a:lnTo>
                  <a:lnTo>
                    <a:pt x="1754" y="7120"/>
                  </a:lnTo>
                  <a:lnTo>
                    <a:pt x="1841" y="7034"/>
                  </a:lnTo>
                  <a:lnTo>
                    <a:pt x="2282" y="6592"/>
                  </a:lnTo>
                  <a:cubicBezTo>
                    <a:pt x="2474" y="6400"/>
                    <a:pt x="2603" y="6372"/>
                    <a:pt x="2662" y="6372"/>
                  </a:cubicBezTo>
                  <a:cubicBezTo>
                    <a:pt x="2868" y="6372"/>
                    <a:pt x="2885" y="6731"/>
                    <a:pt x="2886" y="6841"/>
                  </a:cubicBezTo>
                  <a:lnTo>
                    <a:pt x="2886" y="7466"/>
                  </a:lnTo>
                  <a:lnTo>
                    <a:pt x="2886" y="7589"/>
                  </a:lnTo>
                  <a:lnTo>
                    <a:pt x="3008" y="7589"/>
                  </a:lnTo>
                  <a:lnTo>
                    <a:pt x="4581" y="7589"/>
                  </a:lnTo>
                  <a:lnTo>
                    <a:pt x="4704" y="7589"/>
                  </a:lnTo>
                  <a:lnTo>
                    <a:pt x="4704" y="7466"/>
                  </a:lnTo>
                  <a:lnTo>
                    <a:pt x="4704" y="6858"/>
                  </a:lnTo>
                  <a:cubicBezTo>
                    <a:pt x="4704" y="6853"/>
                    <a:pt x="4704" y="6848"/>
                    <a:pt x="4704" y="6842"/>
                  </a:cubicBezTo>
                  <a:cubicBezTo>
                    <a:pt x="4704" y="6571"/>
                    <a:pt x="4774" y="6460"/>
                    <a:pt x="4816" y="6418"/>
                  </a:cubicBezTo>
                  <a:cubicBezTo>
                    <a:pt x="4847" y="6386"/>
                    <a:pt x="4882" y="6372"/>
                    <a:pt x="4926" y="6372"/>
                  </a:cubicBezTo>
                  <a:cubicBezTo>
                    <a:pt x="4986" y="6372"/>
                    <a:pt x="5115" y="6401"/>
                    <a:pt x="5307" y="6592"/>
                  </a:cubicBezTo>
                  <a:lnTo>
                    <a:pt x="5748" y="7034"/>
                  </a:lnTo>
                  <a:lnTo>
                    <a:pt x="5834" y="7120"/>
                  </a:lnTo>
                  <a:lnTo>
                    <a:pt x="5921" y="7034"/>
                  </a:lnTo>
                  <a:lnTo>
                    <a:pt x="7034" y="5921"/>
                  </a:lnTo>
                  <a:lnTo>
                    <a:pt x="7120" y="5834"/>
                  </a:lnTo>
                  <a:lnTo>
                    <a:pt x="7034" y="5748"/>
                  </a:lnTo>
                  <a:lnTo>
                    <a:pt x="6592" y="5307"/>
                  </a:lnTo>
                  <a:cubicBezTo>
                    <a:pt x="6419" y="5133"/>
                    <a:pt x="6341" y="4968"/>
                    <a:pt x="6383" y="4866"/>
                  </a:cubicBezTo>
                  <a:cubicBezTo>
                    <a:pt x="6425" y="4764"/>
                    <a:pt x="6597" y="4703"/>
                    <a:pt x="6843" y="4703"/>
                  </a:cubicBezTo>
                  <a:lnTo>
                    <a:pt x="7466" y="4703"/>
                  </a:lnTo>
                  <a:lnTo>
                    <a:pt x="7589" y="4703"/>
                  </a:lnTo>
                  <a:lnTo>
                    <a:pt x="7589" y="4581"/>
                  </a:lnTo>
                  <a:lnTo>
                    <a:pt x="7589" y="3007"/>
                  </a:lnTo>
                  <a:lnTo>
                    <a:pt x="7589" y="2885"/>
                  </a:lnTo>
                  <a:lnTo>
                    <a:pt x="7466" y="2885"/>
                  </a:lnTo>
                  <a:lnTo>
                    <a:pt x="6843" y="2885"/>
                  </a:lnTo>
                  <a:close/>
                  <a:moveTo>
                    <a:pt x="5508" y="3794"/>
                  </a:moveTo>
                  <a:cubicBezTo>
                    <a:pt x="5508" y="4739"/>
                    <a:pt x="4739" y="5508"/>
                    <a:pt x="3794" y="5508"/>
                  </a:cubicBezTo>
                  <a:cubicBezTo>
                    <a:pt x="2850" y="5508"/>
                    <a:pt x="2081" y="4739"/>
                    <a:pt x="2081" y="3794"/>
                  </a:cubicBezTo>
                  <a:cubicBezTo>
                    <a:pt x="2081" y="2850"/>
                    <a:pt x="2850" y="2081"/>
                    <a:pt x="3794" y="2081"/>
                  </a:cubicBezTo>
                  <a:cubicBezTo>
                    <a:pt x="4739" y="2081"/>
                    <a:pt x="5508" y="2850"/>
                    <a:pt x="5508" y="3794"/>
                  </a:cubicBezTo>
                  <a:close/>
                </a:path>
              </a:pathLst>
            </a:cu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0" name="ValueBack4"/>
            <p:cNvSpPr/>
            <p:nvPr/>
          </p:nvSpPr>
          <p:spPr bwMode="auto">
            <a:xfrm flipH="1">
              <a:off x="6088754" y="4930835"/>
              <a:ext cx="130383" cy="300020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solidFill>
                <a:srgbClr val="3566A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 dirty="0">
                <a:solidFill>
                  <a:schemeClr val="l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6808697" y="4778838"/>
              <a:ext cx="4097000" cy="850979"/>
              <a:chOff x="7788275" y="1889948"/>
              <a:chExt cx="4097000" cy="850979"/>
            </a:xfrm>
          </p:grpSpPr>
          <p:sp>
            <p:nvSpPr>
              <p:cNvPr id="58" name="文本框 2"/>
              <p:cNvSpPr txBox="1"/>
              <p:nvPr/>
            </p:nvSpPr>
            <p:spPr bwMode="auto">
              <a:xfrm>
                <a:off x="7788276" y="1889948"/>
                <a:ext cx="13790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添加标题</a:t>
                </a:r>
              </a:p>
            </p:txBody>
          </p:sp>
          <p:sp>
            <p:nvSpPr>
              <p:cNvPr id="59" name="文本框 3"/>
              <p:cNvSpPr txBox="1"/>
              <p:nvPr/>
            </p:nvSpPr>
            <p:spPr bwMode="auto">
              <a:xfrm>
                <a:off x="7788275" y="2217707"/>
                <a:ext cx="4097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Lorem ipsum dolor sit </a:t>
                </a:r>
                <a:r>
                  <a:rPr lang="en-US" altLang="zh-CN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er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elit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ltest,Lorem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思源黑体 CN Medium" panose="020B0600000000000000" pitchFamily="34" charset="-122"/>
                  </a:rPr>
                  <a:t> ipsum dolor </a:t>
                </a: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47" name="文本框 46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</a:p>
          </p:txBody>
        </p:sp>
        <p:sp>
          <p:nvSpPr>
            <p:cNvPr id="48" name="文本框 47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6"/>
          <a:stretch>
            <a:fillRect/>
          </a:stretch>
        </p:blipFill>
        <p:spPr>
          <a:xfrm>
            <a:off x="9143651" y="1835445"/>
            <a:ext cx="3045567" cy="1962657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4969" y="3782251"/>
            <a:ext cx="3047615" cy="1962657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44858" y="1835446"/>
            <a:ext cx="3047615" cy="19626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802928"/>
            <a:ext cx="3047615" cy="1962657"/>
          </a:xfrm>
          <a:prstGeom prst="rect">
            <a:avLst/>
          </a:prstGeom>
        </p:spPr>
      </p:pic>
      <p:sp>
        <p:nvSpPr>
          <p:cNvPr id="132" name="矩形 131"/>
          <p:cNvSpPr/>
          <p:nvPr/>
        </p:nvSpPr>
        <p:spPr>
          <a:xfrm>
            <a:off x="3050473" y="1835620"/>
            <a:ext cx="3048335" cy="1962657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60000"/>
                </a:schemeClr>
              </a:gs>
              <a:gs pos="100000">
                <a:srgbClr val="313E4E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9138400" y="1835444"/>
            <a:ext cx="3048335" cy="1962657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60000"/>
                </a:schemeClr>
              </a:gs>
              <a:gs pos="100000">
                <a:srgbClr val="313E4E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0" y="3796650"/>
            <a:ext cx="3048335" cy="1962657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60000"/>
                </a:schemeClr>
              </a:gs>
              <a:gs pos="100000">
                <a:srgbClr val="313E4E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6087207" y="3799787"/>
            <a:ext cx="3065551" cy="1962657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60000"/>
                </a:schemeClr>
              </a:gs>
              <a:gs pos="100000">
                <a:srgbClr val="313E4E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0" y="1837132"/>
            <a:ext cx="3048335" cy="1962657"/>
          </a:xfrm>
          <a:prstGeom prst="rect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6094611" y="1837132"/>
            <a:ext cx="3048335" cy="1962657"/>
          </a:xfrm>
          <a:prstGeom prst="rect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3048336" y="3799789"/>
            <a:ext cx="3047616" cy="1962657"/>
          </a:xfrm>
          <a:prstGeom prst="rect">
            <a:avLst/>
          </a:prstGeom>
          <a:solidFill>
            <a:srgbClr val="31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9143666" y="3799789"/>
            <a:ext cx="3048335" cy="1962657"/>
          </a:xfrm>
          <a:prstGeom prst="rect">
            <a:avLst/>
          </a:prstGeom>
          <a:solidFill>
            <a:srgbClr val="31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6" name="Oval 10"/>
          <p:cNvSpPr/>
          <p:nvPr/>
        </p:nvSpPr>
        <p:spPr>
          <a:xfrm>
            <a:off x="1074572" y="4345056"/>
            <a:ext cx="899192" cy="872121"/>
          </a:xfrm>
          <a:custGeom>
            <a:avLst/>
            <a:gdLst>
              <a:gd name="connsiteX0" fmla="*/ 35700 w 578738"/>
              <a:gd name="connsiteY0" fmla="*/ 243554 h 561315"/>
              <a:gd name="connsiteX1" fmla="*/ 30383 w 578738"/>
              <a:gd name="connsiteY1" fmla="*/ 254930 h 561315"/>
              <a:gd name="connsiteX2" fmla="*/ 30383 w 578738"/>
              <a:gd name="connsiteY2" fmla="*/ 519604 h 561315"/>
              <a:gd name="connsiteX3" fmla="*/ 35700 w 578738"/>
              <a:gd name="connsiteY3" fmla="*/ 530980 h 561315"/>
              <a:gd name="connsiteX4" fmla="*/ 132926 w 578738"/>
              <a:gd name="connsiteY4" fmla="*/ 530980 h 561315"/>
              <a:gd name="connsiteX5" fmla="*/ 138243 w 578738"/>
              <a:gd name="connsiteY5" fmla="*/ 519604 h 561315"/>
              <a:gd name="connsiteX6" fmla="*/ 138243 w 578738"/>
              <a:gd name="connsiteY6" fmla="*/ 254930 h 561315"/>
              <a:gd name="connsiteX7" fmla="*/ 132926 w 578738"/>
              <a:gd name="connsiteY7" fmla="*/ 243554 h 561315"/>
              <a:gd name="connsiteX8" fmla="*/ 35700 w 578738"/>
              <a:gd name="connsiteY8" fmla="*/ 213219 h 561315"/>
              <a:gd name="connsiteX9" fmla="*/ 132926 w 578738"/>
              <a:gd name="connsiteY9" fmla="*/ 213219 h 561315"/>
              <a:gd name="connsiteX10" fmla="*/ 168626 w 578738"/>
              <a:gd name="connsiteY10" fmla="*/ 254930 h 561315"/>
              <a:gd name="connsiteX11" fmla="*/ 168626 w 578738"/>
              <a:gd name="connsiteY11" fmla="*/ 519604 h 561315"/>
              <a:gd name="connsiteX12" fmla="*/ 132926 w 578738"/>
              <a:gd name="connsiteY12" fmla="*/ 561315 h 561315"/>
              <a:gd name="connsiteX13" fmla="*/ 35700 w 578738"/>
              <a:gd name="connsiteY13" fmla="*/ 561315 h 561315"/>
              <a:gd name="connsiteX14" fmla="*/ 0 w 578738"/>
              <a:gd name="connsiteY14" fmla="*/ 519604 h 561315"/>
              <a:gd name="connsiteX15" fmla="*/ 0 w 578738"/>
              <a:gd name="connsiteY15" fmla="*/ 254930 h 561315"/>
              <a:gd name="connsiteX16" fmla="*/ 35700 w 578738"/>
              <a:gd name="connsiteY16" fmla="*/ 213219 h 561315"/>
              <a:gd name="connsiteX17" fmla="*/ 321281 w 578738"/>
              <a:gd name="connsiteY17" fmla="*/ 30341 h 561315"/>
              <a:gd name="connsiteX18" fmla="*/ 296219 w 578738"/>
              <a:gd name="connsiteY18" fmla="*/ 55373 h 561315"/>
              <a:gd name="connsiteX19" fmla="*/ 296979 w 578738"/>
              <a:gd name="connsiteY19" fmla="*/ 60683 h 561315"/>
              <a:gd name="connsiteX20" fmla="*/ 296979 w 578738"/>
              <a:gd name="connsiteY20" fmla="*/ 65992 h 561315"/>
              <a:gd name="connsiteX21" fmla="*/ 268119 w 578738"/>
              <a:gd name="connsiteY21" fmla="*/ 212389 h 561315"/>
              <a:gd name="connsiteX22" fmla="*/ 263563 w 578738"/>
              <a:gd name="connsiteY22" fmla="*/ 221492 h 561315"/>
              <a:gd name="connsiteX23" fmla="*/ 262044 w 578738"/>
              <a:gd name="connsiteY23" fmla="*/ 223009 h 561315"/>
              <a:gd name="connsiteX24" fmla="*/ 232425 w 578738"/>
              <a:gd name="connsiteY24" fmla="*/ 240455 h 561315"/>
              <a:gd name="connsiteX25" fmla="*/ 230146 w 578738"/>
              <a:gd name="connsiteY25" fmla="*/ 240455 h 561315"/>
              <a:gd name="connsiteX26" fmla="*/ 225590 w 578738"/>
              <a:gd name="connsiteY26" fmla="*/ 240455 h 561315"/>
              <a:gd name="connsiteX27" fmla="*/ 224071 w 578738"/>
              <a:gd name="connsiteY27" fmla="*/ 241214 h 561315"/>
              <a:gd name="connsiteX28" fmla="*/ 211919 w 578738"/>
              <a:gd name="connsiteY28" fmla="*/ 253350 h 561315"/>
              <a:gd name="connsiteX29" fmla="*/ 211919 w 578738"/>
              <a:gd name="connsiteY29" fmla="*/ 518079 h 561315"/>
              <a:gd name="connsiteX30" fmla="*/ 224830 w 578738"/>
              <a:gd name="connsiteY30" fmla="*/ 530974 h 561315"/>
              <a:gd name="connsiteX31" fmla="*/ 521019 w 578738"/>
              <a:gd name="connsiteY31" fmla="*/ 530974 h 561315"/>
              <a:gd name="connsiteX32" fmla="*/ 522538 w 578738"/>
              <a:gd name="connsiteY32" fmla="*/ 530215 h 561315"/>
              <a:gd name="connsiteX33" fmla="*/ 546081 w 578738"/>
              <a:gd name="connsiteY33" fmla="*/ 505942 h 561315"/>
              <a:gd name="connsiteX34" fmla="*/ 522538 w 578738"/>
              <a:gd name="connsiteY34" fmla="*/ 480910 h 561315"/>
              <a:gd name="connsiteX35" fmla="*/ 508108 w 578738"/>
              <a:gd name="connsiteY35" fmla="*/ 465740 h 561315"/>
              <a:gd name="connsiteX36" fmla="*/ 523298 w 578738"/>
              <a:gd name="connsiteY36" fmla="*/ 450569 h 561315"/>
              <a:gd name="connsiteX37" fmla="*/ 548360 w 578738"/>
              <a:gd name="connsiteY37" fmla="*/ 425537 h 561315"/>
              <a:gd name="connsiteX38" fmla="*/ 523298 w 578738"/>
              <a:gd name="connsiteY38" fmla="*/ 401264 h 561315"/>
              <a:gd name="connsiteX39" fmla="*/ 508108 w 578738"/>
              <a:gd name="connsiteY39" fmla="*/ 386094 h 561315"/>
              <a:gd name="connsiteX40" fmla="*/ 523298 w 578738"/>
              <a:gd name="connsiteY40" fmla="*/ 370923 h 561315"/>
              <a:gd name="connsiteX41" fmla="*/ 548360 w 578738"/>
              <a:gd name="connsiteY41" fmla="*/ 345891 h 561315"/>
              <a:gd name="connsiteX42" fmla="*/ 523298 w 578738"/>
              <a:gd name="connsiteY42" fmla="*/ 320860 h 561315"/>
              <a:gd name="connsiteX43" fmla="*/ 508108 w 578738"/>
              <a:gd name="connsiteY43" fmla="*/ 305689 h 561315"/>
              <a:gd name="connsiteX44" fmla="*/ 523298 w 578738"/>
              <a:gd name="connsiteY44" fmla="*/ 290518 h 561315"/>
              <a:gd name="connsiteX45" fmla="*/ 548360 w 578738"/>
              <a:gd name="connsiteY45" fmla="*/ 265487 h 561315"/>
              <a:gd name="connsiteX46" fmla="*/ 523298 w 578738"/>
              <a:gd name="connsiteY46" fmla="*/ 240455 h 561315"/>
              <a:gd name="connsiteX47" fmla="*/ 373684 w 578738"/>
              <a:gd name="connsiteY47" fmla="*/ 240455 h 561315"/>
              <a:gd name="connsiteX48" fmla="*/ 361533 w 578738"/>
              <a:gd name="connsiteY48" fmla="*/ 234387 h 561315"/>
              <a:gd name="connsiteX49" fmla="*/ 360014 w 578738"/>
              <a:gd name="connsiteY49" fmla="*/ 219975 h 561315"/>
              <a:gd name="connsiteX50" fmla="*/ 343306 w 578738"/>
              <a:gd name="connsiteY50" fmla="*/ 42478 h 561315"/>
              <a:gd name="connsiteX51" fmla="*/ 341787 w 578738"/>
              <a:gd name="connsiteY51" fmla="*/ 40961 h 561315"/>
              <a:gd name="connsiteX52" fmla="*/ 321281 w 578738"/>
              <a:gd name="connsiteY52" fmla="*/ 30341 h 561315"/>
              <a:gd name="connsiteX53" fmla="*/ 321281 w 578738"/>
              <a:gd name="connsiteY53" fmla="*/ 0 h 561315"/>
              <a:gd name="connsiteX54" fmla="*/ 365330 w 578738"/>
              <a:gd name="connsiteY54" fmla="*/ 21997 h 561315"/>
              <a:gd name="connsiteX55" fmla="*/ 395708 w 578738"/>
              <a:gd name="connsiteY55" fmla="*/ 210114 h 561315"/>
              <a:gd name="connsiteX56" fmla="*/ 523298 w 578738"/>
              <a:gd name="connsiteY56" fmla="*/ 210114 h 561315"/>
              <a:gd name="connsiteX57" fmla="*/ 562789 w 578738"/>
              <a:gd name="connsiteY57" fmla="*/ 226802 h 561315"/>
              <a:gd name="connsiteX58" fmla="*/ 578738 w 578738"/>
              <a:gd name="connsiteY58" fmla="*/ 265487 h 561315"/>
              <a:gd name="connsiteX59" fmla="*/ 561270 w 578738"/>
              <a:gd name="connsiteY59" fmla="*/ 305689 h 561315"/>
              <a:gd name="connsiteX60" fmla="*/ 578738 w 578738"/>
              <a:gd name="connsiteY60" fmla="*/ 345891 h 561315"/>
              <a:gd name="connsiteX61" fmla="*/ 561270 w 578738"/>
              <a:gd name="connsiteY61" fmla="*/ 386094 h 561315"/>
              <a:gd name="connsiteX62" fmla="*/ 578738 w 578738"/>
              <a:gd name="connsiteY62" fmla="*/ 425537 h 561315"/>
              <a:gd name="connsiteX63" fmla="*/ 560511 w 578738"/>
              <a:gd name="connsiteY63" fmla="*/ 466498 h 561315"/>
              <a:gd name="connsiteX64" fmla="*/ 576460 w 578738"/>
              <a:gd name="connsiteY64" fmla="*/ 505942 h 561315"/>
              <a:gd name="connsiteX65" fmla="*/ 527095 w 578738"/>
              <a:gd name="connsiteY65" fmla="*/ 560556 h 561315"/>
              <a:gd name="connsiteX66" fmla="*/ 523298 w 578738"/>
              <a:gd name="connsiteY66" fmla="*/ 561315 h 561315"/>
              <a:gd name="connsiteX67" fmla="*/ 224830 w 578738"/>
              <a:gd name="connsiteY67" fmla="*/ 561315 h 561315"/>
              <a:gd name="connsiteX68" fmla="*/ 181541 w 578738"/>
              <a:gd name="connsiteY68" fmla="*/ 518079 h 561315"/>
              <a:gd name="connsiteX69" fmla="*/ 181541 w 578738"/>
              <a:gd name="connsiteY69" fmla="*/ 253350 h 561315"/>
              <a:gd name="connsiteX70" fmla="*/ 222552 w 578738"/>
              <a:gd name="connsiteY70" fmla="*/ 210872 h 561315"/>
              <a:gd name="connsiteX71" fmla="*/ 224830 w 578738"/>
              <a:gd name="connsiteY71" fmla="*/ 210114 h 561315"/>
              <a:gd name="connsiteX72" fmla="*/ 229387 w 578738"/>
              <a:gd name="connsiteY72" fmla="*/ 210114 h 561315"/>
              <a:gd name="connsiteX73" fmla="*/ 237741 w 578738"/>
              <a:gd name="connsiteY73" fmla="*/ 205563 h 561315"/>
              <a:gd name="connsiteX74" fmla="*/ 240779 w 578738"/>
              <a:gd name="connsiteY74" fmla="*/ 198736 h 561315"/>
              <a:gd name="connsiteX75" fmla="*/ 266600 w 578738"/>
              <a:gd name="connsiteY75" fmla="*/ 66751 h 561315"/>
              <a:gd name="connsiteX76" fmla="*/ 266600 w 578738"/>
              <a:gd name="connsiteY76" fmla="*/ 60683 h 561315"/>
              <a:gd name="connsiteX77" fmla="*/ 265841 w 578738"/>
              <a:gd name="connsiteY77" fmla="*/ 55373 h 561315"/>
              <a:gd name="connsiteX78" fmla="*/ 321281 w 578738"/>
              <a:gd name="connsiteY78" fmla="*/ 0 h 56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78738" h="561315">
                <a:moveTo>
                  <a:pt x="35700" y="243554"/>
                </a:moveTo>
                <a:cubicBezTo>
                  <a:pt x="34181" y="243554"/>
                  <a:pt x="30383" y="248104"/>
                  <a:pt x="30383" y="254930"/>
                </a:cubicBezTo>
                <a:lnTo>
                  <a:pt x="30383" y="519604"/>
                </a:lnTo>
                <a:cubicBezTo>
                  <a:pt x="30383" y="526430"/>
                  <a:pt x="34181" y="530980"/>
                  <a:pt x="35700" y="530980"/>
                </a:cubicBezTo>
                <a:lnTo>
                  <a:pt x="132926" y="530980"/>
                </a:lnTo>
                <a:cubicBezTo>
                  <a:pt x="134445" y="530980"/>
                  <a:pt x="138243" y="526430"/>
                  <a:pt x="138243" y="519604"/>
                </a:cubicBezTo>
                <a:lnTo>
                  <a:pt x="138243" y="254930"/>
                </a:lnTo>
                <a:cubicBezTo>
                  <a:pt x="138243" y="248104"/>
                  <a:pt x="134445" y="243554"/>
                  <a:pt x="132926" y="243554"/>
                </a:cubicBezTo>
                <a:close/>
                <a:moveTo>
                  <a:pt x="35700" y="213219"/>
                </a:moveTo>
                <a:lnTo>
                  <a:pt x="132926" y="213219"/>
                </a:lnTo>
                <a:cubicBezTo>
                  <a:pt x="152675" y="213219"/>
                  <a:pt x="168626" y="231420"/>
                  <a:pt x="168626" y="254930"/>
                </a:cubicBezTo>
                <a:lnTo>
                  <a:pt x="168626" y="519604"/>
                </a:lnTo>
                <a:cubicBezTo>
                  <a:pt x="168626" y="542356"/>
                  <a:pt x="152675" y="561315"/>
                  <a:pt x="132926" y="561315"/>
                </a:cubicBezTo>
                <a:lnTo>
                  <a:pt x="35700" y="561315"/>
                </a:lnTo>
                <a:cubicBezTo>
                  <a:pt x="15951" y="561315"/>
                  <a:pt x="0" y="542356"/>
                  <a:pt x="0" y="519604"/>
                </a:cubicBezTo>
                <a:lnTo>
                  <a:pt x="0" y="254930"/>
                </a:lnTo>
                <a:cubicBezTo>
                  <a:pt x="0" y="231420"/>
                  <a:pt x="15951" y="213219"/>
                  <a:pt x="35700" y="213219"/>
                </a:cubicBezTo>
                <a:close/>
                <a:moveTo>
                  <a:pt x="321281" y="30341"/>
                </a:moveTo>
                <a:cubicBezTo>
                  <a:pt x="307611" y="30341"/>
                  <a:pt x="296219" y="41719"/>
                  <a:pt x="296219" y="55373"/>
                </a:cubicBezTo>
                <a:cubicBezTo>
                  <a:pt x="296219" y="56890"/>
                  <a:pt x="296979" y="59166"/>
                  <a:pt x="296979" y="60683"/>
                </a:cubicBezTo>
                <a:cubicBezTo>
                  <a:pt x="297738" y="62200"/>
                  <a:pt x="297738" y="64475"/>
                  <a:pt x="296979" y="65992"/>
                </a:cubicBezTo>
                <a:cubicBezTo>
                  <a:pt x="306852" y="119090"/>
                  <a:pt x="287106" y="174463"/>
                  <a:pt x="268119" y="212389"/>
                </a:cubicBezTo>
                <a:cubicBezTo>
                  <a:pt x="266600" y="215424"/>
                  <a:pt x="265081" y="218458"/>
                  <a:pt x="263563" y="221492"/>
                </a:cubicBezTo>
                <a:cubicBezTo>
                  <a:pt x="263563" y="221492"/>
                  <a:pt x="262803" y="222250"/>
                  <a:pt x="262044" y="223009"/>
                </a:cubicBezTo>
                <a:cubicBezTo>
                  <a:pt x="255209" y="232870"/>
                  <a:pt x="244576" y="238938"/>
                  <a:pt x="232425" y="240455"/>
                </a:cubicBezTo>
                <a:cubicBezTo>
                  <a:pt x="231665" y="240455"/>
                  <a:pt x="230906" y="240455"/>
                  <a:pt x="230146" y="240455"/>
                </a:cubicBezTo>
                <a:lnTo>
                  <a:pt x="225590" y="240455"/>
                </a:lnTo>
                <a:cubicBezTo>
                  <a:pt x="225590" y="241214"/>
                  <a:pt x="224830" y="241214"/>
                  <a:pt x="224071" y="241214"/>
                </a:cubicBezTo>
                <a:cubicBezTo>
                  <a:pt x="217236" y="241214"/>
                  <a:pt x="211919" y="246524"/>
                  <a:pt x="211919" y="253350"/>
                </a:cubicBezTo>
                <a:lnTo>
                  <a:pt x="211919" y="518079"/>
                </a:lnTo>
                <a:cubicBezTo>
                  <a:pt x="211919" y="524905"/>
                  <a:pt x="217995" y="530974"/>
                  <a:pt x="224830" y="530974"/>
                </a:cubicBezTo>
                <a:lnTo>
                  <a:pt x="521019" y="530974"/>
                </a:lnTo>
                <a:cubicBezTo>
                  <a:pt x="521779" y="530974"/>
                  <a:pt x="521779" y="530215"/>
                  <a:pt x="522538" y="530215"/>
                </a:cubicBezTo>
                <a:cubicBezTo>
                  <a:pt x="536208" y="530215"/>
                  <a:pt x="546081" y="518837"/>
                  <a:pt x="546081" y="505942"/>
                </a:cubicBezTo>
                <a:cubicBezTo>
                  <a:pt x="546081" y="493047"/>
                  <a:pt x="536208" y="481669"/>
                  <a:pt x="522538" y="480910"/>
                </a:cubicBezTo>
                <a:cubicBezTo>
                  <a:pt x="514943" y="480910"/>
                  <a:pt x="508108" y="474084"/>
                  <a:pt x="508108" y="465740"/>
                </a:cubicBezTo>
                <a:cubicBezTo>
                  <a:pt x="508108" y="457396"/>
                  <a:pt x="514943" y="450569"/>
                  <a:pt x="523298" y="450569"/>
                </a:cubicBezTo>
                <a:cubicBezTo>
                  <a:pt x="536968" y="450569"/>
                  <a:pt x="548360" y="439191"/>
                  <a:pt x="548360" y="425537"/>
                </a:cubicBezTo>
                <a:cubicBezTo>
                  <a:pt x="548360" y="411884"/>
                  <a:pt x="536968" y="401264"/>
                  <a:pt x="523298" y="401264"/>
                </a:cubicBezTo>
                <a:cubicBezTo>
                  <a:pt x="514943" y="401264"/>
                  <a:pt x="508108" y="394438"/>
                  <a:pt x="508108" y="386094"/>
                </a:cubicBezTo>
                <a:cubicBezTo>
                  <a:pt x="508108" y="377750"/>
                  <a:pt x="514943" y="370923"/>
                  <a:pt x="523298" y="370923"/>
                </a:cubicBezTo>
                <a:cubicBezTo>
                  <a:pt x="536968" y="370923"/>
                  <a:pt x="548360" y="359545"/>
                  <a:pt x="548360" y="345891"/>
                </a:cubicBezTo>
                <a:cubicBezTo>
                  <a:pt x="548360" y="332238"/>
                  <a:pt x="536968" y="320860"/>
                  <a:pt x="523298" y="320860"/>
                </a:cubicBezTo>
                <a:cubicBezTo>
                  <a:pt x="514943" y="320860"/>
                  <a:pt x="508108" y="314033"/>
                  <a:pt x="508108" y="305689"/>
                </a:cubicBezTo>
                <a:cubicBezTo>
                  <a:pt x="508108" y="297345"/>
                  <a:pt x="514943" y="290518"/>
                  <a:pt x="523298" y="290518"/>
                </a:cubicBezTo>
                <a:cubicBezTo>
                  <a:pt x="536968" y="290518"/>
                  <a:pt x="548360" y="279140"/>
                  <a:pt x="548360" y="265487"/>
                </a:cubicBezTo>
                <a:cubicBezTo>
                  <a:pt x="548360" y="251833"/>
                  <a:pt x="536968" y="240455"/>
                  <a:pt x="523298" y="240455"/>
                </a:cubicBezTo>
                <a:lnTo>
                  <a:pt x="373684" y="240455"/>
                </a:lnTo>
                <a:cubicBezTo>
                  <a:pt x="369127" y="240455"/>
                  <a:pt x="363811" y="238180"/>
                  <a:pt x="361533" y="234387"/>
                </a:cubicBezTo>
                <a:cubicBezTo>
                  <a:pt x="358495" y="229836"/>
                  <a:pt x="357735" y="224526"/>
                  <a:pt x="360014" y="219975"/>
                </a:cubicBezTo>
                <a:cubicBezTo>
                  <a:pt x="401784" y="120607"/>
                  <a:pt x="349381" y="50822"/>
                  <a:pt x="343306" y="42478"/>
                </a:cubicBezTo>
                <a:cubicBezTo>
                  <a:pt x="342546" y="42478"/>
                  <a:pt x="341787" y="41719"/>
                  <a:pt x="341787" y="40961"/>
                </a:cubicBezTo>
                <a:cubicBezTo>
                  <a:pt x="336471" y="34134"/>
                  <a:pt x="329635" y="30341"/>
                  <a:pt x="321281" y="30341"/>
                </a:cubicBezTo>
                <a:close/>
                <a:moveTo>
                  <a:pt x="321281" y="0"/>
                </a:moveTo>
                <a:cubicBezTo>
                  <a:pt x="338749" y="0"/>
                  <a:pt x="354698" y="8344"/>
                  <a:pt x="365330" y="21997"/>
                </a:cubicBezTo>
                <a:cubicBezTo>
                  <a:pt x="368368" y="25032"/>
                  <a:pt x="431403" y="99368"/>
                  <a:pt x="395708" y="210114"/>
                </a:cubicBezTo>
                <a:lnTo>
                  <a:pt x="523298" y="210114"/>
                </a:lnTo>
                <a:cubicBezTo>
                  <a:pt x="538487" y="210114"/>
                  <a:pt x="552157" y="216182"/>
                  <a:pt x="562789" y="226802"/>
                </a:cubicBezTo>
                <a:cubicBezTo>
                  <a:pt x="572662" y="237421"/>
                  <a:pt x="578738" y="251075"/>
                  <a:pt x="578738" y="265487"/>
                </a:cubicBezTo>
                <a:cubicBezTo>
                  <a:pt x="578738" y="281416"/>
                  <a:pt x="571903" y="295828"/>
                  <a:pt x="561270" y="305689"/>
                </a:cubicBezTo>
                <a:cubicBezTo>
                  <a:pt x="571903" y="315550"/>
                  <a:pt x="578738" y="329962"/>
                  <a:pt x="578738" y="345891"/>
                </a:cubicBezTo>
                <a:cubicBezTo>
                  <a:pt x="578738" y="361821"/>
                  <a:pt x="571903" y="375474"/>
                  <a:pt x="561270" y="386094"/>
                </a:cubicBezTo>
                <a:cubicBezTo>
                  <a:pt x="571903" y="395955"/>
                  <a:pt x="578738" y="410367"/>
                  <a:pt x="578738" y="425537"/>
                </a:cubicBezTo>
                <a:cubicBezTo>
                  <a:pt x="578738" y="442225"/>
                  <a:pt x="571903" y="456637"/>
                  <a:pt x="560511" y="466498"/>
                </a:cubicBezTo>
                <a:cubicBezTo>
                  <a:pt x="570384" y="477118"/>
                  <a:pt x="576460" y="490771"/>
                  <a:pt x="576460" y="505942"/>
                </a:cubicBezTo>
                <a:cubicBezTo>
                  <a:pt x="576460" y="534008"/>
                  <a:pt x="555195" y="557522"/>
                  <a:pt x="527095" y="560556"/>
                </a:cubicBezTo>
                <a:cubicBezTo>
                  <a:pt x="525576" y="560556"/>
                  <a:pt x="524816" y="561315"/>
                  <a:pt x="523298" y="561315"/>
                </a:cubicBezTo>
                <a:lnTo>
                  <a:pt x="224830" y="561315"/>
                </a:lnTo>
                <a:cubicBezTo>
                  <a:pt x="201287" y="561315"/>
                  <a:pt x="181541" y="541593"/>
                  <a:pt x="181541" y="518079"/>
                </a:cubicBezTo>
                <a:lnTo>
                  <a:pt x="181541" y="253350"/>
                </a:lnTo>
                <a:cubicBezTo>
                  <a:pt x="181541" y="230594"/>
                  <a:pt x="199768" y="211631"/>
                  <a:pt x="222552" y="210872"/>
                </a:cubicBezTo>
                <a:cubicBezTo>
                  <a:pt x="223311" y="210872"/>
                  <a:pt x="224071" y="210114"/>
                  <a:pt x="224830" y="210114"/>
                </a:cubicBezTo>
                <a:lnTo>
                  <a:pt x="229387" y="210114"/>
                </a:lnTo>
                <a:cubicBezTo>
                  <a:pt x="232425" y="210114"/>
                  <a:pt x="235463" y="208597"/>
                  <a:pt x="237741" y="205563"/>
                </a:cubicBezTo>
                <a:cubicBezTo>
                  <a:pt x="238500" y="203287"/>
                  <a:pt x="240019" y="201011"/>
                  <a:pt x="240779" y="198736"/>
                </a:cubicBezTo>
                <a:cubicBezTo>
                  <a:pt x="255209" y="170670"/>
                  <a:pt x="277233" y="115297"/>
                  <a:pt x="266600" y="66751"/>
                </a:cubicBezTo>
                <a:cubicBezTo>
                  <a:pt x="265841" y="65234"/>
                  <a:pt x="265841" y="62958"/>
                  <a:pt x="266600" y="60683"/>
                </a:cubicBezTo>
                <a:cubicBezTo>
                  <a:pt x="265841" y="59166"/>
                  <a:pt x="265841" y="56890"/>
                  <a:pt x="265841" y="55373"/>
                </a:cubicBezTo>
                <a:cubicBezTo>
                  <a:pt x="265841" y="25032"/>
                  <a:pt x="290903" y="0"/>
                  <a:pt x="3212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7" name="Oval 66"/>
          <p:cNvSpPr/>
          <p:nvPr/>
        </p:nvSpPr>
        <p:spPr>
          <a:xfrm>
            <a:off x="7243592" y="4331522"/>
            <a:ext cx="750371" cy="899192"/>
          </a:xfrm>
          <a:custGeom>
            <a:avLst/>
            <a:gdLst>
              <a:gd name="connsiteX0" fmla="*/ 234347 w 506307"/>
              <a:gd name="connsiteY0" fmla="*/ 379219 h 606722"/>
              <a:gd name="connsiteX1" fmla="*/ 271960 w 506307"/>
              <a:gd name="connsiteY1" fmla="*/ 379219 h 606722"/>
              <a:gd name="connsiteX2" fmla="*/ 278451 w 506307"/>
              <a:gd name="connsiteY2" fmla="*/ 385705 h 606722"/>
              <a:gd name="connsiteX3" fmla="*/ 278451 w 506307"/>
              <a:gd name="connsiteY3" fmla="*/ 448520 h 606722"/>
              <a:gd name="connsiteX4" fmla="*/ 271960 w 506307"/>
              <a:gd name="connsiteY4" fmla="*/ 455006 h 606722"/>
              <a:gd name="connsiteX5" fmla="*/ 234347 w 506307"/>
              <a:gd name="connsiteY5" fmla="*/ 455006 h 606722"/>
              <a:gd name="connsiteX6" fmla="*/ 227856 w 506307"/>
              <a:gd name="connsiteY6" fmla="*/ 448520 h 606722"/>
              <a:gd name="connsiteX7" fmla="*/ 227856 w 506307"/>
              <a:gd name="connsiteY7" fmla="*/ 385705 h 606722"/>
              <a:gd name="connsiteX8" fmla="*/ 234347 w 506307"/>
              <a:gd name="connsiteY8" fmla="*/ 379219 h 606722"/>
              <a:gd name="connsiteX9" fmla="*/ 234331 w 506307"/>
              <a:gd name="connsiteY9" fmla="*/ 328645 h 606722"/>
              <a:gd name="connsiteX10" fmla="*/ 177194 w 506307"/>
              <a:gd name="connsiteY10" fmla="*/ 385700 h 606722"/>
              <a:gd name="connsiteX11" fmla="*/ 177194 w 506307"/>
              <a:gd name="connsiteY11" fmla="*/ 448532 h 606722"/>
              <a:gd name="connsiteX12" fmla="*/ 234331 w 506307"/>
              <a:gd name="connsiteY12" fmla="*/ 505587 h 606722"/>
              <a:gd name="connsiteX13" fmla="*/ 271977 w 506307"/>
              <a:gd name="connsiteY13" fmla="*/ 505587 h 606722"/>
              <a:gd name="connsiteX14" fmla="*/ 329113 w 506307"/>
              <a:gd name="connsiteY14" fmla="*/ 448532 h 606722"/>
              <a:gd name="connsiteX15" fmla="*/ 329113 w 506307"/>
              <a:gd name="connsiteY15" fmla="*/ 385700 h 606722"/>
              <a:gd name="connsiteX16" fmla="*/ 271977 w 506307"/>
              <a:gd name="connsiteY16" fmla="*/ 328645 h 606722"/>
              <a:gd name="connsiteX17" fmla="*/ 253109 w 506307"/>
              <a:gd name="connsiteY17" fmla="*/ 0 h 606722"/>
              <a:gd name="connsiteX18" fmla="*/ 430303 w 506307"/>
              <a:gd name="connsiteY18" fmla="*/ 176942 h 606722"/>
              <a:gd name="connsiteX19" fmla="*/ 430303 w 506307"/>
              <a:gd name="connsiteY19" fmla="*/ 252749 h 606722"/>
              <a:gd name="connsiteX20" fmla="*/ 480943 w 506307"/>
              <a:gd name="connsiteY20" fmla="*/ 252749 h 606722"/>
              <a:gd name="connsiteX21" fmla="*/ 506307 w 506307"/>
              <a:gd name="connsiteY21" fmla="*/ 278077 h 606722"/>
              <a:gd name="connsiteX22" fmla="*/ 506307 w 506307"/>
              <a:gd name="connsiteY22" fmla="*/ 581394 h 606722"/>
              <a:gd name="connsiteX23" fmla="*/ 480943 w 506307"/>
              <a:gd name="connsiteY23" fmla="*/ 606722 h 606722"/>
              <a:gd name="connsiteX24" fmla="*/ 25275 w 506307"/>
              <a:gd name="connsiteY24" fmla="*/ 606722 h 606722"/>
              <a:gd name="connsiteX25" fmla="*/ 0 w 506307"/>
              <a:gd name="connsiteY25" fmla="*/ 581394 h 606722"/>
              <a:gd name="connsiteX26" fmla="*/ 0 w 506307"/>
              <a:gd name="connsiteY26" fmla="*/ 278077 h 606722"/>
              <a:gd name="connsiteX27" fmla="*/ 25275 w 506307"/>
              <a:gd name="connsiteY27" fmla="*/ 252749 h 606722"/>
              <a:gd name="connsiteX28" fmla="*/ 379753 w 506307"/>
              <a:gd name="connsiteY28" fmla="*/ 252749 h 606722"/>
              <a:gd name="connsiteX29" fmla="*/ 379753 w 506307"/>
              <a:gd name="connsiteY29" fmla="*/ 176942 h 606722"/>
              <a:gd name="connsiteX30" fmla="*/ 253109 w 506307"/>
              <a:gd name="connsiteY30" fmla="*/ 50568 h 606722"/>
              <a:gd name="connsiteX31" fmla="*/ 126554 w 506307"/>
              <a:gd name="connsiteY31" fmla="*/ 176942 h 606722"/>
              <a:gd name="connsiteX32" fmla="*/ 101279 w 506307"/>
              <a:gd name="connsiteY32" fmla="*/ 202270 h 606722"/>
              <a:gd name="connsiteX33" fmla="*/ 75915 w 506307"/>
              <a:gd name="connsiteY33" fmla="*/ 176942 h 606722"/>
              <a:gd name="connsiteX34" fmla="*/ 253109 w 506307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6307" h="606722">
                <a:moveTo>
                  <a:pt x="234347" y="379219"/>
                </a:moveTo>
                <a:lnTo>
                  <a:pt x="271960" y="379219"/>
                </a:lnTo>
                <a:cubicBezTo>
                  <a:pt x="275517" y="379219"/>
                  <a:pt x="278451" y="382062"/>
                  <a:pt x="278451" y="385705"/>
                </a:cubicBezTo>
                <a:lnTo>
                  <a:pt x="278451" y="448520"/>
                </a:lnTo>
                <a:cubicBezTo>
                  <a:pt x="278451" y="452074"/>
                  <a:pt x="275517" y="455006"/>
                  <a:pt x="271960" y="455006"/>
                </a:cubicBezTo>
                <a:lnTo>
                  <a:pt x="234347" y="455006"/>
                </a:lnTo>
                <a:cubicBezTo>
                  <a:pt x="230791" y="455006"/>
                  <a:pt x="227856" y="452074"/>
                  <a:pt x="227856" y="448520"/>
                </a:cubicBezTo>
                <a:lnTo>
                  <a:pt x="227856" y="385705"/>
                </a:lnTo>
                <a:cubicBezTo>
                  <a:pt x="227856" y="382062"/>
                  <a:pt x="230791" y="379219"/>
                  <a:pt x="234347" y="379219"/>
                </a:cubicBezTo>
                <a:close/>
                <a:moveTo>
                  <a:pt x="234331" y="328645"/>
                </a:moveTo>
                <a:cubicBezTo>
                  <a:pt x="202825" y="328645"/>
                  <a:pt x="177194" y="354240"/>
                  <a:pt x="177194" y="385700"/>
                </a:cubicBezTo>
                <a:lnTo>
                  <a:pt x="177194" y="448532"/>
                </a:lnTo>
                <a:cubicBezTo>
                  <a:pt x="177194" y="479992"/>
                  <a:pt x="202825" y="505587"/>
                  <a:pt x="234331" y="505587"/>
                </a:cubicBezTo>
                <a:lnTo>
                  <a:pt x="271977" y="505587"/>
                </a:lnTo>
                <a:cubicBezTo>
                  <a:pt x="303482" y="505587"/>
                  <a:pt x="329113" y="479992"/>
                  <a:pt x="329113" y="448532"/>
                </a:cubicBezTo>
                <a:lnTo>
                  <a:pt x="329113" y="385700"/>
                </a:lnTo>
                <a:cubicBezTo>
                  <a:pt x="329113" y="354240"/>
                  <a:pt x="303482" y="328645"/>
                  <a:pt x="271977" y="328645"/>
                </a:cubicBezTo>
                <a:close/>
                <a:moveTo>
                  <a:pt x="253109" y="0"/>
                </a:moveTo>
                <a:cubicBezTo>
                  <a:pt x="350829" y="0"/>
                  <a:pt x="430303" y="79362"/>
                  <a:pt x="430303" y="176942"/>
                </a:cubicBezTo>
                <a:lnTo>
                  <a:pt x="430303" y="252749"/>
                </a:lnTo>
                <a:lnTo>
                  <a:pt x="480943" y="252749"/>
                </a:lnTo>
                <a:cubicBezTo>
                  <a:pt x="494916" y="252749"/>
                  <a:pt x="506307" y="264124"/>
                  <a:pt x="506307" y="278077"/>
                </a:cubicBezTo>
                <a:lnTo>
                  <a:pt x="506307" y="581394"/>
                </a:lnTo>
                <a:cubicBezTo>
                  <a:pt x="506307" y="595435"/>
                  <a:pt x="494916" y="606722"/>
                  <a:pt x="480943" y="606722"/>
                </a:cubicBezTo>
                <a:lnTo>
                  <a:pt x="25275" y="606722"/>
                </a:lnTo>
                <a:cubicBezTo>
                  <a:pt x="11302" y="606722"/>
                  <a:pt x="0" y="595435"/>
                  <a:pt x="0" y="581394"/>
                </a:cubicBezTo>
                <a:lnTo>
                  <a:pt x="0" y="278077"/>
                </a:lnTo>
                <a:cubicBezTo>
                  <a:pt x="0" y="264124"/>
                  <a:pt x="11302" y="252749"/>
                  <a:pt x="25275" y="252749"/>
                </a:cubicBezTo>
                <a:lnTo>
                  <a:pt x="379753" y="252749"/>
                </a:lnTo>
                <a:lnTo>
                  <a:pt x="379753" y="176942"/>
                </a:lnTo>
                <a:cubicBezTo>
                  <a:pt x="379753" y="107267"/>
                  <a:pt x="322972" y="50568"/>
                  <a:pt x="253109" y="50568"/>
                </a:cubicBezTo>
                <a:cubicBezTo>
                  <a:pt x="183335" y="50568"/>
                  <a:pt x="126554" y="107267"/>
                  <a:pt x="126554" y="176942"/>
                </a:cubicBezTo>
                <a:cubicBezTo>
                  <a:pt x="126554" y="190895"/>
                  <a:pt x="115252" y="202270"/>
                  <a:pt x="101279" y="202270"/>
                </a:cubicBezTo>
                <a:cubicBezTo>
                  <a:pt x="87306" y="202270"/>
                  <a:pt x="75915" y="190895"/>
                  <a:pt x="75915" y="176942"/>
                </a:cubicBezTo>
                <a:cubicBezTo>
                  <a:pt x="75915" y="79362"/>
                  <a:pt x="155389" y="0"/>
                  <a:pt x="253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8" name="Oval 42"/>
          <p:cNvSpPr/>
          <p:nvPr/>
        </p:nvSpPr>
        <p:spPr>
          <a:xfrm>
            <a:off x="4122906" y="2369490"/>
            <a:ext cx="899192" cy="897940"/>
          </a:xfrm>
          <a:custGeom>
            <a:avLst/>
            <a:gdLst>
              <a:gd name="connsiteX0" fmla="*/ 145802 w 608415"/>
              <a:gd name="connsiteY0" fmla="*/ 316204 h 607568"/>
              <a:gd name="connsiteX1" fmla="*/ 335878 w 608415"/>
              <a:gd name="connsiteY1" fmla="*/ 316204 h 607568"/>
              <a:gd name="connsiteX2" fmla="*/ 355085 w 608415"/>
              <a:gd name="connsiteY2" fmla="*/ 335363 h 607568"/>
              <a:gd name="connsiteX3" fmla="*/ 335878 w 608415"/>
              <a:gd name="connsiteY3" fmla="*/ 354521 h 607568"/>
              <a:gd name="connsiteX4" fmla="*/ 145802 w 608415"/>
              <a:gd name="connsiteY4" fmla="*/ 354521 h 607568"/>
              <a:gd name="connsiteX5" fmla="*/ 126594 w 608415"/>
              <a:gd name="connsiteY5" fmla="*/ 335363 h 607568"/>
              <a:gd name="connsiteX6" fmla="*/ 145802 w 608415"/>
              <a:gd name="connsiteY6" fmla="*/ 316204 h 607568"/>
              <a:gd name="connsiteX7" fmla="*/ 145799 w 608415"/>
              <a:gd name="connsiteY7" fmla="*/ 252977 h 607568"/>
              <a:gd name="connsiteX8" fmla="*/ 430791 w 608415"/>
              <a:gd name="connsiteY8" fmla="*/ 252977 h 607568"/>
              <a:gd name="connsiteX9" fmla="*/ 449995 w 608415"/>
              <a:gd name="connsiteY9" fmla="*/ 272171 h 607568"/>
              <a:gd name="connsiteX10" fmla="*/ 430791 w 608415"/>
              <a:gd name="connsiteY10" fmla="*/ 291365 h 607568"/>
              <a:gd name="connsiteX11" fmla="*/ 145799 w 608415"/>
              <a:gd name="connsiteY11" fmla="*/ 291365 h 607568"/>
              <a:gd name="connsiteX12" fmla="*/ 126594 w 608415"/>
              <a:gd name="connsiteY12" fmla="*/ 272171 h 607568"/>
              <a:gd name="connsiteX13" fmla="*/ 145799 w 608415"/>
              <a:gd name="connsiteY13" fmla="*/ 252977 h 607568"/>
              <a:gd name="connsiteX14" fmla="*/ 145805 w 608415"/>
              <a:gd name="connsiteY14" fmla="*/ 189750 h 607568"/>
              <a:gd name="connsiteX15" fmla="*/ 209279 w 608415"/>
              <a:gd name="connsiteY15" fmla="*/ 189750 h 607568"/>
              <a:gd name="connsiteX16" fmla="*/ 228490 w 608415"/>
              <a:gd name="connsiteY16" fmla="*/ 208944 h 607568"/>
              <a:gd name="connsiteX17" fmla="*/ 209279 w 608415"/>
              <a:gd name="connsiteY17" fmla="*/ 228138 h 607568"/>
              <a:gd name="connsiteX18" fmla="*/ 145805 w 608415"/>
              <a:gd name="connsiteY18" fmla="*/ 228138 h 607568"/>
              <a:gd name="connsiteX19" fmla="*/ 126594 w 608415"/>
              <a:gd name="connsiteY19" fmla="*/ 208944 h 607568"/>
              <a:gd name="connsiteX20" fmla="*/ 145805 w 608415"/>
              <a:gd name="connsiteY20" fmla="*/ 189750 h 607568"/>
              <a:gd name="connsiteX21" fmla="*/ 70060 w 608415"/>
              <a:gd name="connsiteY21" fmla="*/ 133174 h 607568"/>
              <a:gd name="connsiteX22" fmla="*/ 70060 w 608415"/>
              <a:gd name="connsiteY22" fmla="*/ 442788 h 607568"/>
              <a:gd name="connsiteX23" fmla="*/ 538355 w 608415"/>
              <a:gd name="connsiteY23" fmla="*/ 442788 h 607568"/>
              <a:gd name="connsiteX24" fmla="*/ 538355 w 608415"/>
              <a:gd name="connsiteY24" fmla="*/ 133174 h 607568"/>
              <a:gd name="connsiteX25" fmla="*/ 38410 w 608415"/>
              <a:gd name="connsiteY25" fmla="*/ 69962 h 607568"/>
              <a:gd name="connsiteX26" fmla="*/ 38410 w 608415"/>
              <a:gd name="connsiteY26" fmla="*/ 94817 h 607568"/>
              <a:gd name="connsiteX27" fmla="*/ 570005 w 608415"/>
              <a:gd name="connsiteY27" fmla="*/ 94817 h 607568"/>
              <a:gd name="connsiteX28" fmla="*/ 570005 w 608415"/>
              <a:gd name="connsiteY28" fmla="*/ 69962 h 607568"/>
              <a:gd name="connsiteX29" fmla="*/ 304208 w 608415"/>
              <a:gd name="connsiteY29" fmla="*/ 0 h 607568"/>
              <a:gd name="connsiteX30" fmla="*/ 323413 w 608415"/>
              <a:gd name="connsiteY30" fmla="*/ 19178 h 607568"/>
              <a:gd name="connsiteX31" fmla="*/ 323413 w 608415"/>
              <a:gd name="connsiteY31" fmla="*/ 31606 h 607568"/>
              <a:gd name="connsiteX32" fmla="*/ 589210 w 608415"/>
              <a:gd name="connsiteY32" fmla="*/ 31606 h 607568"/>
              <a:gd name="connsiteX33" fmla="*/ 608415 w 608415"/>
              <a:gd name="connsiteY33" fmla="*/ 50784 h 607568"/>
              <a:gd name="connsiteX34" fmla="*/ 608415 w 608415"/>
              <a:gd name="connsiteY34" fmla="*/ 113995 h 607568"/>
              <a:gd name="connsiteX35" fmla="*/ 589210 w 608415"/>
              <a:gd name="connsiteY35" fmla="*/ 133174 h 607568"/>
              <a:gd name="connsiteX36" fmla="*/ 576765 w 608415"/>
              <a:gd name="connsiteY36" fmla="*/ 133174 h 607568"/>
              <a:gd name="connsiteX37" fmla="*/ 576765 w 608415"/>
              <a:gd name="connsiteY37" fmla="*/ 461967 h 607568"/>
              <a:gd name="connsiteX38" fmla="*/ 557560 w 608415"/>
              <a:gd name="connsiteY38" fmla="*/ 481145 h 607568"/>
              <a:gd name="connsiteX39" fmla="*/ 342618 w 608415"/>
              <a:gd name="connsiteY39" fmla="*/ 481145 h 607568"/>
              <a:gd name="connsiteX40" fmla="*/ 414521 w 608415"/>
              <a:gd name="connsiteY40" fmla="*/ 576883 h 607568"/>
              <a:gd name="connsiteX41" fmla="*/ 410680 w 608415"/>
              <a:gd name="connsiteY41" fmla="*/ 603733 h 607568"/>
              <a:gd name="connsiteX42" fmla="*/ 399157 w 608415"/>
              <a:gd name="connsiteY42" fmla="*/ 607568 h 607568"/>
              <a:gd name="connsiteX43" fmla="*/ 383793 w 608415"/>
              <a:gd name="connsiteY43" fmla="*/ 599897 h 607568"/>
              <a:gd name="connsiteX44" fmla="*/ 323413 w 608415"/>
              <a:gd name="connsiteY44" fmla="*/ 519348 h 607568"/>
              <a:gd name="connsiteX45" fmla="*/ 323413 w 608415"/>
              <a:gd name="connsiteY45" fmla="*/ 588390 h 607568"/>
              <a:gd name="connsiteX46" fmla="*/ 304208 w 608415"/>
              <a:gd name="connsiteY46" fmla="*/ 607568 h 607568"/>
              <a:gd name="connsiteX47" fmla="*/ 285003 w 608415"/>
              <a:gd name="connsiteY47" fmla="*/ 588390 h 607568"/>
              <a:gd name="connsiteX48" fmla="*/ 285003 w 608415"/>
              <a:gd name="connsiteY48" fmla="*/ 519348 h 607568"/>
              <a:gd name="connsiteX49" fmla="*/ 224622 w 608415"/>
              <a:gd name="connsiteY49" fmla="*/ 599897 h 607568"/>
              <a:gd name="connsiteX50" fmla="*/ 209258 w 608415"/>
              <a:gd name="connsiteY50" fmla="*/ 607568 h 607568"/>
              <a:gd name="connsiteX51" fmla="*/ 197735 w 608415"/>
              <a:gd name="connsiteY51" fmla="*/ 603733 h 607568"/>
              <a:gd name="connsiteX52" fmla="*/ 193894 w 608415"/>
              <a:gd name="connsiteY52" fmla="*/ 576883 h 607568"/>
              <a:gd name="connsiteX53" fmla="*/ 265798 w 608415"/>
              <a:gd name="connsiteY53" fmla="*/ 481145 h 607568"/>
              <a:gd name="connsiteX54" fmla="*/ 50855 w 608415"/>
              <a:gd name="connsiteY54" fmla="*/ 481145 h 607568"/>
              <a:gd name="connsiteX55" fmla="*/ 31650 w 608415"/>
              <a:gd name="connsiteY55" fmla="*/ 461967 h 607568"/>
              <a:gd name="connsiteX56" fmla="*/ 31650 w 608415"/>
              <a:gd name="connsiteY56" fmla="*/ 133174 h 607568"/>
              <a:gd name="connsiteX57" fmla="*/ 19205 w 608415"/>
              <a:gd name="connsiteY57" fmla="*/ 133174 h 607568"/>
              <a:gd name="connsiteX58" fmla="*/ 0 w 608415"/>
              <a:gd name="connsiteY58" fmla="*/ 113995 h 607568"/>
              <a:gd name="connsiteX59" fmla="*/ 0 w 608415"/>
              <a:gd name="connsiteY59" fmla="*/ 50784 h 607568"/>
              <a:gd name="connsiteX60" fmla="*/ 19205 w 608415"/>
              <a:gd name="connsiteY60" fmla="*/ 31606 h 607568"/>
              <a:gd name="connsiteX61" fmla="*/ 285003 w 608415"/>
              <a:gd name="connsiteY61" fmla="*/ 31606 h 607568"/>
              <a:gd name="connsiteX62" fmla="*/ 285003 w 608415"/>
              <a:gd name="connsiteY62" fmla="*/ 19178 h 607568"/>
              <a:gd name="connsiteX63" fmla="*/ 304208 w 608415"/>
              <a:gd name="connsiteY63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08415" h="607568">
                <a:moveTo>
                  <a:pt x="145802" y="316204"/>
                </a:moveTo>
                <a:lnTo>
                  <a:pt x="335878" y="316204"/>
                </a:lnTo>
                <a:cubicBezTo>
                  <a:pt x="346480" y="316204"/>
                  <a:pt x="355085" y="324787"/>
                  <a:pt x="355085" y="335363"/>
                </a:cubicBezTo>
                <a:cubicBezTo>
                  <a:pt x="355085" y="345938"/>
                  <a:pt x="346480" y="354521"/>
                  <a:pt x="335878" y="354521"/>
                </a:cubicBezTo>
                <a:lnTo>
                  <a:pt x="145802" y="354521"/>
                </a:lnTo>
                <a:cubicBezTo>
                  <a:pt x="135199" y="354521"/>
                  <a:pt x="126594" y="345938"/>
                  <a:pt x="126594" y="335363"/>
                </a:cubicBezTo>
                <a:cubicBezTo>
                  <a:pt x="126594" y="324787"/>
                  <a:pt x="135199" y="316204"/>
                  <a:pt x="145802" y="316204"/>
                </a:cubicBezTo>
                <a:close/>
                <a:moveTo>
                  <a:pt x="145799" y="252977"/>
                </a:moveTo>
                <a:lnTo>
                  <a:pt x="430791" y="252977"/>
                </a:lnTo>
                <a:cubicBezTo>
                  <a:pt x="441392" y="252977"/>
                  <a:pt x="449995" y="261576"/>
                  <a:pt x="449995" y="272171"/>
                </a:cubicBezTo>
                <a:cubicBezTo>
                  <a:pt x="449995" y="282766"/>
                  <a:pt x="441392" y="291365"/>
                  <a:pt x="430791" y="291365"/>
                </a:cubicBezTo>
                <a:lnTo>
                  <a:pt x="145799" y="291365"/>
                </a:lnTo>
                <a:cubicBezTo>
                  <a:pt x="135198" y="291365"/>
                  <a:pt x="126594" y="282766"/>
                  <a:pt x="126594" y="272171"/>
                </a:cubicBezTo>
                <a:cubicBezTo>
                  <a:pt x="126594" y="261576"/>
                  <a:pt x="135198" y="252977"/>
                  <a:pt x="145799" y="252977"/>
                </a:cubicBezTo>
                <a:close/>
                <a:moveTo>
                  <a:pt x="145805" y="189750"/>
                </a:moveTo>
                <a:lnTo>
                  <a:pt x="209279" y="189750"/>
                </a:lnTo>
                <a:cubicBezTo>
                  <a:pt x="219884" y="189750"/>
                  <a:pt x="228490" y="198349"/>
                  <a:pt x="228490" y="208944"/>
                </a:cubicBezTo>
                <a:cubicBezTo>
                  <a:pt x="228490" y="219539"/>
                  <a:pt x="219884" y="228138"/>
                  <a:pt x="209279" y="228138"/>
                </a:cubicBezTo>
                <a:lnTo>
                  <a:pt x="145805" y="228138"/>
                </a:lnTo>
                <a:cubicBezTo>
                  <a:pt x="135201" y="228138"/>
                  <a:pt x="126594" y="219539"/>
                  <a:pt x="126594" y="208944"/>
                </a:cubicBezTo>
                <a:cubicBezTo>
                  <a:pt x="126594" y="198349"/>
                  <a:pt x="135201" y="189750"/>
                  <a:pt x="145805" y="189750"/>
                </a:cubicBezTo>
                <a:close/>
                <a:moveTo>
                  <a:pt x="70060" y="133174"/>
                </a:moveTo>
                <a:lnTo>
                  <a:pt x="70060" y="442788"/>
                </a:lnTo>
                <a:lnTo>
                  <a:pt x="538355" y="442788"/>
                </a:lnTo>
                <a:lnTo>
                  <a:pt x="538355" y="133174"/>
                </a:lnTo>
                <a:close/>
                <a:moveTo>
                  <a:pt x="38410" y="69962"/>
                </a:moveTo>
                <a:lnTo>
                  <a:pt x="38410" y="94817"/>
                </a:lnTo>
                <a:lnTo>
                  <a:pt x="570005" y="94817"/>
                </a:lnTo>
                <a:lnTo>
                  <a:pt x="570005" y="69962"/>
                </a:lnTo>
                <a:close/>
                <a:moveTo>
                  <a:pt x="304208" y="0"/>
                </a:moveTo>
                <a:cubicBezTo>
                  <a:pt x="314809" y="0"/>
                  <a:pt x="323413" y="8592"/>
                  <a:pt x="323413" y="19178"/>
                </a:cubicBezTo>
                <a:lnTo>
                  <a:pt x="323413" y="31606"/>
                </a:lnTo>
                <a:lnTo>
                  <a:pt x="589210" y="31606"/>
                </a:lnTo>
                <a:cubicBezTo>
                  <a:pt x="599811" y="31606"/>
                  <a:pt x="608415" y="40197"/>
                  <a:pt x="608415" y="50784"/>
                </a:cubicBezTo>
                <a:lnTo>
                  <a:pt x="608415" y="113995"/>
                </a:lnTo>
                <a:cubicBezTo>
                  <a:pt x="608415" y="124582"/>
                  <a:pt x="599811" y="133174"/>
                  <a:pt x="589210" y="133174"/>
                </a:cubicBezTo>
                <a:lnTo>
                  <a:pt x="576765" y="133174"/>
                </a:lnTo>
                <a:lnTo>
                  <a:pt x="576765" y="461967"/>
                </a:lnTo>
                <a:cubicBezTo>
                  <a:pt x="576765" y="472553"/>
                  <a:pt x="568161" y="481145"/>
                  <a:pt x="557560" y="481145"/>
                </a:cubicBezTo>
                <a:lnTo>
                  <a:pt x="342618" y="481145"/>
                </a:lnTo>
                <a:lnTo>
                  <a:pt x="414521" y="576883"/>
                </a:lnTo>
                <a:cubicBezTo>
                  <a:pt x="420974" y="585321"/>
                  <a:pt x="419284" y="597442"/>
                  <a:pt x="410680" y="603733"/>
                </a:cubicBezTo>
                <a:cubicBezTo>
                  <a:pt x="407300" y="606341"/>
                  <a:pt x="403306" y="607568"/>
                  <a:pt x="399157" y="607568"/>
                </a:cubicBezTo>
                <a:cubicBezTo>
                  <a:pt x="393319" y="607568"/>
                  <a:pt x="387634" y="604960"/>
                  <a:pt x="383793" y="599897"/>
                </a:cubicBezTo>
                <a:lnTo>
                  <a:pt x="323413" y="519348"/>
                </a:lnTo>
                <a:lnTo>
                  <a:pt x="323413" y="588390"/>
                </a:lnTo>
                <a:cubicBezTo>
                  <a:pt x="323413" y="598976"/>
                  <a:pt x="314809" y="607568"/>
                  <a:pt x="304208" y="607568"/>
                </a:cubicBezTo>
                <a:cubicBezTo>
                  <a:pt x="293607" y="607568"/>
                  <a:pt x="285003" y="598976"/>
                  <a:pt x="285003" y="588390"/>
                </a:cubicBezTo>
                <a:lnTo>
                  <a:pt x="285003" y="519348"/>
                </a:lnTo>
                <a:lnTo>
                  <a:pt x="224622" y="599897"/>
                </a:lnTo>
                <a:cubicBezTo>
                  <a:pt x="220781" y="604960"/>
                  <a:pt x="215096" y="607568"/>
                  <a:pt x="209258" y="607568"/>
                </a:cubicBezTo>
                <a:cubicBezTo>
                  <a:pt x="205110" y="607568"/>
                  <a:pt x="201115" y="606341"/>
                  <a:pt x="197735" y="603733"/>
                </a:cubicBezTo>
                <a:cubicBezTo>
                  <a:pt x="189131" y="597442"/>
                  <a:pt x="187441" y="585321"/>
                  <a:pt x="193894" y="576883"/>
                </a:cubicBezTo>
                <a:lnTo>
                  <a:pt x="265798" y="481145"/>
                </a:lnTo>
                <a:lnTo>
                  <a:pt x="50855" y="481145"/>
                </a:lnTo>
                <a:cubicBezTo>
                  <a:pt x="40253" y="481145"/>
                  <a:pt x="31650" y="472553"/>
                  <a:pt x="31650" y="461967"/>
                </a:cubicBezTo>
                <a:lnTo>
                  <a:pt x="31650" y="133174"/>
                </a:lnTo>
                <a:lnTo>
                  <a:pt x="19205" y="133174"/>
                </a:lnTo>
                <a:cubicBezTo>
                  <a:pt x="8604" y="133174"/>
                  <a:pt x="0" y="124582"/>
                  <a:pt x="0" y="113995"/>
                </a:cubicBezTo>
                <a:lnTo>
                  <a:pt x="0" y="50784"/>
                </a:lnTo>
                <a:cubicBezTo>
                  <a:pt x="0" y="40197"/>
                  <a:pt x="8604" y="31606"/>
                  <a:pt x="19205" y="31606"/>
                </a:cubicBezTo>
                <a:lnTo>
                  <a:pt x="285003" y="31606"/>
                </a:lnTo>
                <a:lnTo>
                  <a:pt x="285003" y="19178"/>
                </a:lnTo>
                <a:cubicBezTo>
                  <a:pt x="285003" y="8592"/>
                  <a:pt x="293607" y="0"/>
                  <a:pt x="3042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9" name="Oval 93"/>
          <p:cNvSpPr/>
          <p:nvPr/>
        </p:nvSpPr>
        <p:spPr>
          <a:xfrm>
            <a:off x="10218237" y="2369542"/>
            <a:ext cx="899192" cy="897836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120" name="组合 119"/>
          <p:cNvGrpSpPr/>
          <p:nvPr/>
        </p:nvGrpSpPr>
        <p:grpSpPr>
          <a:xfrm>
            <a:off x="227746" y="2284033"/>
            <a:ext cx="2703931" cy="1067169"/>
            <a:chOff x="1420308" y="4907340"/>
            <a:chExt cx="2697786" cy="1064744"/>
          </a:xfrm>
        </p:grpSpPr>
        <p:sp>
          <p:nvSpPr>
            <p:cNvPr id="130" name="文本框 2"/>
            <p:cNvSpPr txBox="1"/>
            <p:nvPr/>
          </p:nvSpPr>
          <p:spPr bwMode="auto">
            <a:xfrm>
              <a:off x="1420308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131" name="文本框 3"/>
            <p:cNvSpPr txBox="1"/>
            <p:nvPr/>
          </p:nvSpPr>
          <p:spPr bwMode="auto">
            <a:xfrm>
              <a:off x="1420308" y="5235099"/>
              <a:ext cx="2697786" cy="73698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6322356" y="2284033"/>
            <a:ext cx="2703931" cy="1067169"/>
            <a:chOff x="1420308" y="4907340"/>
            <a:chExt cx="2697786" cy="1064744"/>
          </a:xfrm>
        </p:grpSpPr>
        <p:sp>
          <p:nvSpPr>
            <p:cNvPr id="128" name="文本框 2"/>
            <p:cNvSpPr txBox="1"/>
            <p:nvPr/>
          </p:nvSpPr>
          <p:spPr bwMode="auto">
            <a:xfrm>
              <a:off x="1420308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129" name="文本框 3"/>
            <p:cNvSpPr txBox="1"/>
            <p:nvPr/>
          </p:nvSpPr>
          <p:spPr bwMode="auto">
            <a:xfrm>
              <a:off x="1420308" y="5235099"/>
              <a:ext cx="2697786" cy="73698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3276080" y="4246690"/>
            <a:ext cx="2703931" cy="1067169"/>
            <a:chOff x="1420308" y="4907340"/>
            <a:chExt cx="2697786" cy="1064744"/>
          </a:xfrm>
        </p:grpSpPr>
        <p:sp>
          <p:nvSpPr>
            <p:cNvPr id="126" name="文本框 2"/>
            <p:cNvSpPr txBox="1"/>
            <p:nvPr/>
          </p:nvSpPr>
          <p:spPr bwMode="auto">
            <a:xfrm>
              <a:off x="1420308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127" name="文本框 3"/>
            <p:cNvSpPr txBox="1"/>
            <p:nvPr/>
          </p:nvSpPr>
          <p:spPr bwMode="auto">
            <a:xfrm>
              <a:off x="1420308" y="5235099"/>
              <a:ext cx="2697786" cy="73698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9371411" y="4246690"/>
            <a:ext cx="2703931" cy="1067169"/>
            <a:chOff x="1420308" y="4907340"/>
            <a:chExt cx="2697786" cy="1064744"/>
          </a:xfrm>
        </p:grpSpPr>
        <p:sp>
          <p:nvSpPr>
            <p:cNvPr id="124" name="文本框 2"/>
            <p:cNvSpPr txBox="1"/>
            <p:nvPr/>
          </p:nvSpPr>
          <p:spPr bwMode="auto">
            <a:xfrm>
              <a:off x="1420308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125" name="文本框 3"/>
            <p:cNvSpPr txBox="1"/>
            <p:nvPr/>
          </p:nvSpPr>
          <p:spPr bwMode="auto">
            <a:xfrm>
              <a:off x="1420308" y="5235099"/>
              <a:ext cx="2697786" cy="73698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35" name="文本框 34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</a:p>
          </p:txBody>
        </p:sp>
        <p:sp>
          <p:nvSpPr>
            <p:cNvPr id="36" name="文本框 35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  <p:bldP spid="135" grpId="0" animBg="1"/>
      <p:bldP spid="108" grpId="0" animBg="1"/>
      <p:bldP spid="110" grpId="0" animBg="1"/>
      <p:bldP spid="113" grpId="0" animBg="1"/>
      <p:bldP spid="115" grpId="0" animBg="1"/>
      <p:bldP spid="116" grpId="0" animBg="1"/>
      <p:bldP spid="117" grpId="0" animBg="1"/>
      <p:bldP spid="118" grpId="0" animBg="1"/>
      <p:bldP spid="1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1684020" y="2907893"/>
            <a:ext cx="2331720" cy="3034346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4930140" y="2907893"/>
            <a:ext cx="2331720" cy="3034346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8176260" y="2907893"/>
            <a:ext cx="2331720" cy="3034346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5" name="文本框 3"/>
          <p:cNvSpPr txBox="1"/>
          <p:nvPr/>
        </p:nvSpPr>
        <p:spPr bwMode="auto">
          <a:xfrm>
            <a:off x="1220446" y="1705970"/>
            <a:ext cx="9751110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er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elit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ltest,Lorem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 and copyrights   to 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dolorLorem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sit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er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elit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ltest,Lorem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 and copyrights   to 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dolorThis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template is exclusively designed by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qiankuwang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1981200" y="5139599"/>
            <a:ext cx="1737360" cy="468000"/>
          </a:xfrm>
          <a:prstGeom prst="roundRect">
            <a:avLst>
              <a:gd name="adj" fmla="val 50000"/>
            </a:avLst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5227320" y="5139599"/>
            <a:ext cx="1737360" cy="468000"/>
          </a:xfrm>
          <a:prstGeom prst="roundRect">
            <a:avLst>
              <a:gd name="adj" fmla="val 50000"/>
            </a:avLst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8473440" y="5139599"/>
            <a:ext cx="1737360" cy="468000"/>
          </a:xfrm>
          <a:prstGeom prst="roundRect">
            <a:avLst>
              <a:gd name="adj" fmla="val 50000"/>
            </a:avLst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0" name="文本框 2"/>
          <p:cNvSpPr txBox="1"/>
          <p:nvPr/>
        </p:nvSpPr>
        <p:spPr bwMode="auto">
          <a:xfrm>
            <a:off x="2160334" y="5175826"/>
            <a:ext cx="1379092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11" name="文本框 3"/>
          <p:cNvSpPr txBox="1"/>
          <p:nvPr/>
        </p:nvSpPr>
        <p:spPr bwMode="auto">
          <a:xfrm>
            <a:off x="1828800" y="3983599"/>
            <a:ext cx="2042160" cy="95410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elit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ltest,Lorem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 and copyrights   </a:t>
            </a:r>
          </a:p>
        </p:txBody>
      </p:sp>
      <p:sp>
        <p:nvSpPr>
          <p:cNvPr id="13" name="文本框 2"/>
          <p:cNvSpPr txBox="1"/>
          <p:nvPr/>
        </p:nvSpPr>
        <p:spPr bwMode="auto">
          <a:xfrm>
            <a:off x="5406454" y="5175826"/>
            <a:ext cx="1379092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14" name="文本框 3"/>
          <p:cNvSpPr txBox="1"/>
          <p:nvPr/>
        </p:nvSpPr>
        <p:spPr bwMode="auto">
          <a:xfrm>
            <a:off x="5074920" y="3983599"/>
            <a:ext cx="2042160" cy="95410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elit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ltest,Lorem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 and copyrights   </a:t>
            </a:r>
          </a:p>
        </p:txBody>
      </p:sp>
      <p:sp>
        <p:nvSpPr>
          <p:cNvPr id="16" name="文本框 2"/>
          <p:cNvSpPr txBox="1"/>
          <p:nvPr/>
        </p:nvSpPr>
        <p:spPr bwMode="auto">
          <a:xfrm>
            <a:off x="8652574" y="5175826"/>
            <a:ext cx="1379092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17" name="文本框 3"/>
          <p:cNvSpPr txBox="1"/>
          <p:nvPr/>
        </p:nvSpPr>
        <p:spPr bwMode="auto">
          <a:xfrm>
            <a:off x="8321040" y="3983599"/>
            <a:ext cx="2042160" cy="95410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elit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ltest,Lorem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 and copyrights   </a:t>
            </a:r>
          </a:p>
        </p:txBody>
      </p:sp>
      <p:sp>
        <p:nvSpPr>
          <p:cNvPr id="25" name="Oval 17"/>
          <p:cNvSpPr/>
          <p:nvPr/>
        </p:nvSpPr>
        <p:spPr>
          <a:xfrm>
            <a:off x="2560320" y="3200427"/>
            <a:ext cx="579120" cy="530024"/>
          </a:xfrm>
          <a:custGeom>
            <a:avLst/>
            <a:gdLst>
              <a:gd name="connsiteX0" fmla="*/ 531631 w 607639"/>
              <a:gd name="connsiteY0" fmla="*/ 404551 h 556126"/>
              <a:gd name="connsiteX1" fmla="*/ 556997 w 607639"/>
              <a:gd name="connsiteY1" fmla="*/ 429784 h 556126"/>
              <a:gd name="connsiteX2" fmla="*/ 556997 w 607639"/>
              <a:gd name="connsiteY2" fmla="*/ 455017 h 556126"/>
              <a:gd name="connsiteX3" fmla="*/ 582273 w 607639"/>
              <a:gd name="connsiteY3" fmla="*/ 455017 h 556126"/>
              <a:gd name="connsiteX4" fmla="*/ 607639 w 607639"/>
              <a:gd name="connsiteY4" fmla="*/ 480339 h 556126"/>
              <a:gd name="connsiteX5" fmla="*/ 582273 w 607639"/>
              <a:gd name="connsiteY5" fmla="*/ 505572 h 556126"/>
              <a:gd name="connsiteX6" fmla="*/ 556997 w 607639"/>
              <a:gd name="connsiteY6" fmla="*/ 505572 h 556126"/>
              <a:gd name="connsiteX7" fmla="*/ 556997 w 607639"/>
              <a:gd name="connsiteY7" fmla="*/ 530893 h 556126"/>
              <a:gd name="connsiteX8" fmla="*/ 531631 w 607639"/>
              <a:gd name="connsiteY8" fmla="*/ 556126 h 556126"/>
              <a:gd name="connsiteX9" fmla="*/ 506354 w 607639"/>
              <a:gd name="connsiteY9" fmla="*/ 530893 h 556126"/>
              <a:gd name="connsiteX10" fmla="*/ 506354 w 607639"/>
              <a:gd name="connsiteY10" fmla="*/ 505572 h 556126"/>
              <a:gd name="connsiteX11" fmla="*/ 480989 w 607639"/>
              <a:gd name="connsiteY11" fmla="*/ 505572 h 556126"/>
              <a:gd name="connsiteX12" fmla="*/ 455712 w 607639"/>
              <a:gd name="connsiteY12" fmla="*/ 480339 h 556126"/>
              <a:gd name="connsiteX13" fmla="*/ 480989 w 607639"/>
              <a:gd name="connsiteY13" fmla="*/ 455017 h 556126"/>
              <a:gd name="connsiteX14" fmla="*/ 506354 w 607639"/>
              <a:gd name="connsiteY14" fmla="*/ 455017 h 556126"/>
              <a:gd name="connsiteX15" fmla="*/ 506354 w 607639"/>
              <a:gd name="connsiteY15" fmla="*/ 429784 h 556126"/>
              <a:gd name="connsiteX16" fmla="*/ 531631 w 607639"/>
              <a:gd name="connsiteY16" fmla="*/ 404551 h 556126"/>
              <a:gd name="connsiteX17" fmla="*/ 126541 w 607639"/>
              <a:gd name="connsiteY17" fmla="*/ 353956 h 556126"/>
              <a:gd name="connsiteX18" fmla="*/ 430431 w 607639"/>
              <a:gd name="connsiteY18" fmla="*/ 353956 h 556126"/>
              <a:gd name="connsiteX19" fmla="*/ 455711 w 607639"/>
              <a:gd name="connsiteY19" fmla="*/ 379209 h 556126"/>
              <a:gd name="connsiteX20" fmla="*/ 430431 w 607639"/>
              <a:gd name="connsiteY20" fmla="*/ 404551 h 556126"/>
              <a:gd name="connsiteX21" fmla="*/ 126541 w 607639"/>
              <a:gd name="connsiteY21" fmla="*/ 404551 h 556126"/>
              <a:gd name="connsiteX22" fmla="*/ 101261 w 607639"/>
              <a:gd name="connsiteY22" fmla="*/ 379209 h 556126"/>
              <a:gd name="connsiteX23" fmla="*/ 126541 w 607639"/>
              <a:gd name="connsiteY23" fmla="*/ 353956 h 556126"/>
              <a:gd name="connsiteX24" fmla="*/ 177203 w 607639"/>
              <a:gd name="connsiteY24" fmla="*/ 252836 h 556126"/>
              <a:gd name="connsiteX25" fmla="*/ 379769 w 607639"/>
              <a:gd name="connsiteY25" fmla="*/ 252836 h 556126"/>
              <a:gd name="connsiteX26" fmla="*/ 405045 w 607639"/>
              <a:gd name="connsiteY26" fmla="*/ 278054 h 556126"/>
              <a:gd name="connsiteX27" fmla="*/ 379769 w 607639"/>
              <a:gd name="connsiteY27" fmla="*/ 303361 h 556126"/>
              <a:gd name="connsiteX28" fmla="*/ 177203 w 607639"/>
              <a:gd name="connsiteY28" fmla="*/ 303361 h 556126"/>
              <a:gd name="connsiteX29" fmla="*/ 151927 w 607639"/>
              <a:gd name="connsiteY29" fmla="*/ 278054 h 556126"/>
              <a:gd name="connsiteX30" fmla="*/ 177203 w 607639"/>
              <a:gd name="connsiteY30" fmla="*/ 252836 h 556126"/>
              <a:gd name="connsiteX31" fmla="*/ 430424 w 607639"/>
              <a:gd name="connsiteY31" fmla="*/ 101120 h 556126"/>
              <a:gd name="connsiteX32" fmla="*/ 455712 w 607639"/>
              <a:gd name="connsiteY32" fmla="*/ 126373 h 556126"/>
              <a:gd name="connsiteX33" fmla="*/ 455712 w 607639"/>
              <a:gd name="connsiteY33" fmla="*/ 126462 h 556126"/>
              <a:gd name="connsiteX34" fmla="*/ 430424 w 607639"/>
              <a:gd name="connsiteY34" fmla="*/ 151715 h 556126"/>
              <a:gd name="connsiteX35" fmla="*/ 405046 w 607639"/>
              <a:gd name="connsiteY35" fmla="*/ 126462 h 556126"/>
              <a:gd name="connsiteX36" fmla="*/ 430424 w 607639"/>
              <a:gd name="connsiteY36" fmla="*/ 101120 h 556126"/>
              <a:gd name="connsiteX37" fmla="*/ 329126 w 607639"/>
              <a:gd name="connsiteY37" fmla="*/ 101120 h 556126"/>
              <a:gd name="connsiteX38" fmla="*/ 354379 w 607639"/>
              <a:gd name="connsiteY38" fmla="*/ 126373 h 556126"/>
              <a:gd name="connsiteX39" fmla="*/ 354379 w 607639"/>
              <a:gd name="connsiteY39" fmla="*/ 126462 h 556126"/>
              <a:gd name="connsiteX40" fmla="*/ 329126 w 607639"/>
              <a:gd name="connsiteY40" fmla="*/ 151715 h 556126"/>
              <a:gd name="connsiteX41" fmla="*/ 303784 w 607639"/>
              <a:gd name="connsiteY41" fmla="*/ 126462 h 556126"/>
              <a:gd name="connsiteX42" fmla="*/ 329126 w 607639"/>
              <a:gd name="connsiteY42" fmla="*/ 101120 h 556126"/>
              <a:gd name="connsiteX43" fmla="*/ 227856 w 607639"/>
              <a:gd name="connsiteY43" fmla="*/ 101120 h 556126"/>
              <a:gd name="connsiteX44" fmla="*/ 253118 w 607639"/>
              <a:gd name="connsiteY44" fmla="*/ 126373 h 556126"/>
              <a:gd name="connsiteX45" fmla="*/ 253118 w 607639"/>
              <a:gd name="connsiteY45" fmla="*/ 126462 h 556126"/>
              <a:gd name="connsiteX46" fmla="*/ 227856 w 607639"/>
              <a:gd name="connsiteY46" fmla="*/ 151715 h 556126"/>
              <a:gd name="connsiteX47" fmla="*/ 202593 w 607639"/>
              <a:gd name="connsiteY47" fmla="*/ 126462 h 556126"/>
              <a:gd name="connsiteX48" fmla="*/ 227856 w 607639"/>
              <a:gd name="connsiteY48" fmla="*/ 101120 h 556126"/>
              <a:gd name="connsiteX49" fmla="*/ 25276 w 607639"/>
              <a:gd name="connsiteY49" fmla="*/ 0 h 556126"/>
              <a:gd name="connsiteX50" fmla="*/ 531608 w 607639"/>
              <a:gd name="connsiteY50" fmla="*/ 0 h 556126"/>
              <a:gd name="connsiteX51" fmla="*/ 556973 w 607639"/>
              <a:gd name="connsiteY51" fmla="*/ 25329 h 556126"/>
              <a:gd name="connsiteX52" fmla="*/ 556973 w 607639"/>
              <a:gd name="connsiteY52" fmla="*/ 328654 h 556126"/>
              <a:gd name="connsiteX53" fmla="*/ 531608 w 607639"/>
              <a:gd name="connsiteY53" fmla="*/ 353983 h 556126"/>
              <a:gd name="connsiteX54" fmla="*/ 506331 w 607639"/>
              <a:gd name="connsiteY54" fmla="*/ 328654 h 556126"/>
              <a:gd name="connsiteX55" fmla="*/ 506331 w 607639"/>
              <a:gd name="connsiteY55" fmla="*/ 50569 h 556126"/>
              <a:gd name="connsiteX56" fmla="*/ 50642 w 607639"/>
              <a:gd name="connsiteY56" fmla="*/ 50569 h 556126"/>
              <a:gd name="connsiteX57" fmla="*/ 50642 w 607639"/>
              <a:gd name="connsiteY57" fmla="*/ 455032 h 556126"/>
              <a:gd name="connsiteX58" fmla="*/ 379770 w 607639"/>
              <a:gd name="connsiteY58" fmla="*/ 455032 h 556126"/>
              <a:gd name="connsiteX59" fmla="*/ 405047 w 607639"/>
              <a:gd name="connsiteY59" fmla="*/ 480361 h 556126"/>
              <a:gd name="connsiteX60" fmla="*/ 379770 w 607639"/>
              <a:gd name="connsiteY60" fmla="*/ 505601 h 556126"/>
              <a:gd name="connsiteX61" fmla="*/ 25276 w 607639"/>
              <a:gd name="connsiteY61" fmla="*/ 505601 h 556126"/>
              <a:gd name="connsiteX62" fmla="*/ 0 w 607639"/>
              <a:gd name="connsiteY62" fmla="*/ 480361 h 556126"/>
              <a:gd name="connsiteX63" fmla="*/ 0 w 607639"/>
              <a:gd name="connsiteY63" fmla="*/ 25329 h 556126"/>
              <a:gd name="connsiteX64" fmla="*/ 25276 w 607639"/>
              <a:gd name="connsiteY64" fmla="*/ 0 h 55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07639" h="556126">
                <a:moveTo>
                  <a:pt x="531631" y="404551"/>
                </a:moveTo>
                <a:cubicBezTo>
                  <a:pt x="545604" y="404551"/>
                  <a:pt x="556997" y="415835"/>
                  <a:pt x="556997" y="429784"/>
                </a:cubicBezTo>
                <a:lnTo>
                  <a:pt x="556997" y="455017"/>
                </a:lnTo>
                <a:lnTo>
                  <a:pt x="582273" y="455017"/>
                </a:lnTo>
                <a:cubicBezTo>
                  <a:pt x="596247" y="455017"/>
                  <a:pt x="607639" y="466390"/>
                  <a:pt x="607639" y="480339"/>
                </a:cubicBezTo>
                <a:cubicBezTo>
                  <a:pt x="607639" y="494288"/>
                  <a:pt x="596247" y="505572"/>
                  <a:pt x="582273" y="505572"/>
                </a:cubicBezTo>
                <a:lnTo>
                  <a:pt x="556997" y="505572"/>
                </a:lnTo>
                <a:lnTo>
                  <a:pt x="556997" y="530893"/>
                </a:lnTo>
                <a:cubicBezTo>
                  <a:pt x="556997" y="544843"/>
                  <a:pt x="545604" y="556126"/>
                  <a:pt x="531631" y="556126"/>
                </a:cubicBezTo>
                <a:cubicBezTo>
                  <a:pt x="517658" y="556126"/>
                  <a:pt x="506354" y="544843"/>
                  <a:pt x="506354" y="530893"/>
                </a:cubicBezTo>
                <a:lnTo>
                  <a:pt x="506354" y="505572"/>
                </a:lnTo>
                <a:lnTo>
                  <a:pt x="480989" y="505572"/>
                </a:lnTo>
                <a:cubicBezTo>
                  <a:pt x="467015" y="505572"/>
                  <a:pt x="455712" y="494288"/>
                  <a:pt x="455712" y="480339"/>
                </a:cubicBezTo>
                <a:cubicBezTo>
                  <a:pt x="455712" y="466390"/>
                  <a:pt x="467015" y="455017"/>
                  <a:pt x="480989" y="455017"/>
                </a:cubicBezTo>
                <a:lnTo>
                  <a:pt x="506354" y="455017"/>
                </a:lnTo>
                <a:lnTo>
                  <a:pt x="506354" y="429784"/>
                </a:lnTo>
                <a:cubicBezTo>
                  <a:pt x="506354" y="415835"/>
                  <a:pt x="517658" y="404551"/>
                  <a:pt x="531631" y="404551"/>
                </a:cubicBezTo>
                <a:close/>
                <a:moveTo>
                  <a:pt x="126541" y="353956"/>
                </a:moveTo>
                <a:lnTo>
                  <a:pt x="430431" y="353956"/>
                </a:lnTo>
                <a:cubicBezTo>
                  <a:pt x="444406" y="353956"/>
                  <a:pt x="455711" y="365248"/>
                  <a:pt x="455711" y="379209"/>
                </a:cubicBezTo>
                <a:cubicBezTo>
                  <a:pt x="455711" y="393169"/>
                  <a:pt x="444406" y="404551"/>
                  <a:pt x="430431" y="404551"/>
                </a:cubicBezTo>
                <a:lnTo>
                  <a:pt x="126541" y="404551"/>
                </a:lnTo>
                <a:cubicBezTo>
                  <a:pt x="112566" y="404551"/>
                  <a:pt x="101261" y="393169"/>
                  <a:pt x="101261" y="379209"/>
                </a:cubicBezTo>
                <a:cubicBezTo>
                  <a:pt x="101261" y="365248"/>
                  <a:pt x="112566" y="353956"/>
                  <a:pt x="126541" y="353956"/>
                </a:cubicBezTo>
                <a:close/>
                <a:moveTo>
                  <a:pt x="177203" y="252836"/>
                </a:moveTo>
                <a:lnTo>
                  <a:pt x="379769" y="252836"/>
                </a:lnTo>
                <a:cubicBezTo>
                  <a:pt x="393742" y="252836"/>
                  <a:pt x="405045" y="264113"/>
                  <a:pt x="405045" y="278054"/>
                </a:cubicBezTo>
                <a:cubicBezTo>
                  <a:pt x="405045" y="291995"/>
                  <a:pt x="393742" y="303361"/>
                  <a:pt x="379769" y="303361"/>
                </a:cubicBezTo>
                <a:lnTo>
                  <a:pt x="177203" y="303361"/>
                </a:lnTo>
                <a:cubicBezTo>
                  <a:pt x="163230" y="303361"/>
                  <a:pt x="151927" y="291995"/>
                  <a:pt x="151927" y="278054"/>
                </a:cubicBezTo>
                <a:cubicBezTo>
                  <a:pt x="151927" y="264113"/>
                  <a:pt x="163230" y="252836"/>
                  <a:pt x="177203" y="252836"/>
                </a:cubicBezTo>
                <a:close/>
                <a:moveTo>
                  <a:pt x="430424" y="101120"/>
                </a:moveTo>
                <a:cubicBezTo>
                  <a:pt x="444403" y="101120"/>
                  <a:pt x="455712" y="112412"/>
                  <a:pt x="455712" y="126373"/>
                </a:cubicBezTo>
                <a:lnTo>
                  <a:pt x="455712" y="126462"/>
                </a:lnTo>
                <a:cubicBezTo>
                  <a:pt x="455712" y="140422"/>
                  <a:pt x="444403" y="151715"/>
                  <a:pt x="430424" y="151715"/>
                </a:cubicBezTo>
                <a:cubicBezTo>
                  <a:pt x="416355" y="151715"/>
                  <a:pt x="405046" y="140422"/>
                  <a:pt x="405046" y="126462"/>
                </a:cubicBezTo>
                <a:cubicBezTo>
                  <a:pt x="405046" y="112501"/>
                  <a:pt x="416355" y="101120"/>
                  <a:pt x="430424" y="101120"/>
                </a:cubicBezTo>
                <a:close/>
                <a:moveTo>
                  <a:pt x="329126" y="101120"/>
                </a:moveTo>
                <a:cubicBezTo>
                  <a:pt x="343086" y="101120"/>
                  <a:pt x="354379" y="112412"/>
                  <a:pt x="354379" y="126373"/>
                </a:cubicBezTo>
                <a:lnTo>
                  <a:pt x="354379" y="126462"/>
                </a:lnTo>
                <a:cubicBezTo>
                  <a:pt x="354379" y="140422"/>
                  <a:pt x="343086" y="151715"/>
                  <a:pt x="329126" y="151715"/>
                </a:cubicBezTo>
                <a:cubicBezTo>
                  <a:pt x="315166" y="151715"/>
                  <a:pt x="303784" y="140422"/>
                  <a:pt x="303784" y="126462"/>
                </a:cubicBezTo>
                <a:cubicBezTo>
                  <a:pt x="303784" y="112501"/>
                  <a:pt x="315166" y="101120"/>
                  <a:pt x="329126" y="101120"/>
                </a:cubicBezTo>
                <a:close/>
                <a:moveTo>
                  <a:pt x="227856" y="101120"/>
                </a:moveTo>
                <a:cubicBezTo>
                  <a:pt x="241821" y="101120"/>
                  <a:pt x="253118" y="112412"/>
                  <a:pt x="253118" y="126373"/>
                </a:cubicBezTo>
                <a:lnTo>
                  <a:pt x="253118" y="126462"/>
                </a:lnTo>
                <a:cubicBezTo>
                  <a:pt x="253118" y="140422"/>
                  <a:pt x="241821" y="151715"/>
                  <a:pt x="227856" y="151715"/>
                </a:cubicBezTo>
                <a:cubicBezTo>
                  <a:pt x="213890" y="151715"/>
                  <a:pt x="202593" y="140422"/>
                  <a:pt x="202593" y="126462"/>
                </a:cubicBezTo>
                <a:cubicBezTo>
                  <a:pt x="202593" y="112501"/>
                  <a:pt x="213890" y="101120"/>
                  <a:pt x="227856" y="101120"/>
                </a:cubicBezTo>
                <a:close/>
                <a:moveTo>
                  <a:pt x="25276" y="0"/>
                </a:moveTo>
                <a:lnTo>
                  <a:pt x="531608" y="0"/>
                </a:lnTo>
                <a:cubicBezTo>
                  <a:pt x="545581" y="0"/>
                  <a:pt x="556973" y="11376"/>
                  <a:pt x="556973" y="25329"/>
                </a:cubicBezTo>
                <a:lnTo>
                  <a:pt x="556973" y="328654"/>
                </a:lnTo>
                <a:cubicBezTo>
                  <a:pt x="556973" y="342607"/>
                  <a:pt x="545581" y="353983"/>
                  <a:pt x="531608" y="353983"/>
                </a:cubicBezTo>
                <a:cubicBezTo>
                  <a:pt x="517634" y="353983"/>
                  <a:pt x="506331" y="342607"/>
                  <a:pt x="506331" y="328654"/>
                </a:cubicBezTo>
                <a:lnTo>
                  <a:pt x="506331" y="50569"/>
                </a:lnTo>
                <a:lnTo>
                  <a:pt x="50642" y="50569"/>
                </a:lnTo>
                <a:lnTo>
                  <a:pt x="50642" y="455032"/>
                </a:lnTo>
                <a:lnTo>
                  <a:pt x="379770" y="455032"/>
                </a:lnTo>
                <a:cubicBezTo>
                  <a:pt x="393744" y="455032"/>
                  <a:pt x="405047" y="466408"/>
                  <a:pt x="405047" y="480361"/>
                </a:cubicBezTo>
                <a:cubicBezTo>
                  <a:pt x="405047" y="494314"/>
                  <a:pt x="393744" y="505601"/>
                  <a:pt x="379770" y="505601"/>
                </a:cubicBezTo>
                <a:lnTo>
                  <a:pt x="25276" y="505601"/>
                </a:lnTo>
                <a:cubicBezTo>
                  <a:pt x="11303" y="505601"/>
                  <a:pt x="0" y="494314"/>
                  <a:pt x="0" y="480361"/>
                </a:cubicBezTo>
                <a:lnTo>
                  <a:pt x="0" y="25329"/>
                </a:lnTo>
                <a:cubicBezTo>
                  <a:pt x="0" y="11376"/>
                  <a:pt x="11303" y="0"/>
                  <a:pt x="25276" y="0"/>
                </a:cubicBezTo>
                <a:close/>
              </a:path>
            </a:pathLst>
          </a:cu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6" name="Oval 18"/>
          <p:cNvSpPr/>
          <p:nvPr/>
        </p:nvSpPr>
        <p:spPr>
          <a:xfrm>
            <a:off x="5806440" y="3184596"/>
            <a:ext cx="579120" cy="561685"/>
          </a:xfrm>
          <a:custGeom>
            <a:avLst/>
            <a:gdLst>
              <a:gd name="connsiteX0" fmla="*/ 35700 w 578738"/>
              <a:gd name="connsiteY0" fmla="*/ 243554 h 561315"/>
              <a:gd name="connsiteX1" fmla="*/ 30383 w 578738"/>
              <a:gd name="connsiteY1" fmla="*/ 254930 h 561315"/>
              <a:gd name="connsiteX2" fmla="*/ 30383 w 578738"/>
              <a:gd name="connsiteY2" fmla="*/ 519604 h 561315"/>
              <a:gd name="connsiteX3" fmla="*/ 35700 w 578738"/>
              <a:gd name="connsiteY3" fmla="*/ 530980 h 561315"/>
              <a:gd name="connsiteX4" fmla="*/ 132926 w 578738"/>
              <a:gd name="connsiteY4" fmla="*/ 530980 h 561315"/>
              <a:gd name="connsiteX5" fmla="*/ 138243 w 578738"/>
              <a:gd name="connsiteY5" fmla="*/ 519604 h 561315"/>
              <a:gd name="connsiteX6" fmla="*/ 138243 w 578738"/>
              <a:gd name="connsiteY6" fmla="*/ 254930 h 561315"/>
              <a:gd name="connsiteX7" fmla="*/ 132926 w 578738"/>
              <a:gd name="connsiteY7" fmla="*/ 243554 h 561315"/>
              <a:gd name="connsiteX8" fmla="*/ 35700 w 578738"/>
              <a:gd name="connsiteY8" fmla="*/ 213219 h 561315"/>
              <a:gd name="connsiteX9" fmla="*/ 132926 w 578738"/>
              <a:gd name="connsiteY9" fmla="*/ 213219 h 561315"/>
              <a:gd name="connsiteX10" fmla="*/ 168626 w 578738"/>
              <a:gd name="connsiteY10" fmla="*/ 254930 h 561315"/>
              <a:gd name="connsiteX11" fmla="*/ 168626 w 578738"/>
              <a:gd name="connsiteY11" fmla="*/ 519604 h 561315"/>
              <a:gd name="connsiteX12" fmla="*/ 132926 w 578738"/>
              <a:gd name="connsiteY12" fmla="*/ 561315 h 561315"/>
              <a:gd name="connsiteX13" fmla="*/ 35700 w 578738"/>
              <a:gd name="connsiteY13" fmla="*/ 561315 h 561315"/>
              <a:gd name="connsiteX14" fmla="*/ 0 w 578738"/>
              <a:gd name="connsiteY14" fmla="*/ 519604 h 561315"/>
              <a:gd name="connsiteX15" fmla="*/ 0 w 578738"/>
              <a:gd name="connsiteY15" fmla="*/ 254930 h 561315"/>
              <a:gd name="connsiteX16" fmla="*/ 35700 w 578738"/>
              <a:gd name="connsiteY16" fmla="*/ 213219 h 561315"/>
              <a:gd name="connsiteX17" fmla="*/ 321281 w 578738"/>
              <a:gd name="connsiteY17" fmla="*/ 30341 h 561315"/>
              <a:gd name="connsiteX18" fmla="*/ 296219 w 578738"/>
              <a:gd name="connsiteY18" fmla="*/ 55373 h 561315"/>
              <a:gd name="connsiteX19" fmla="*/ 296979 w 578738"/>
              <a:gd name="connsiteY19" fmla="*/ 60683 h 561315"/>
              <a:gd name="connsiteX20" fmla="*/ 296979 w 578738"/>
              <a:gd name="connsiteY20" fmla="*/ 65992 h 561315"/>
              <a:gd name="connsiteX21" fmla="*/ 268119 w 578738"/>
              <a:gd name="connsiteY21" fmla="*/ 212389 h 561315"/>
              <a:gd name="connsiteX22" fmla="*/ 263563 w 578738"/>
              <a:gd name="connsiteY22" fmla="*/ 221492 h 561315"/>
              <a:gd name="connsiteX23" fmla="*/ 262044 w 578738"/>
              <a:gd name="connsiteY23" fmla="*/ 223009 h 561315"/>
              <a:gd name="connsiteX24" fmla="*/ 232425 w 578738"/>
              <a:gd name="connsiteY24" fmla="*/ 240455 h 561315"/>
              <a:gd name="connsiteX25" fmla="*/ 230146 w 578738"/>
              <a:gd name="connsiteY25" fmla="*/ 240455 h 561315"/>
              <a:gd name="connsiteX26" fmla="*/ 225590 w 578738"/>
              <a:gd name="connsiteY26" fmla="*/ 240455 h 561315"/>
              <a:gd name="connsiteX27" fmla="*/ 224071 w 578738"/>
              <a:gd name="connsiteY27" fmla="*/ 241214 h 561315"/>
              <a:gd name="connsiteX28" fmla="*/ 211919 w 578738"/>
              <a:gd name="connsiteY28" fmla="*/ 253350 h 561315"/>
              <a:gd name="connsiteX29" fmla="*/ 211919 w 578738"/>
              <a:gd name="connsiteY29" fmla="*/ 518079 h 561315"/>
              <a:gd name="connsiteX30" fmla="*/ 224830 w 578738"/>
              <a:gd name="connsiteY30" fmla="*/ 530974 h 561315"/>
              <a:gd name="connsiteX31" fmla="*/ 521019 w 578738"/>
              <a:gd name="connsiteY31" fmla="*/ 530974 h 561315"/>
              <a:gd name="connsiteX32" fmla="*/ 522538 w 578738"/>
              <a:gd name="connsiteY32" fmla="*/ 530215 h 561315"/>
              <a:gd name="connsiteX33" fmla="*/ 546081 w 578738"/>
              <a:gd name="connsiteY33" fmla="*/ 505942 h 561315"/>
              <a:gd name="connsiteX34" fmla="*/ 522538 w 578738"/>
              <a:gd name="connsiteY34" fmla="*/ 480910 h 561315"/>
              <a:gd name="connsiteX35" fmla="*/ 508108 w 578738"/>
              <a:gd name="connsiteY35" fmla="*/ 465740 h 561315"/>
              <a:gd name="connsiteX36" fmla="*/ 523298 w 578738"/>
              <a:gd name="connsiteY36" fmla="*/ 450569 h 561315"/>
              <a:gd name="connsiteX37" fmla="*/ 548360 w 578738"/>
              <a:gd name="connsiteY37" fmla="*/ 425537 h 561315"/>
              <a:gd name="connsiteX38" fmla="*/ 523298 w 578738"/>
              <a:gd name="connsiteY38" fmla="*/ 401264 h 561315"/>
              <a:gd name="connsiteX39" fmla="*/ 508108 w 578738"/>
              <a:gd name="connsiteY39" fmla="*/ 386094 h 561315"/>
              <a:gd name="connsiteX40" fmla="*/ 523298 w 578738"/>
              <a:gd name="connsiteY40" fmla="*/ 370923 h 561315"/>
              <a:gd name="connsiteX41" fmla="*/ 548360 w 578738"/>
              <a:gd name="connsiteY41" fmla="*/ 345891 h 561315"/>
              <a:gd name="connsiteX42" fmla="*/ 523298 w 578738"/>
              <a:gd name="connsiteY42" fmla="*/ 320860 h 561315"/>
              <a:gd name="connsiteX43" fmla="*/ 508108 w 578738"/>
              <a:gd name="connsiteY43" fmla="*/ 305689 h 561315"/>
              <a:gd name="connsiteX44" fmla="*/ 523298 w 578738"/>
              <a:gd name="connsiteY44" fmla="*/ 290518 h 561315"/>
              <a:gd name="connsiteX45" fmla="*/ 548360 w 578738"/>
              <a:gd name="connsiteY45" fmla="*/ 265487 h 561315"/>
              <a:gd name="connsiteX46" fmla="*/ 523298 w 578738"/>
              <a:gd name="connsiteY46" fmla="*/ 240455 h 561315"/>
              <a:gd name="connsiteX47" fmla="*/ 373684 w 578738"/>
              <a:gd name="connsiteY47" fmla="*/ 240455 h 561315"/>
              <a:gd name="connsiteX48" fmla="*/ 361533 w 578738"/>
              <a:gd name="connsiteY48" fmla="*/ 234387 h 561315"/>
              <a:gd name="connsiteX49" fmla="*/ 360014 w 578738"/>
              <a:gd name="connsiteY49" fmla="*/ 219975 h 561315"/>
              <a:gd name="connsiteX50" fmla="*/ 343306 w 578738"/>
              <a:gd name="connsiteY50" fmla="*/ 42478 h 561315"/>
              <a:gd name="connsiteX51" fmla="*/ 341787 w 578738"/>
              <a:gd name="connsiteY51" fmla="*/ 40961 h 561315"/>
              <a:gd name="connsiteX52" fmla="*/ 321281 w 578738"/>
              <a:gd name="connsiteY52" fmla="*/ 30341 h 561315"/>
              <a:gd name="connsiteX53" fmla="*/ 321281 w 578738"/>
              <a:gd name="connsiteY53" fmla="*/ 0 h 561315"/>
              <a:gd name="connsiteX54" fmla="*/ 365330 w 578738"/>
              <a:gd name="connsiteY54" fmla="*/ 21997 h 561315"/>
              <a:gd name="connsiteX55" fmla="*/ 395708 w 578738"/>
              <a:gd name="connsiteY55" fmla="*/ 210114 h 561315"/>
              <a:gd name="connsiteX56" fmla="*/ 523298 w 578738"/>
              <a:gd name="connsiteY56" fmla="*/ 210114 h 561315"/>
              <a:gd name="connsiteX57" fmla="*/ 562789 w 578738"/>
              <a:gd name="connsiteY57" fmla="*/ 226802 h 561315"/>
              <a:gd name="connsiteX58" fmla="*/ 578738 w 578738"/>
              <a:gd name="connsiteY58" fmla="*/ 265487 h 561315"/>
              <a:gd name="connsiteX59" fmla="*/ 561270 w 578738"/>
              <a:gd name="connsiteY59" fmla="*/ 305689 h 561315"/>
              <a:gd name="connsiteX60" fmla="*/ 578738 w 578738"/>
              <a:gd name="connsiteY60" fmla="*/ 345891 h 561315"/>
              <a:gd name="connsiteX61" fmla="*/ 561270 w 578738"/>
              <a:gd name="connsiteY61" fmla="*/ 386094 h 561315"/>
              <a:gd name="connsiteX62" fmla="*/ 578738 w 578738"/>
              <a:gd name="connsiteY62" fmla="*/ 425537 h 561315"/>
              <a:gd name="connsiteX63" fmla="*/ 560511 w 578738"/>
              <a:gd name="connsiteY63" fmla="*/ 466498 h 561315"/>
              <a:gd name="connsiteX64" fmla="*/ 576460 w 578738"/>
              <a:gd name="connsiteY64" fmla="*/ 505942 h 561315"/>
              <a:gd name="connsiteX65" fmla="*/ 527095 w 578738"/>
              <a:gd name="connsiteY65" fmla="*/ 560556 h 561315"/>
              <a:gd name="connsiteX66" fmla="*/ 523298 w 578738"/>
              <a:gd name="connsiteY66" fmla="*/ 561315 h 561315"/>
              <a:gd name="connsiteX67" fmla="*/ 224830 w 578738"/>
              <a:gd name="connsiteY67" fmla="*/ 561315 h 561315"/>
              <a:gd name="connsiteX68" fmla="*/ 181541 w 578738"/>
              <a:gd name="connsiteY68" fmla="*/ 518079 h 561315"/>
              <a:gd name="connsiteX69" fmla="*/ 181541 w 578738"/>
              <a:gd name="connsiteY69" fmla="*/ 253350 h 561315"/>
              <a:gd name="connsiteX70" fmla="*/ 222552 w 578738"/>
              <a:gd name="connsiteY70" fmla="*/ 210872 h 561315"/>
              <a:gd name="connsiteX71" fmla="*/ 224830 w 578738"/>
              <a:gd name="connsiteY71" fmla="*/ 210114 h 561315"/>
              <a:gd name="connsiteX72" fmla="*/ 229387 w 578738"/>
              <a:gd name="connsiteY72" fmla="*/ 210114 h 561315"/>
              <a:gd name="connsiteX73" fmla="*/ 237741 w 578738"/>
              <a:gd name="connsiteY73" fmla="*/ 205563 h 561315"/>
              <a:gd name="connsiteX74" fmla="*/ 240779 w 578738"/>
              <a:gd name="connsiteY74" fmla="*/ 198736 h 561315"/>
              <a:gd name="connsiteX75" fmla="*/ 266600 w 578738"/>
              <a:gd name="connsiteY75" fmla="*/ 66751 h 561315"/>
              <a:gd name="connsiteX76" fmla="*/ 266600 w 578738"/>
              <a:gd name="connsiteY76" fmla="*/ 60683 h 561315"/>
              <a:gd name="connsiteX77" fmla="*/ 265841 w 578738"/>
              <a:gd name="connsiteY77" fmla="*/ 55373 h 561315"/>
              <a:gd name="connsiteX78" fmla="*/ 321281 w 578738"/>
              <a:gd name="connsiteY78" fmla="*/ 0 h 56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78738" h="561315">
                <a:moveTo>
                  <a:pt x="35700" y="243554"/>
                </a:moveTo>
                <a:cubicBezTo>
                  <a:pt x="34181" y="243554"/>
                  <a:pt x="30383" y="248104"/>
                  <a:pt x="30383" y="254930"/>
                </a:cubicBezTo>
                <a:lnTo>
                  <a:pt x="30383" y="519604"/>
                </a:lnTo>
                <a:cubicBezTo>
                  <a:pt x="30383" y="526430"/>
                  <a:pt x="34181" y="530980"/>
                  <a:pt x="35700" y="530980"/>
                </a:cubicBezTo>
                <a:lnTo>
                  <a:pt x="132926" y="530980"/>
                </a:lnTo>
                <a:cubicBezTo>
                  <a:pt x="134445" y="530980"/>
                  <a:pt x="138243" y="526430"/>
                  <a:pt x="138243" y="519604"/>
                </a:cubicBezTo>
                <a:lnTo>
                  <a:pt x="138243" y="254930"/>
                </a:lnTo>
                <a:cubicBezTo>
                  <a:pt x="138243" y="248104"/>
                  <a:pt x="134445" y="243554"/>
                  <a:pt x="132926" y="243554"/>
                </a:cubicBezTo>
                <a:close/>
                <a:moveTo>
                  <a:pt x="35700" y="213219"/>
                </a:moveTo>
                <a:lnTo>
                  <a:pt x="132926" y="213219"/>
                </a:lnTo>
                <a:cubicBezTo>
                  <a:pt x="152675" y="213219"/>
                  <a:pt x="168626" y="231420"/>
                  <a:pt x="168626" y="254930"/>
                </a:cubicBezTo>
                <a:lnTo>
                  <a:pt x="168626" y="519604"/>
                </a:lnTo>
                <a:cubicBezTo>
                  <a:pt x="168626" y="542356"/>
                  <a:pt x="152675" y="561315"/>
                  <a:pt x="132926" y="561315"/>
                </a:cubicBezTo>
                <a:lnTo>
                  <a:pt x="35700" y="561315"/>
                </a:lnTo>
                <a:cubicBezTo>
                  <a:pt x="15951" y="561315"/>
                  <a:pt x="0" y="542356"/>
                  <a:pt x="0" y="519604"/>
                </a:cubicBezTo>
                <a:lnTo>
                  <a:pt x="0" y="254930"/>
                </a:lnTo>
                <a:cubicBezTo>
                  <a:pt x="0" y="231420"/>
                  <a:pt x="15951" y="213219"/>
                  <a:pt x="35700" y="213219"/>
                </a:cubicBezTo>
                <a:close/>
                <a:moveTo>
                  <a:pt x="321281" y="30341"/>
                </a:moveTo>
                <a:cubicBezTo>
                  <a:pt x="307611" y="30341"/>
                  <a:pt x="296219" y="41719"/>
                  <a:pt x="296219" y="55373"/>
                </a:cubicBezTo>
                <a:cubicBezTo>
                  <a:pt x="296219" y="56890"/>
                  <a:pt x="296979" y="59166"/>
                  <a:pt x="296979" y="60683"/>
                </a:cubicBezTo>
                <a:cubicBezTo>
                  <a:pt x="297738" y="62200"/>
                  <a:pt x="297738" y="64475"/>
                  <a:pt x="296979" y="65992"/>
                </a:cubicBezTo>
                <a:cubicBezTo>
                  <a:pt x="306852" y="119090"/>
                  <a:pt x="287106" y="174463"/>
                  <a:pt x="268119" y="212389"/>
                </a:cubicBezTo>
                <a:cubicBezTo>
                  <a:pt x="266600" y="215424"/>
                  <a:pt x="265081" y="218458"/>
                  <a:pt x="263563" y="221492"/>
                </a:cubicBezTo>
                <a:cubicBezTo>
                  <a:pt x="263563" y="221492"/>
                  <a:pt x="262803" y="222250"/>
                  <a:pt x="262044" y="223009"/>
                </a:cubicBezTo>
                <a:cubicBezTo>
                  <a:pt x="255209" y="232870"/>
                  <a:pt x="244576" y="238938"/>
                  <a:pt x="232425" y="240455"/>
                </a:cubicBezTo>
                <a:cubicBezTo>
                  <a:pt x="231665" y="240455"/>
                  <a:pt x="230906" y="240455"/>
                  <a:pt x="230146" y="240455"/>
                </a:cubicBezTo>
                <a:lnTo>
                  <a:pt x="225590" y="240455"/>
                </a:lnTo>
                <a:cubicBezTo>
                  <a:pt x="225590" y="241214"/>
                  <a:pt x="224830" y="241214"/>
                  <a:pt x="224071" y="241214"/>
                </a:cubicBezTo>
                <a:cubicBezTo>
                  <a:pt x="217236" y="241214"/>
                  <a:pt x="211919" y="246524"/>
                  <a:pt x="211919" y="253350"/>
                </a:cubicBezTo>
                <a:lnTo>
                  <a:pt x="211919" y="518079"/>
                </a:lnTo>
                <a:cubicBezTo>
                  <a:pt x="211919" y="524905"/>
                  <a:pt x="217995" y="530974"/>
                  <a:pt x="224830" y="530974"/>
                </a:cubicBezTo>
                <a:lnTo>
                  <a:pt x="521019" y="530974"/>
                </a:lnTo>
                <a:cubicBezTo>
                  <a:pt x="521779" y="530974"/>
                  <a:pt x="521779" y="530215"/>
                  <a:pt x="522538" y="530215"/>
                </a:cubicBezTo>
                <a:cubicBezTo>
                  <a:pt x="536208" y="530215"/>
                  <a:pt x="546081" y="518837"/>
                  <a:pt x="546081" y="505942"/>
                </a:cubicBezTo>
                <a:cubicBezTo>
                  <a:pt x="546081" y="493047"/>
                  <a:pt x="536208" y="481669"/>
                  <a:pt x="522538" y="480910"/>
                </a:cubicBezTo>
                <a:cubicBezTo>
                  <a:pt x="514943" y="480910"/>
                  <a:pt x="508108" y="474084"/>
                  <a:pt x="508108" y="465740"/>
                </a:cubicBezTo>
                <a:cubicBezTo>
                  <a:pt x="508108" y="457396"/>
                  <a:pt x="514943" y="450569"/>
                  <a:pt x="523298" y="450569"/>
                </a:cubicBezTo>
                <a:cubicBezTo>
                  <a:pt x="536968" y="450569"/>
                  <a:pt x="548360" y="439191"/>
                  <a:pt x="548360" y="425537"/>
                </a:cubicBezTo>
                <a:cubicBezTo>
                  <a:pt x="548360" y="411884"/>
                  <a:pt x="536968" y="401264"/>
                  <a:pt x="523298" y="401264"/>
                </a:cubicBezTo>
                <a:cubicBezTo>
                  <a:pt x="514943" y="401264"/>
                  <a:pt x="508108" y="394438"/>
                  <a:pt x="508108" y="386094"/>
                </a:cubicBezTo>
                <a:cubicBezTo>
                  <a:pt x="508108" y="377750"/>
                  <a:pt x="514943" y="370923"/>
                  <a:pt x="523298" y="370923"/>
                </a:cubicBezTo>
                <a:cubicBezTo>
                  <a:pt x="536968" y="370923"/>
                  <a:pt x="548360" y="359545"/>
                  <a:pt x="548360" y="345891"/>
                </a:cubicBezTo>
                <a:cubicBezTo>
                  <a:pt x="548360" y="332238"/>
                  <a:pt x="536968" y="320860"/>
                  <a:pt x="523298" y="320860"/>
                </a:cubicBezTo>
                <a:cubicBezTo>
                  <a:pt x="514943" y="320860"/>
                  <a:pt x="508108" y="314033"/>
                  <a:pt x="508108" y="305689"/>
                </a:cubicBezTo>
                <a:cubicBezTo>
                  <a:pt x="508108" y="297345"/>
                  <a:pt x="514943" y="290518"/>
                  <a:pt x="523298" y="290518"/>
                </a:cubicBezTo>
                <a:cubicBezTo>
                  <a:pt x="536968" y="290518"/>
                  <a:pt x="548360" y="279140"/>
                  <a:pt x="548360" y="265487"/>
                </a:cubicBezTo>
                <a:cubicBezTo>
                  <a:pt x="548360" y="251833"/>
                  <a:pt x="536968" y="240455"/>
                  <a:pt x="523298" y="240455"/>
                </a:cubicBezTo>
                <a:lnTo>
                  <a:pt x="373684" y="240455"/>
                </a:lnTo>
                <a:cubicBezTo>
                  <a:pt x="369127" y="240455"/>
                  <a:pt x="363811" y="238180"/>
                  <a:pt x="361533" y="234387"/>
                </a:cubicBezTo>
                <a:cubicBezTo>
                  <a:pt x="358495" y="229836"/>
                  <a:pt x="357735" y="224526"/>
                  <a:pt x="360014" y="219975"/>
                </a:cubicBezTo>
                <a:cubicBezTo>
                  <a:pt x="401784" y="120607"/>
                  <a:pt x="349381" y="50822"/>
                  <a:pt x="343306" y="42478"/>
                </a:cubicBezTo>
                <a:cubicBezTo>
                  <a:pt x="342546" y="42478"/>
                  <a:pt x="341787" y="41719"/>
                  <a:pt x="341787" y="40961"/>
                </a:cubicBezTo>
                <a:cubicBezTo>
                  <a:pt x="336471" y="34134"/>
                  <a:pt x="329635" y="30341"/>
                  <a:pt x="321281" y="30341"/>
                </a:cubicBezTo>
                <a:close/>
                <a:moveTo>
                  <a:pt x="321281" y="0"/>
                </a:moveTo>
                <a:cubicBezTo>
                  <a:pt x="338749" y="0"/>
                  <a:pt x="354698" y="8344"/>
                  <a:pt x="365330" y="21997"/>
                </a:cubicBezTo>
                <a:cubicBezTo>
                  <a:pt x="368368" y="25032"/>
                  <a:pt x="431403" y="99368"/>
                  <a:pt x="395708" y="210114"/>
                </a:cubicBezTo>
                <a:lnTo>
                  <a:pt x="523298" y="210114"/>
                </a:lnTo>
                <a:cubicBezTo>
                  <a:pt x="538487" y="210114"/>
                  <a:pt x="552157" y="216182"/>
                  <a:pt x="562789" y="226802"/>
                </a:cubicBezTo>
                <a:cubicBezTo>
                  <a:pt x="572662" y="237421"/>
                  <a:pt x="578738" y="251075"/>
                  <a:pt x="578738" y="265487"/>
                </a:cubicBezTo>
                <a:cubicBezTo>
                  <a:pt x="578738" y="281416"/>
                  <a:pt x="571903" y="295828"/>
                  <a:pt x="561270" y="305689"/>
                </a:cubicBezTo>
                <a:cubicBezTo>
                  <a:pt x="571903" y="315550"/>
                  <a:pt x="578738" y="329962"/>
                  <a:pt x="578738" y="345891"/>
                </a:cubicBezTo>
                <a:cubicBezTo>
                  <a:pt x="578738" y="361821"/>
                  <a:pt x="571903" y="375474"/>
                  <a:pt x="561270" y="386094"/>
                </a:cubicBezTo>
                <a:cubicBezTo>
                  <a:pt x="571903" y="395955"/>
                  <a:pt x="578738" y="410367"/>
                  <a:pt x="578738" y="425537"/>
                </a:cubicBezTo>
                <a:cubicBezTo>
                  <a:pt x="578738" y="442225"/>
                  <a:pt x="571903" y="456637"/>
                  <a:pt x="560511" y="466498"/>
                </a:cubicBezTo>
                <a:cubicBezTo>
                  <a:pt x="570384" y="477118"/>
                  <a:pt x="576460" y="490771"/>
                  <a:pt x="576460" y="505942"/>
                </a:cubicBezTo>
                <a:cubicBezTo>
                  <a:pt x="576460" y="534008"/>
                  <a:pt x="555195" y="557522"/>
                  <a:pt x="527095" y="560556"/>
                </a:cubicBezTo>
                <a:cubicBezTo>
                  <a:pt x="525576" y="560556"/>
                  <a:pt x="524816" y="561315"/>
                  <a:pt x="523298" y="561315"/>
                </a:cubicBezTo>
                <a:lnTo>
                  <a:pt x="224830" y="561315"/>
                </a:lnTo>
                <a:cubicBezTo>
                  <a:pt x="201287" y="561315"/>
                  <a:pt x="181541" y="541593"/>
                  <a:pt x="181541" y="518079"/>
                </a:cubicBezTo>
                <a:lnTo>
                  <a:pt x="181541" y="253350"/>
                </a:lnTo>
                <a:cubicBezTo>
                  <a:pt x="181541" y="230594"/>
                  <a:pt x="199768" y="211631"/>
                  <a:pt x="222552" y="210872"/>
                </a:cubicBezTo>
                <a:cubicBezTo>
                  <a:pt x="223311" y="210872"/>
                  <a:pt x="224071" y="210114"/>
                  <a:pt x="224830" y="210114"/>
                </a:cubicBezTo>
                <a:lnTo>
                  <a:pt x="229387" y="210114"/>
                </a:lnTo>
                <a:cubicBezTo>
                  <a:pt x="232425" y="210114"/>
                  <a:pt x="235463" y="208597"/>
                  <a:pt x="237741" y="205563"/>
                </a:cubicBezTo>
                <a:cubicBezTo>
                  <a:pt x="238500" y="203287"/>
                  <a:pt x="240019" y="201011"/>
                  <a:pt x="240779" y="198736"/>
                </a:cubicBezTo>
                <a:cubicBezTo>
                  <a:pt x="255209" y="170670"/>
                  <a:pt x="277233" y="115297"/>
                  <a:pt x="266600" y="66751"/>
                </a:cubicBezTo>
                <a:cubicBezTo>
                  <a:pt x="265841" y="65234"/>
                  <a:pt x="265841" y="62958"/>
                  <a:pt x="266600" y="60683"/>
                </a:cubicBezTo>
                <a:cubicBezTo>
                  <a:pt x="265841" y="59166"/>
                  <a:pt x="265841" y="56890"/>
                  <a:pt x="265841" y="55373"/>
                </a:cubicBezTo>
                <a:cubicBezTo>
                  <a:pt x="265841" y="25032"/>
                  <a:pt x="290903" y="0"/>
                  <a:pt x="321281" y="0"/>
                </a:cubicBezTo>
                <a:close/>
              </a:path>
            </a:pathLst>
          </a:cu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7" name="Oval 19"/>
          <p:cNvSpPr/>
          <p:nvPr/>
        </p:nvSpPr>
        <p:spPr>
          <a:xfrm>
            <a:off x="9052560" y="3203433"/>
            <a:ext cx="579120" cy="524011"/>
          </a:xfrm>
          <a:custGeom>
            <a:avLst/>
            <a:gdLst>
              <a:gd name="connsiteX0" fmla="*/ 407586 w 606580"/>
              <a:gd name="connsiteY0" fmla="*/ 252695 h 548858"/>
              <a:gd name="connsiteX1" fmla="*/ 502285 w 606580"/>
              <a:gd name="connsiteY1" fmla="*/ 252695 h 548858"/>
              <a:gd name="connsiteX2" fmla="*/ 502285 w 606580"/>
              <a:gd name="connsiteY2" fmla="*/ 346759 h 548858"/>
              <a:gd name="connsiteX3" fmla="*/ 407586 w 606580"/>
              <a:gd name="connsiteY3" fmla="*/ 346759 h 548858"/>
              <a:gd name="connsiteX4" fmla="*/ 104296 w 606580"/>
              <a:gd name="connsiteY4" fmla="*/ 205698 h 548858"/>
              <a:gd name="connsiteX5" fmla="*/ 199065 w 606580"/>
              <a:gd name="connsiteY5" fmla="*/ 205698 h 548858"/>
              <a:gd name="connsiteX6" fmla="*/ 199065 w 606580"/>
              <a:gd name="connsiteY6" fmla="*/ 346758 h 548858"/>
              <a:gd name="connsiteX7" fmla="*/ 104296 w 606580"/>
              <a:gd name="connsiteY7" fmla="*/ 346758 h 548858"/>
              <a:gd name="connsiteX8" fmla="*/ 255870 w 606580"/>
              <a:gd name="connsiteY8" fmla="*/ 96040 h 548858"/>
              <a:gd name="connsiteX9" fmla="*/ 350710 w 606580"/>
              <a:gd name="connsiteY9" fmla="*/ 96040 h 548858"/>
              <a:gd name="connsiteX10" fmla="*/ 350710 w 606580"/>
              <a:gd name="connsiteY10" fmla="*/ 346759 h 548858"/>
              <a:gd name="connsiteX11" fmla="*/ 255870 w 606580"/>
              <a:gd name="connsiteY11" fmla="*/ 346759 h 548858"/>
              <a:gd name="connsiteX12" fmla="*/ 37882 w 606580"/>
              <a:gd name="connsiteY12" fmla="*/ 37913 h 548858"/>
              <a:gd name="connsiteX13" fmla="*/ 37882 w 606580"/>
              <a:gd name="connsiteY13" fmla="*/ 405363 h 548858"/>
              <a:gd name="connsiteX14" fmla="*/ 568698 w 606580"/>
              <a:gd name="connsiteY14" fmla="*/ 405363 h 548858"/>
              <a:gd name="connsiteX15" fmla="*/ 568698 w 606580"/>
              <a:gd name="connsiteY15" fmla="*/ 37913 h 548858"/>
              <a:gd name="connsiteX16" fmla="*/ 18941 w 606580"/>
              <a:gd name="connsiteY16" fmla="*/ 0 h 548858"/>
              <a:gd name="connsiteX17" fmla="*/ 587639 w 606580"/>
              <a:gd name="connsiteY17" fmla="*/ 0 h 548858"/>
              <a:gd name="connsiteX18" fmla="*/ 606580 w 606580"/>
              <a:gd name="connsiteY18" fmla="*/ 18910 h 548858"/>
              <a:gd name="connsiteX19" fmla="*/ 606580 w 606580"/>
              <a:gd name="connsiteY19" fmla="*/ 424274 h 548858"/>
              <a:gd name="connsiteX20" fmla="*/ 587639 w 606580"/>
              <a:gd name="connsiteY20" fmla="*/ 443184 h 548858"/>
              <a:gd name="connsiteX21" fmla="*/ 322278 w 606580"/>
              <a:gd name="connsiteY21" fmla="*/ 443184 h 548858"/>
              <a:gd name="connsiteX22" fmla="*/ 322278 w 606580"/>
              <a:gd name="connsiteY22" fmla="*/ 511038 h 548858"/>
              <a:gd name="connsiteX23" fmla="*/ 450223 w 606580"/>
              <a:gd name="connsiteY23" fmla="*/ 511038 h 548858"/>
              <a:gd name="connsiteX24" fmla="*/ 450223 w 606580"/>
              <a:gd name="connsiteY24" fmla="*/ 548858 h 548858"/>
              <a:gd name="connsiteX25" fmla="*/ 156357 w 606580"/>
              <a:gd name="connsiteY25" fmla="*/ 548858 h 548858"/>
              <a:gd name="connsiteX26" fmla="*/ 156357 w 606580"/>
              <a:gd name="connsiteY26" fmla="*/ 511038 h 548858"/>
              <a:gd name="connsiteX27" fmla="*/ 284302 w 606580"/>
              <a:gd name="connsiteY27" fmla="*/ 511038 h 548858"/>
              <a:gd name="connsiteX28" fmla="*/ 284302 w 606580"/>
              <a:gd name="connsiteY28" fmla="*/ 443184 h 548858"/>
              <a:gd name="connsiteX29" fmla="*/ 18941 w 606580"/>
              <a:gd name="connsiteY29" fmla="*/ 443184 h 548858"/>
              <a:gd name="connsiteX30" fmla="*/ 0 w 606580"/>
              <a:gd name="connsiteY30" fmla="*/ 424274 h 548858"/>
              <a:gd name="connsiteX31" fmla="*/ 0 w 606580"/>
              <a:gd name="connsiteY31" fmla="*/ 18910 h 548858"/>
              <a:gd name="connsiteX32" fmla="*/ 18941 w 606580"/>
              <a:gd name="connsiteY32" fmla="*/ 0 h 54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6580" h="548858">
                <a:moveTo>
                  <a:pt x="407586" y="252695"/>
                </a:moveTo>
                <a:lnTo>
                  <a:pt x="502285" y="252695"/>
                </a:lnTo>
                <a:lnTo>
                  <a:pt x="502285" y="346759"/>
                </a:lnTo>
                <a:lnTo>
                  <a:pt x="407586" y="346759"/>
                </a:lnTo>
                <a:close/>
                <a:moveTo>
                  <a:pt x="104296" y="205698"/>
                </a:moveTo>
                <a:lnTo>
                  <a:pt x="199065" y="205698"/>
                </a:lnTo>
                <a:lnTo>
                  <a:pt x="199065" y="346758"/>
                </a:lnTo>
                <a:lnTo>
                  <a:pt x="104296" y="346758"/>
                </a:lnTo>
                <a:close/>
                <a:moveTo>
                  <a:pt x="255870" y="96040"/>
                </a:moveTo>
                <a:lnTo>
                  <a:pt x="350710" y="96040"/>
                </a:lnTo>
                <a:lnTo>
                  <a:pt x="350710" y="346759"/>
                </a:lnTo>
                <a:lnTo>
                  <a:pt x="255870" y="346759"/>
                </a:lnTo>
                <a:close/>
                <a:moveTo>
                  <a:pt x="37882" y="37913"/>
                </a:moveTo>
                <a:lnTo>
                  <a:pt x="37882" y="405363"/>
                </a:lnTo>
                <a:lnTo>
                  <a:pt x="568698" y="405363"/>
                </a:lnTo>
                <a:lnTo>
                  <a:pt x="568698" y="37913"/>
                </a:lnTo>
                <a:close/>
                <a:moveTo>
                  <a:pt x="18941" y="0"/>
                </a:moveTo>
                <a:lnTo>
                  <a:pt x="587639" y="0"/>
                </a:lnTo>
                <a:cubicBezTo>
                  <a:pt x="598038" y="0"/>
                  <a:pt x="606580" y="8528"/>
                  <a:pt x="606580" y="18910"/>
                </a:cubicBezTo>
                <a:lnTo>
                  <a:pt x="606580" y="424274"/>
                </a:lnTo>
                <a:cubicBezTo>
                  <a:pt x="606580" y="434656"/>
                  <a:pt x="598038" y="443184"/>
                  <a:pt x="587639" y="443184"/>
                </a:cubicBezTo>
                <a:lnTo>
                  <a:pt x="322278" y="443184"/>
                </a:lnTo>
                <a:lnTo>
                  <a:pt x="322278" y="511038"/>
                </a:lnTo>
                <a:lnTo>
                  <a:pt x="450223" y="511038"/>
                </a:lnTo>
                <a:lnTo>
                  <a:pt x="450223" y="548858"/>
                </a:lnTo>
                <a:lnTo>
                  <a:pt x="156357" y="548858"/>
                </a:lnTo>
                <a:lnTo>
                  <a:pt x="156357" y="511038"/>
                </a:lnTo>
                <a:lnTo>
                  <a:pt x="284302" y="511038"/>
                </a:lnTo>
                <a:lnTo>
                  <a:pt x="284302" y="443184"/>
                </a:lnTo>
                <a:lnTo>
                  <a:pt x="18941" y="443184"/>
                </a:lnTo>
                <a:cubicBezTo>
                  <a:pt x="8542" y="443184"/>
                  <a:pt x="0" y="434656"/>
                  <a:pt x="0" y="424274"/>
                </a:cubicBezTo>
                <a:lnTo>
                  <a:pt x="0" y="18910"/>
                </a:lnTo>
                <a:cubicBezTo>
                  <a:pt x="0" y="8528"/>
                  <a:pt x="8542" y="0"/>
                  <a:pt x="18941" y="0"/>
                </a:cubicBezTo>
                <a:close/>
              </a:path>
            </a:pathLst>
          </a:cu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29" name="文本框 28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</a:p>
          </p:txBody>
        </p:sp>
        <p:sp>
          <p:nvSpPr>
            <p:cNvPr id="30" name="文本框 29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6" grpId="0" animBg="1"/>
      <p:bldP spid="7" grpId="0" animBg="1"/>
      <p:bldP spid="8" grpId="0" animBg="1"/>
      <p:bldP spid="10" grpId="0"/>
      <p:bldP spid="11" grpId="0"/>
      <p:bldP spid="13" grpId="0"/>
      <p:bldP spid="14" grpId="0"/>
      <p:bldP spid="16" grpId="0"/>
      <p:bldP spid="17" grpId="0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2700000">
            <a:off x="2045148" y="3009438"/>
            <a:ext cx="1332603" cy="1332603"/>
          </a:xfrm>
          <a:prstGeom prst="round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 rot="2700000">
            <a:off x="5429698" y="3009438"/>
            <a:ext cx="1332603" cy="1332603"/>
          </a:xfrm>
          <a:prstGeom prst="round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" name="矩形: 圆角 3"/>
          <p:cNvSpPr/>
          <p:nvPr/>
        </p:nvSpPr>
        <p:spPr>
          <a:xfrm rot="2700000">
            <a:off x="8814248" y="3009438"/>
            <a:ext cx="1332603" cy="1332603"/>
          </a:xfrm>
          <a:prstGeom prst="round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 rot="2700000">
            <a:off x="4159014" y="3431029"/>
            <a:ext cx="489422" cy="489422"/>
          </a:xfrm>
          <a:prstGeom prst="roundRect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6" name="矩形: 圆角 5"/>
          <p:cNvSpPr/>
          <p:nvPr/>
        </p:nvSpPr>
        <p:spPr>
          <a:xfrm rot="2700000">
            <a:off x="7543564" y="3431029"/>
            <a:ext cx="489422" cy="489422"/>
          </a:xfrm>
          <a:prstGeom prst="roundRect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20445" y="4828266"/>
            <a:ext cx="3011038" cy="1066423"/>
            <a:chOff x="1420308" y="4907340"/>
            <a:chExt cx="3011038" cy="1066423"/>
          </a:xfrm>
        </p:grpSpPr>
        <p:sp>
          <p:nvSpPr>
            <p:cNvPr id="8" name="文本框 2"/>
            <p:cNvSpPr txBox="1"/>
            <p:nvPr/>
          </p:nvSpPr>
          <p:spPr bwMode="auto">
            <a:xfrm>
              <a:off x="223628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9" name="文本框 3"/>
            <p:cNvSpPr txBox="1"/>
            <p:nvPr/>
          </p:nvSpPr>
          <p:spPr bwMode="auto">
            <a:xfrm>
              <a:off x="1420308" y="5235099"/>
              <a:ext cx="3011038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590481" y="4828266"/>
            <a:ext cx="3011038" cy="1066423"/>
            <a:chOff x="1420308" y="4907340"/>
            <a:chExt cx="3011038" cy="1066423"/>
          </a:xfrm>
        </p:grpSpPr>
        <p:sp>
          <p:nvSpPr>
            <p:cNvPr id="11" name="文本框 2"/>
            <p:cNvSpPr txBox="1"/>
            <p:nvPr/>
          </p:nvSpPr>
          <p:spPr bwMode="auto">
            <a:xfrm>
              <a:off x="223628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12" name="文本框 3"/>
            <p:cNvSpPr txBox="1"/>
            <p:nvPr/>
          </p:nvSpPr>
          <p:spPr bwMode="auto">
            <a:xfrm>
              <a:off x="1420308" y="5235099"/>
              <a:ext cx="3011038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975030" y="4828266"/>
            <a:ext cx="3011038" cy="1066423"/>
            <a:chOff x="1420308" y="4907340"/>
            <a:chExt cx="3011038" cy="1066423"/>
          </a:xfrm>
        </p:grpSpPr>
        <p:sp>
          <p:nvSpPr>
            <p:cNvPr id="14" name="文本框 2"/>
            <p:cNvSpPr txBox="1"/>
            <p:nvPr/>
          </p:nvSpPr>
          <p:spPr bwMode="auto">
            <a:xfrm>
              <a:off x="223628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15" name="文本框 3"/>
            <p:cNvSpPr txBox="1"/>
            <p:nvPr/>
          </p:nvSpPr>
          <p:spPr bwMode="auto">
            <a:xfrm>
              <a:off x="1420308" y="5235099"/>
              <a:ext cx="3011038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</a:p>
          </p:txBody>
        </p:sp>
      </p:grpSp>
      <p:sp>
        <p:nvSpPr>
          <p:cNvPr id="16" name="文本框 3"/>
          <p:cNvSpPr txBox="1"/>
          <p:nvPr/>
        </p:nvSpPr>
        <p:spPr bwMode="auto">
          <a:xfrm>
            <a:off x="1220446" y="1720485"/>
            <a:ext cx="9751110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er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elit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ltest,Lorem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 and copyrights   to 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dolorLorem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sit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er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elit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ltest,Lorem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 and copyrights   to 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dolorThis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template is exclusively designed by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qiankuwang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22" name="文本框 21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</a:p>
          </p:txBody>
        </p:sp>
        <p:sp>
          <p:nvSpPr>
            <p:cNvPr id="23" name="文本框 22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 bwMode="auto">
          <a:xfrm>
            <a:off x="4526992" y="262506"/>
            <a:ext cx="3138016" cy="76944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CONTENT</a:t>
            </a:r>
            <a:endParaRPr lang="zh-CN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83097" y="5364388"/>
            <a:ext cx="2664928" cy="960434"/>
            <a:chOff x="2518356" y="2134929"/>
            <a:chExt cx="2664928" cy="960434"/>
          </a:xfrm>
        </p:grpSpPr>
        <p:sp>
          <p:nvSpPr>
            <p:cNvPr id="6" name="文本框 5"/>
            <p:cNvSpPr txBox="1"/>
            <p:nvPr/>
          </p:nvSpPr>
          <p:spPr bwMode="auto">
            <a:xfrm>
              <a:off x="3045406" y="2134929"/>
              <a:ext cx="1533993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</a:p>
          </p:txBody>
        </p:sp>
        <p:sp>
          <p:nvSpPr>
            <p:cNvPr id="7" name="文本框 6"/>
            <p:cNvSpPr txBox="1"/>
            <p:nvPr/>
          </p:nvSpPr>
          <p:spPr bwMode="auto">
            <a:xfrm>
              <a:off x="3045406" y="2495199"/>
              <a:ext cx="2137878" cy="6001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</a:p>
          </p:txBody>
        </p:sp>
        <p:sp>
          <p:nvSpPr>
            <p:cNvPr id="17" name="文本框 16"/>
            <p:cNvSpPr txBox="1"/>
            <p:nvPr/>
          </p:nvSpPr>
          <p:spPr bwMode="auto">
            <a:xfrm>
              <a:off x="2518356" y="2134929"/>
              <a:ext cx="527050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01.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pic>
        <p:nvPicPr>
          <p:cNvPr id="43" name="图片占位符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45220" y="-240393"/>
            <a:ext cx="7909497" cy="5424646"/>
          </a:xfrm>
          <a:custGeom>
            <a:avLst/>
            <a:gdLst>
              <a:gd name="T0" fmla="*/ 1471 w 1574"/>
              <a:gd name="T1" fmla="*/ 188 h 671"/>
              <a:gd name="T2" fmla="*/ 1456 w 1574"/>
              <a:gd name="T3" fmla="*/ 122 h 671"/>
              <a:gd name="T4" fmla="*/ 1235 w 1574"/>
              <a:gd name="T5" fmla="*/ 144 h 671"/>
              <a:gd name="T6" fmla="*/ 783 w 1574"/>
              <a:gd name="T7" fmla="*/ 241 h 671"/>
              <a:gd name="T8" fmla="*/ 618 w 1574"/>
              <a:gd name="T9" fmla="*/ 222 h 671"/>
              <a:gd name="T10" fmla="*/ 660 w 1574"/>
              <a:gd name="T11" fmla="*/ 280 h 671"/>
              <a:gd name="T12" fmla="*/ 652 w 1574"/>
              <a:gd name="T13" fmla="*/ 333 h 671"/>
              <a:gd name="T14" fmla="*/ 485 w 1574"/>
              <a:gd name="T15" fmla="*/ 297 h 671"/>
              <a:gd name="T16" fmla="*/ 502 w 1574"/>
              <a:gd name="T17" fmla="*/ 350 h 671"/>
              <a:gd name="T18" fmla="*/ 312 w 1574"/>
              <a:gd name="T19" fmla="*/ 300 h 671"/>
              <a:gd name="T20" fmla="*/ 367 w 1574"/>
              <a:gd name="T21" fmla="*/ 263 h 671"/>
              <a:gd name="T22" fmla="*/ 157 w 1574"/>
              <a:gd name="T23" fmla="*/ 158 h 671"/>
              <a:gd name="T24" fmla="*/ 184 w 1574"/>
              <a:gd name="T25" fmla="*/ 219 h 671"/>
              <a:gd name="T26" fmla="*/ 202 w 1574"/>
              <a:gd name="T27" fmla="*/ 276 h 671"/>
              <a:gd name="T28" fmla="*/ 149 w 1574"/>
              <a:gd name="T29" fmla="*/ 315 h 671"/>
              <a:gd name="T30" fmla="*/ 411 w 1574"/>
              <a:gd name="T31" fmla="*/ 448 h 671"/>
              <a:gd name="T32" fmla="*/ 477 w 1574"/>
              <a:gd name="T33" fmla="*/ 514 h 671"/>
              <a:gd name="T34" fmla="*/ 576 w 1574"/>
              <a:gd name="T35" fmla="*/ 547 h 671"/>
              <a:gd name="T36" fmla="*/ 747 w 1574"/>
              <a:gd name="T37" fmla="*/ 597 h 671"/>
              <a:gd name="T38" fmla="*/ 964 w 1574"/>
              <a:gd name="T39" fmla="*/ 623 h 671"/>
              <a:gd name="T40" fmla="*/ 975 w 1574"/>
              <a:gd name="T41" fmla="*/ 633 h 671"/>
              <a:gd name="T42" fmla="*/ 1317 w 1574"/>
              <a:gd name="T43" fmla="*/ 579 h 671"/>
              <a:gd name="T44" fmla="*/ 1566 w 1574"/>
              <a:gd name="T45" fmla="*/ 319 h 671"/>
              <a:gd name="T46" fmla="*/ 674 w 1574"/>
              <a:gd name="T47" fmla="*/ 566 h 671"/>
              <a:gd name="T48" fmla="*/ 377 w 1574"/>
              <a:gd name="T49" fmla="*/ 131 h 671"/>
              <a:gd name="T50" fmla="*/ 306 w 1574"/>
              <a:gd name="T51" fmla="*/ 140 h 671"/>
              <a:gd name="T52" fmla="*/ 435 w 1574"/>
              <a:gd name="T53" fmla="*/ 186 h 671"/>
              <a:gd name="T54" fmla="*/ 648 w 1574"/>
              <a:gd name="T55" fmla="*/ 213 h 671"/>
              <a:gd name="T56" fmla="*/ 633 w 1574"/>
              <a:gd name="T57" fmla="*/ 592 h 671"/>
              <a:gd name="T58" fmla="*/ 93 w 1574"/>
              <a:gd name="T59" fmla="*/ 183 h 671"/>
              <a:gd name="T60" fmla="*/ 467 w 1574"/>
              <a:gd name="T61" fmla="*/ 533 h 671"/>
              <a:gd name="T62" fmla="*/ 273 w 1574"/>
              <a:gd name="T63" fmla="*/ 91 h 671"/>
              <a:gd name="T64" fmla="*/ 857 w 1574"/>
              <a:gd name="T65" fmla="*/ 642 h 671"/>
              <a:gd name="T66" fmla="*/ 1467 w 1574"/>
              <a:gd name="T67" fmla="*/ 62 h 671"/>
              <a:gd name="T68" fmla="*/ 421 w 1574"/>
              <a:gd name="T69" fmla="*/ 159 h 671"/>
              <a:gd name="T70" fmla="*/ 50 w 1574"/>
              <a:gd name="T71" fmla="*/ 399 h 671"/>
              <a:gd name="T72" fmla="*/ 1008 w 1574"/>
              <a:gd name="T73" fmla="*/ 665 h 671"/>
              <a:gd name="T74" fmla="*/ 373 w 1574"/>
              <a:gd name="T75" fmla="*/ 449 h 671"/>
              <a:gd name="T76" fmla="*/ 449 w 1574"/>
              <a:gd name="T77" fmla="*/ 282 h 671"/>
              <a:gd name="T78" fmla="*/ 323 w 1574"/>
              <a:gd name="T79" fmla="*/ 454 h 671"/>
              <a:gd name="T80" fmla="*/ 330 w 1574"/>
              <a:gd name="T81" fmla="*/ 261 h 671"/>
              <a:gd name="T82" fmla="*/ 788 w 1574"/>
              <a:gd name="T83" fmla="*/ 643 h 671"/>
              <a:gd name="T84" fmla="*/ 999 w 1574"/>
              <a:gd name="T85" fmla="*/ 208 h 671"/>
              <a:gd name="T86" fmla="*/ 256 w 1574"/>
              <a:gd name="T87" fmla="*/ 135 h 671"/>
              <a:gd name="T88" fmla="*/ 577 w 1574"/>
              <a:gd name="T89" fmla="*/ 581 h 671"/>
              <a:gd name="T90" fmla="*/ 405 w 1574"/>
              <a:gd name="T91" fmla="*/ 141 h 671"/>
              <a:gd name="T92" fmla="*/ 477 w 1574"/>
              <a:gd name="T93" fmla="*/ 267 h 671"/>
              <a:gd name="T94" fmla="*/ 545 w 1574"/>
              <a:gd name="T95" fmla="*/ 202 h 671"/>
              <a:gd name="T96" fmla="*/ 384 w 1574"/>
              <a:gd name="T97" fmla="*/ 231 h 671"/>
              <a:gd name="T98" fmla="*/ 1426 w 1574"/>
              <a:gd name="T99" fmla="*/ 91 h 671"/>
              <a:gd name="T100" fmla="*/ 533 w 1574"/>
              <a:gd name="T101" fmla="*/ 322 h 671"/>
              <a:gd name="T102" fmla="*/ 247 w 1574"/>
              <a:gd name="T103" fmla="*/ 192 h 671"/>
              <a:gd name="T104" fmla="*/ 238 w 1574"/>
              <a:gd name="T105" fmla="*/ 274 h 671"/>
              <a:gd name="T106" fmla="*/ 262 w 1574"/>
              <a:gd name="T107" fmla="*/ 261 h 671"/>
              <a:gd name="T108" fmla="*/ 189 w 1574"/>
              <a:gd name="T109" fmla="*/ 263 h 671"/>
              <a:gd name="T110" fmla="*/ 266 w 1574"/>
              <a:gd name="T111" fmla="*/ 316 h 671"/>
              <a:gd name="T112" fmla="*/ 359 w 1574"/>
              <a:gd name="T113" fmla="*/ 350 h 671"/>
              <a:gd name="T114" fmla="*/ 355 w 1574"/>
              <a:gd name="T115" fmla="*/ 332 h 671"/>
              <a:gd name="T116" fmla="*/ 858 w 1574"/>
              <a:gd name="T117" fmla="*/ 256 h 671"/>
              <a:gd name="T118" fmla="*/ 570 w 1574"/>
              <a:gd name="T119" fmla="*/ 388 h 671"/>
              <a:gd name="T120" fmla="*/ 500 w 1574"/>
              <a:gd name="T121" fmla="*/ 421 h 671"/>
              <a:gd name="T122" fmla="*/ 533 w 1574"/>
              <a:gd name="T123" fmla="*/ 496 h 671"/>
              <a:gd name="T124" fmla="*/ 713 w 1574"/>
              <a:gd name="T125" fmla="*/ 578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74" h="671">
                <a:moveTo>
                  <a:pt x="1567" y="222"/>
                </a:moveTo>
                <a:lnTo>
                  <a:pt x="1559" y="222"/>
                </a:lnTo>
                <a:lnTo>
                  <a:pt x="1550" y="224"/>
                </a:lnTo>
                <a:lnTo>
                  <a:pt x="1542" y="224"/>
                </a:lnTo>
                <a:lnTo>
                  <a:pt x="1535" y="226"/>
                </a:lnTo>
                <a:lnTo>
                  <a:pt x="1533" y="228"/>
                </a:lnTo>
                <a:lnTo>
                  <a:pt x="1531" y="230"/>
                </a:lnTo>
                <a:lnTo>
                  <a:pt x="1527" y="228"/>
                </a:lnTo>
                <a:lnTo>
                  <a:pt x="1524" y="228"/>
                </a:lnTo>
                <a:lnTo>
                  <a:pt x="1522" y="231"/>
                </a:lnTo>
                <a:lnTo>
                  <a:pt x="1520" y="232"/>
                </a:lnTo>
                <a:lnTo>
                  <a:pt x="1516" y="231"/>
                </a:lnTo>
                <a:lnTo>
                  <a:pt x="1513" y="230"/>
                </a:lnTo>
                <a:lnTo>
                  <a:pt x="1515" y="232"/>
                </a:lnTo>
                <a:lnTo>
                  <a:pt x="1515" y="234"/>
                </a:lnTo>
                <a:lnTo>
                  <a:pt x="1515" y="235"/>
                </a:lnTo>
                <a:lnTo>
                  <a:pt x="1516" y="236"/>
                </a:lnTo>
                <a:lnTo>
                  <a:pt x="1518" y="236"/>
                </a:lnTo>
                <a:lnTo>
                  <a:pt x="1521" y="235"/>
                </a:lnTo>
                <a:lnTo>
                  <a:pt x="1529" y="233"/>
                </a:lnTo>
                <a:lnTo>
                  <a:pt x="1537" y="232"/>
                </a:lnTo>
                <a:lnTo>
                  <a:pt x="1539" y="232"/>
                </a:lnTo>
                <a:lnTo>
                  <a:pt x="1540" y="232"/>
                </a:lnTo>
                <a:lnTo>
                  <a:pt x="1541" y="233"/>
                </a:lnTo>
                <a:lnTo>
                  <a:pt x="1543" y="233"/>
                </a:lnTo>
                <a:lnTo>
                  <a:pt x="1546" y="232"/>
                </a:lnTo>
                <a:lnTo>
                  <a:pt x="1548" y="231"/>
                </a:lnTo>
                <a:lnTo>
                  <a:pt x="1551" y="232"/>
                </a:lnTo>
                <a:lnTo>
                  <a:pt x="1555" y="233"/>
                </a:lnTo>
                <a:lnTo>
                  <a:pt x="1548" y="235"/>
                </a:lnTo>
                <a:lnTo>
                  <a:pt x="1540" y="236"/>
                </a:lnTo>
                <a:lnTo>
                  <a:pt x="1532" y="236"/>
                </a:lnTo>
                <a:lnTo>
                  <a:pt x="1524" y="239"/>
                </a:lnTo>
                <a:lnTo>
                  <a:pt x="1522" y="240"/>
                </a:lnTo>
                <a:lnTo>
                  <a:pt x="1518" y="240"/>
                </a:lnTo>
                <a:lnTo>
                  <a:pt x="1516" y="238"/>
                </a:lnTo>
                <a:lnTo>
                  <a:pt x="1515" y="236"/>
                </a:lnTo>
                <a:lnTo>
                  <a:pt x="1512" y="236"/>
                </a:lnTo>
                <a:lnTo>
                  <a:pt x="1509" y="236"/>
                </a:lnTo>
                <a:lnTo>
                  <a:pt x="1508" y="236"/>
                </a:lnTo>
                <a:lnTo>
                  <a:pt x="1506" y="234"/>
                </a:lnTo>
                <a:lnTo>
                  <a:pt x="1509" y="233"/>
                </a:lnTo>
                <a:lnTo>
                  <a:pt x="1512" y="231"/>
                </a:lnTo>
                <a:lnTo>
                  <a:pt x="1500" y="232"/>
                </a:lnTo>
                <a:lnTo>
                  <a:pt x="1489" y="234"/>
                </a:lnTo>
                <a:lnTo>
                  <a:pt x="1482" y="235"/>
                </a:lnTo>
                <a:lnTo>
                  <a:pt x="1475" y="236"/>
                </a:lnTo>
                <a:lnTo>
                  <a:pt x="1474" y="236"/>
                </a:lnTo>
                <a:lnTo>
                  <a:pt x="1472" y="235"/>
                </a:lnTo>
                <a:lnTo>
                  <a:pt x="1471" y="235"/>
                </a:lnTo>
                <a:lnTo>
                  <a:pt x="1471" y="235"/>
                </a:lnTo>
                <a:lnTo>
                  <a:pt x="1471" y="234"/>
                </a:lnTo>
                <a:lnTo>
                  <a:pt x="1472" y="234"/>
                </a:lnTo>
                <a:lnTo>
                  <a:pt x="1474" y="234"/>
                </a:lnTo>
                <a:lnTo>
                  <a:pt x="1477" y="234"/>
                </a:lnTo>
                <a:lnTo>
                  <a:pt x="1481" y="231"/>
                </a:lnTo>
                <a:lnTo>
                  <a:pt x="1483" y="228"/>
                </a:lnTo>
                <a:lnTo>
                  <a:pt x="1487" y="228"/>
                </a:lnTo>
                <a:lnTo>
                  <a:pt x="1490" y="228"/>
                </a:lnTo>
                <a:lnTo>
                  <a:pt x="1492" y="228"/>
                </a:lnTo>
                <a:lnTo>
                  <a:pt x="1493" y="228"/>
                </a:lnTo>
                <a:lnTo>
                  <a:pt x="1496" y="227"/>
                </a:lnTo>
                <a:lnTo>
                  <a:pt x="1497" y="225"/>
                </a:lnTo>
                <a:lnTo>
                  <a:pt x="1494" y="225"/>
                </a:lnTo>
                <a:lnTo>
                  <a:pt x="1491" y="225"/>
                </a:lnTo>
                <a:lnTo>
                  <a:pt x="1490" y="225"/>
                </a:lnTo>
                <a:lnTo>
                  <a:pt x="1489" y="225"/>
                </a:lnTo>
                <a:lnTo>
                  <a:pt x="1489" y="224"/>
                </a:lnTo>
                <a:lnTo>
                  <a:pt x="1491" y="223"/>
                </a:lnTo>
                <a:lnTo>
                  <a:pt x="1497" y="221"/>
                </a:lnTo>
                <a:lnTo>
                  <a:pt x="1501" y="219"/>
                </a:lnTo>
                <a:lnTo>
                  <a:pt x="1506" y="218"/>
                </a:lnTo>
                <a:lnTo>
                  <a:pt x="1510" y="216"/>
                </a:lnTo>
                <a:lnTo>
                  <a:pt x="1515" y="216"/>
                </a:lnTo>
                <a:lnTo>
                  <a:pt x="1520" y="217"/>
                </a:lnTo>
                <a:lnTo>
                  <a:pt x="1523" y="217"/>
                </a:lnTo>
                <a:lnTo>
                  <a:pt x="1526" y="216"/>
                </a:lnTo>
                <a:lnTo>
                  <a:pt x="1530" y="214"/>
                </a:lnTo>
                <a:lnTo>
                  <a:pt x="1533" y="213"/>
                </a:lnTo>
                <a:lnTo>
                  <a:pt x="1537" y="213"/>
                </a:lnTo>
                <a:lnTo>
                  <a:pt x="1541" y="213"/>
                </a:lnTo>
                <a:lnTo>
                  <a:pt x="1545" y="213"/>
                </a:lnTo>
                <a:lnTo>
                  <a:pt x="1549" y="213"/>
                </a:lnTo>
                <a:lnTo>
                  <a:pt x="1555" y="211"/>
                </a:lnTo>
                <a:lnTo>
                  <a:pt x="1557" y="208"/>
                </a:lnTo>
                <a:lnTo>
                  <a:pt x="1558" y="205"/>
                </a:lnTo>
                <a:lnTo>
                  <a:pt x="1558" y="202"/>
                </a:lnTo>
                <a:lnTo>
                  <a:pt x="1555" y="201"/>
                </a:lnTo>
                <a:lnTo>
                  <a:pt x="1551" y="201"/>
                </a:lnTo>
                <a:lnTo>
                  <a:pt x="1546" y="203"/>
                </a:lnTo>
                <a:lnTo>
                  <a:pt x="1541" y="207"/>
                </a:lnTo>
                <a:lnTo>
                  <a:pt x="1535" y="208"/>
                </a:lnTo>
                <a:lnTo>
                  <a:pt x="1530" y="209"/>
                </a:lnTo>
                <a:lnTo>
                  <a:pt x="1517" y="213"/>
                </a:lnTo>
                <a:lnTo>
                  <a:pt x="1505" y="213"/>
                </a:lnTo>
                <a:lnTo>
                  <a:pt x="1510" y="210"/>
                </a:lnTo>
                <a:lnTo>
                  <a:pt x="1517" y="208"/>
                </a:lnTo>
                <a:lnTo>
                  <a:pt x="1521" y="207"/>
                </a:lnTo>
                <a:lnTo>
                  <a:pt x="1524" y="205"/>
                </a:lnTo>
                <a:lnTo>
                  <a:pt x="1518" y="205"/>
                </a:lnTo>
                <a:lnTo>
                  <a:pt x="1513" y="206"/>
                </a:lnTo>
                <a:lnTo>
                  <a:pt x="1506" y="208"/>
                </a:lnTo>
                <a:lnTo>
                  <a:pt x="1499" y="209"/>
                </a:lnTo>
                <a:lnTo>
                  <a:pt x="1487" y="213"/>
                </a:lnTo>
                <a:lnTo>
                  <a:pt x="1473" y="216"/>
                </a:lnTo>
                <a:lnTo>
                  <a:pt x="1468" y="216"/>
                </a:lnTo>
                <a:lnTo>
                  <a:pt x="1465" y="215"/>
                </a:lnTo>
                <a:lnTo>
                  <a:pt x="1464" y="215"/>
                </a:lnTo>
                <a:lnTo>
                  <a:pt x="1464" y="214"/>
                </a:lnTo>
                <a:lnTo>
                  <a:pt x="1464" y="213"/>
                </a:lnTo>
                <a:lnTo>
                  <a:pt x="1466" y="211"/>
                </a:lnTo>
                <a:lnTo>
                  <a:pt x="1469" y="210"/>
                </a:lnTo>
                <a:lnTo>
                  <a:pt x="1472" y="208"/>
                </a:lnTo>
                <a:lnTo>
                  <a:pt x="1468" y="206"/>
                </a:lnTo>
                <a:lnTo>
                  <a:pt x="1464" y="205"/>
                </a:lnTo>
                <a:lnTo>
                  <a:pt x="1472" y="202"/>
                </a:lnTo>
                <a:lnTo>
                  <a:pt x="1479" y="199"/>
                </a:lnTo>
                <a:lnTo>
                  <a:pt x="1473" y="199"/>
                </a:lnTo>
                <a:lnTo>
                  <a:pt x="1467" y="199"/>
                </a:lnTo>
                <a:lnTo>
                  <a:pt x="1476" y="193"/>
                </a:lnTo>
                <a:lnTo>
                  <a:pt x="1485" y="188"/>
                </a:lnTo>
                <a:lnTo>
                  <a:pt x="1493" y="186"/>
                </a:lnTo>
                <a:lnTo>
                  <a:pt x="1501" y="186"/>
                </a:lnTo>
                <a:lnTo>
                  <a:pt x="1506" y="186"/>
                </a:lnTo>
                <a:lnTo>
                  <a:pt x="1508" y="184"/>
                </a:lnTo>
                <a:lnTo>
                  <a:pt x="1509" y="182"/>
                </a:lnTo>
                <a:lnTo>
                  <a:pt x="1509" y="181"/>
                </a:lnTo>
                <a:lnTo>
                  <a:pt x="1515" y="176"/>
                </a:lnTo>
                <a:lnTo>
                  <a:pt x="1521" y="173"/>
                </a:lnTo>
                <a:lnTo>
                  <a:pt x="1516" y="172"/>
                </a:lnTo>
                <a:lnTo>
                  <a:pt x="1509" y="174"/>
                </a:lnTo>
                <a:lnTo>
                  <a:pt x="1502" y="176"/>
                </a:lnTo>
                <a:lnTo>
                  <a:pt x="1498" y="178"/>
                </a:lnTo>
                <a:lnTo>
                  <a:pt x="1487" y="182"/>
                </a:lnTo>
                <a:lnTo>
                  <a:pt x="1476" y="185"/>
                </a:lnTo>
                <a:lnTo>
                  <a:pt x="1471" y="188"/>
                </a:lnTo>
                <a:lnTo>
                  <a:pt x="1465" y="189"/>
                </a:lnTo>
                <a:lnTo>
                  <a:pt x="1460" y="190"/>
                </a:lnTo>
                <a:lnTo>
                  <a:pt x="1456" y="191"/>
                </a:lnTo>
                <a:lnTo>
                  <a:pt x="1455" y="190"/>
                </a:lnTo>
                <a:lnTo>
                  <a:pt x="1453" y="189"/>
                </a:lnTo>
                <a:lnTo>
                  <a:pt x="1453" y="188"/>
                </a:lnTo>
                <a:lnTo>
                  <a:pt x="1453" y="186"/>
                </a:lnTo>
                <a:lnTo>
                  <a:pt x="1456" y="185"/>
                </a:lnTo>
                <a:lnTo>
                  <a:pt x="1458" y="183"/>
                </a:lnTo>
                <a:lnTo>
                  <a:pt x="1467" y="180"/>
                </a:lnTo>
                <a:lnTo>
                  <a:pt x="1474" y="174"/>
                </a:lnTo>
                <a:lnTo>
                  <a:pt x="1474" y="172"/>
                </a:lnTo>
                <a:lnTo>
                  <a:pt x="1472" y="171"/>
                </a:lnTo>
                <a:lnTo>
                  <a:pt x="1472" y="171"/>
                </a:lnTo>
                <a:lnTo>
                  <a:pt x="1473" y="168"/>
                </a:lnTo>
                <a:lnTo>
                  <a:pt x="1481" y="164"/>
                </a:lnTo>
                <a:lnTo>
                  <a:pt x="1487" y="159"/>
                </a:lnTo>
                <a:lnTo>
                  <a:pt x="1481" y="160"/>
                </a:lnTo>
                <a:lnTo>
                  <a:pt x="1475" y="161"/>
                </a:lnTo>
                <a:lnTo>
                  <a:pt x="1474" y="160"/>
                </a:lnTo>
                <a:lnTo>
                  <a:pt x="1475" y="159"/>
                </a:lnTo>
                <a:lnTo>
                  <a:pt x="1475" y="158"/>
                </a:lnTo>
                <a:lnTo>
                  <a:pt x="1476" y="158"/>
                </a:lnTo>
                <a:lnTo>
                  <a:pt x="1480" y="157"/>
                </a:lnTo>
                <a:lnTo>
                  <a:pt x="1482" y="156"/>
                </a:lnTo>
                <a:lnTo>
                  <a:pt x="1482" y="153"/>
                </a:lnTo>
                <a:lnTo>
                  <a:pt x="1482" y="150"/>
                </a:lnTo>
                <a:lnTo>
                  <a:pt x="1482" y="149"/>
                </a:lnTo>
                <a:lnTo>
                  <a:pt x="1483" y="149"/>
                </a:lnTo>
                <a:lnTo>
                  <a:pt x="1484" y="149"/>
                </a:lnTo>
                <a:lnTo>
                  <a:pt x="1487" y="150"/>
                </a:lnTo>
                <a:lnTo>
                  <a:pt x="1489" y="151"/>
                </a:lnTo>
                <a:lnTo>
                  <a:pt x="1491" y="155"/>
                </a:lnTo>
                <a:lnTo>
                  <a:pt x="1490" y="157"/>
                </a:lnTo>
                <a:lnTo>
                  <a:pt x="1488" y="158"/>
                </a:lnTo>
                <a:lnTo>
                  <a:pt x="1488" y="159"/>
                </a:lnTo>
                <a:lnTo>
                  <a:pt x="1487" y="159"/>
                </a:lnTo>
                <a:lnTo>
                  <a:pt x="1488" y="160"/>
                </a:lnTo>
                <a:lnTo>
                  <a:pt x="1489" y="160"/>
                </a:lnTo>
                <a:lnTo>
                  <a:pt x="1491" y="161"/>
                </a:lnTo>
                <a:lnTo>
                  <a:pt x="1494" y="161"/>
                </a:lnTo>
                <a:lnTo>
                  <a:pt x="1498" y="161"/>
                </a:lnTo>
                <a:lnTo>
                  <a:pt x="1504" y="160"/>
                </a:lnTo>
                <a:lnTo>
                  <a:pt x="1508" y="158"/>
                </a:lnTo>
                <a:lnTo>
                  <a:pt x="1512" y="155"/>
                </a:lnTo>
                <a:lnTo>
                  <a:pt x="1512" y="155"/>
                </a:lnTo>
                <a:lnTo>
                  <a:pt x="1513" y="153"/>
                </a:lnTo>
                <a:lnTo>
                  <a:pt x="1513" y="152"/>
                </a:lnTo>
                <a:lnTo>
                  <a:pt x="1512" y="151"/>
                </a:lnTo>
                <a:lnTo>
                  <a:pt x="1513" y="150"/>
                </a:lnTo>
                <a:lnTo>
                  <a:pt x="1514" y="149"/>
                </a:lnTo>
                <a:lnTo>
                  <a:pt x="1517" y="148"/>
                </a:lnTo>
                <a:lnTo>
                  <a:pt x="1521" y="147"/>
                </a:lnTo>
                <a:lnTo>
                  <a:pt x="1525" y="145"/>
                </a:lnTo>
                <a:lnTo>
                  <a:pt x="1530" y="143"/>
                </a:lnTo>
                <a:lnTo>
                  <a:pt x="1537" y="136"/>
                </a:lnTo>
                <a:lnTo>
                  <a:pt x="1543" y="130"/>
                </a:lnTo>
                <a:lnTo>
                  <a:pt x="1533" y="134"/>
                </a:lnTo>
                <a:lnTo>
                  <a:pt x="1523" y="140"/>
                </a:lnTo>
                <a:lnTo>
                  <a:pt x="1514" y="145"/>
                </a:lnTo>
                <a:lnTo>
                  <a:pt x="1502" y="149"/>
                </a:lnTo>
                <a:lnTo>
                  <a:pt x="1505" y="145"/>
                </a:lnTo>
                <a:lnTo>
                  <a:pt x="1507" y="143"/>
                </a:lnTo>
                <a:lnTo>
                  <a:pt x="1510" y="141"/>
                </a:lnTo>
                <a:lnTo>
                  <a:pt x="1514" y="140"/>
                </a:lnTo>
                <a:lnTo>
                  <a:pt x="1522" y="134"/>
                </a:lnTo>
                <a:lnTo>
                  <a:pt x="1530" y="127"/>
                </a:lnTo>
                <a:lnTo>
                  <a:pt x="1537" y="123"/>
                </a:lnTo>
                <a:lnTo>
                  <a:pt x="1542" y="118"/>
                </a:lnTo>
                <a:lnTo>
                  <a:pt x="1543" y="117"/>
                </a:lnTo>
                <a:lnTo>
                  <a:pt x="1545" y="116"/>
                </a:lnTo>
                <a:lnTo>
                  <a:pt x="1543" y="116"/>
                </a:lnTo>
                <a:lnTo>
                  <a:pt x="1543" y="116"/>
                </a:lnTo>
                <a:lnTo>
                  <a:pt x="1540" y="116"/>
                </a:lnTo>
                <a:lnTo>
                  <a:pt x="1538" y="117"/>
                </a:lnTo>
                <a:lnTo>
                  <a:pt x="1530" y="122"/>
                </a:lnTo>
                <a:lnTo>
                  <a:pt x="1523" y="126"/>
                </a:lnTo>
                <a:lnTo>
                  <a:pt x="1514" y="130"/>
                </a:lnTo>
                <a:lnTo>
                  <a:pt x="1506" y="133"/>
                </a:lnTo>
                <a:lnTo>
                  <a:pt x="1498" y="139"/>
                </a:lnTo>
                <a:lnTo>
                  <a:pt x="1489" y="143"/>
                </a:lnTo>
                <a:lnTo>
                  <a:pt x="1484" y="145"/>
                </a:lnTo>
                <a:lnTo>
                  <a:pt x="1480" y="148"/>
                </a:lnTo>
                <a:lnTo>
                  <a:pt x="1475" y="149"/>
                </a:lnTo>
                <a:lnTo>
                  <a:pt x="1472" y="149"/>
                </a:lnTo>
                <a:lnTo>
                  <a:pt x="1474" y="144"/>
                </a:lnTo>
                <a:lnTo>
                  <a:pt x="1477" y="142"/>
                </a:lnTo>
                <a:lnTo>
                  <a:pt x="1481" y="140"/>
                </a:lnTo>
                <a:lnTo>
                  <a:pt x="1484" y="138"/>
                </a:lnTo>
                <a:lnTo>
                  <a:pt x="1491" y="134"/>
                </a:lnTo>
                <a:lnTo>
                  <a:pt x="1499" y="130"/>
                </a:lnTo>
                <a:lnTo>
                  <a:pt x="1506" y="125"/>
                </a:lnTo>
                <a:lnTo>
                  <a:pt x="1514" y="120"/>
                </a:lnTo>
                <a:lnTo>
                  <a:pt x="1517" y="118"/>
                </a:lnTo>
                <a:lnTo>
                  <a:pt x="1521" y="117"/>
                </a:lnTo>
                <a:lnTo>
                  <a:pt x="1523" y="115"/>
                </a:lnTo>
                <a:lnTo>
                  <a:pt x="1524" y="110"/>
                </a:lnTo>
                <a:lnTo>
                  <a:pt x="1525" y="110"/>
                </a:lnTo>
                <a:lnTo>
                  <a:pt x="1525" y="110"/>
                </a:lnTo>
                <a:lnTo>
                  <a:pt x="1525" y="110"/>
                </a:lnTo>
                <a:lnTo>
                  <a:pt x="1525" y="110"/>
                </a:lnTo>
                <a:lnTo>
                  <a:pt x="1525" y="110"/>
                </a:lnTo>
                <a:lnTo>
                  <a:pt x="1524" y="110"/>
                </a:lnTo>
                <a:lnTo>
                  <a:pt x="1520" y="114"/>
                </a:lnTo>
                <a:lnTo>
                  <a:pt x="1515" y="117"/>
                </a:lnTo>
                <a:lnTo>
                  <a:pt x="1509" y="118"/>
                </a:lnTo>
                <a:lnTo>
                  <a:pt x="1505" y="118"/>
                </a:lnTo>
                <a:lnTo>
                  <a:pt x="1506" y="115"/>
                </a:lnTo>
                <a:lnTo>
                  <a:pt x="1507" y="113"/>
                </a:lnTo>
                <a:lnTo>
                  <a:pt x="1509" y="111"/>
                </a:lnTo>
                <a:lnTo>
                  <a:pt x="1513" y="110"/>
                </a:lnTo>
                <a:lnTo>
                  <a:pt x="1518" y="107"/>
                </a:lnTo>
                <a:lnTo>
                  <a:pt x="1524" y="102"/>
                </a:lnTo>
                <a:lnTo>
                  <a:pt x="1526" y="101"/>
                </a:lnTo>
                <a:lnTo>
                  <a:pt x="1530" y="99"/>
                </a:lnTo>
                <a:lnTo>
                  <a:pt x="1530" y="98"/>
                </a:lnTo>
                <a:lnTo>
                  <a:pt x="1531" y="98"/>
                </a:lnTo>
                <a:lnTo>
                  <a:pt x="1530" y="97"/>
                </a:lnTo>
                <a:lnTo>
                  <a:pt x="1527" y="97"/>
                </a:lnTo>
                <a:lnTo>
                  <a:pt x="1521" y="100"/>
                </a:lnTo>
                <a:lnTo>
                  <a:pt x="1515" y="105"/>
                </a:lnTo>
                <a:lnTo>
                  <a:pt x="1498" y="114"/>
                </a:lnTo>
                <a:lnTo>
                  <a:pt x="1482" y="120"/>
                </a:lnTo>
                <a:lnTo>
                  <a:pt x="1476" y="123"/>
                </a:lnTo>
                <a:lnTo>
                  <a:pt x="1472" y="125"/>
                </a:lnTo>
                <a:lnTo>
                  <a:pt x="1469" y="126"/>
                </a:lnTo>
                <a:lnTo>
                  <a:pt x="1468" y="128"/>
                </a:lnTo>
                <a:lnTo>
                  <a:pt x="1465" y="128"/>
                </a:lnTo>
                <a:lnTo>
                  <a:pt x="1463" y="130"/>
                </a:lnTo>
                <a:lnTo>
                  <a:pt x="1459" y="130"/>
                </a:lnTo>
                <a:lnTo>
                  <a:pt x="1458" y="130"/>
                </a:lnTo>
                <a:lnTo>
                  <a:pt x="1457" y="130"/>
                </a:lnTo>
                <a:lnTo>
                  <a:pt x="1456" y="127"/>
                </a:lnTo>
                <a:lnTo>
                  <a:pt x="1453" y="124"/>
                </a:lnTo>
                <a:lnTo>
                  <a:pt x="1453" y="123"/>
                </a:lnTo>
                <a:lnTo>
                  <a:pt x="1456" y="122"/>
                </a:lnTo>
                <a:lnTo>
                  <a:pt x="1458" y="120"/>
                </a:lnTo>
                <a:lnTo>
                  <a:pt x="1461" y="120"/>
                </a:lnTo>
                <a:lnTo>
                  <a:pt x="1465" y="119"/>
                </a:lnTo>
                <a:lnTo>
                  <a:pt x="1468" y="119"/>
                </a:lnTo>
                <a:lnTo>
                  <a:pt x="1471" y="120"/>
                </a:lnTo>
                <a:lnTo>
                  <a:pt x="1473" y="117"/>
                </a:lnTo>
                <a:lnTo>
                  <a:pt x="1476" y="115"/>
                </a:lnTo>
                <a:lnTo>
                  <a:pt x="1481" y="115"/>
                </a:lnTo>
                <a:lnTo>
                  <a:pt x="1485" y="114"/>
                </a:lnTo>
                <a:lnTo>
                  <a:pt x="1491" y="113"/>
                </a:lnTo>
                <a:lnTo>
                  <a:pt x="1496" y="109"/>
                </a:lnTo>
                <a:lnTo>
                  <a:pt x="1500" y="106"/>
                </a:lnTo>
                <a:lnTo>
                  <a:pt x="1501" y="101"/>
                </a:lnTo>
                <a:lnTo>
                  <a:pt x="1500" y="100"/>
                </a:lnTo>
                <a:lnTo>
                  <a:pt x="1497" y="99"/>
                </a:lnTo>
                <a:lnTo>
                  <a:pt x="1494" y="100"/>
                </a:lnTo>
                <a:lnTo>
                  <a:pt x="1492" y="100"/>
                </a:lnTo>
                <a:lnTo>
                  <a:pt x="1492" y="101"/>
                </a:lnTo>
                <a:lnTo>
                  <a:pt x="1493" y="102"/>
                </a:lnTo>
                <a:lnTo>
                  <a:pt x="1493" y="105"/>
                </a:lnTo>
                <a:lnTo>
                  <a:pt x="1492" y="106"/>
                </a:lnTo>
                <a:lnTo>
                  <a:pt x="1489" y="103"/>
                </a:lnTo>
                <a:lnTo>
                  <a:pt x="1485" y="102"/>
                </a:lnTo>
                <a:lnTo>
                  <a:pt x="1485" y="105"/>
                </a:lnTo>
                <a:lnTo>
                  <a:pt x="1484" y="106"/>
                </a:lnTo>
                <a:lnTo>
                  <a:pt x="1483" y="106"/>
                </a:lnTo>
                <a:lnTo>
                  <a:pt x="1482" y="106"/>
                </a:lnTo>
                <a:lnTo>
                  <a:pt x="1479" y="106"/>
                </a:lnTo>
                <a:lnTo>
                  <a:pt x="1475" y="106"/>
                </a:lnTo>
                <a:lnTo>
                  <a:pt x="1465" y="110"/>
                </a:lnTo>
                <a:lnTo>
                  <a:pt x="1456" y="116"/>
                </a:lnTo>
                <a:lnTo>
                  <a:pt x="1453" y="117"/>
                </a:lnTo>
                <a:lnTo>
                  <a:pt x="1452" y="118"/>
                </a:lnTo>
                <a:lnTo>
                  <a:pt x="1450" y="118"/>
                </a:lnTo>
                <a:lnTo>
                  <a:pt x="1448" y="117"/>
                </a:lnTo>
                <a:lnTo>
                  <a:pt x="1444" y="114"/>
                </a:lnTo>
                <a:lnTo>
                  <a:pt x="1440" y="111"/>
                </a:lnTo>
                <a:lnTo>
                  <a:pt x="1435" y="111"/>
                </a:lnTo>
                <a:lnTo>
                  <a:pt x="1431" y="114"/>
                </a:lnTo>
                <a:lnTo>
                  <a:pt x="1428" y="114"/>
                </a:lnTo>
                <a:lnTo>
                  <a:pt x="1426" y="114"/>
                </a:lnTo>
                <a:lnTo>
                  <a:pt x="1425" y="113"/>
                </a:lnTo>
                <a:lnTo>
                  <a:pt x="1424" y="111"/>
                </a:lnTo>
                <a:lnTo>
                  <a:pt x="1425" y="108"/>
                </a:lnTo>
                <a:lnTo>
                  <a:pt x="1426" y="106"/>
                </a:lnTo>
                <a:lnTo>
                  <a:pt x="1427" y="103"/>
                </a:lnTo>
                <a:lnTo>
                  <a:pt x="1425" y="101"/>
                </a:lnTo>
                <a:lnTo>
                  <a:pt x="1422" y="100"/>
                </a:lnTo>
                <a:lnTo>
                  <a:pt x="1418" y="98"/>
                </a:lnTo>
                <a:lnTo>
                  <a:pt x="1420" y="95"/>
                </a:lnTo>
                <a:lnTo>
                  <a:pt x="1423" y="94"/>
                </a:lnTo>
                <a:lnTo>
                  <a:pt x="1425" y="95"/>
                </a:lnTo>
                <a:lnTo>
                  <a:pt x="1428" y="94"/>
                </a:lnTo>
                <a:lnTo>
                  <a:pt x="1432" y="92"/>
                </a:lnTo>
                <a:lnTo>
                  <a:pt x="1436" y="89"/>
                </a:lnTo>
                <a:lnTo>
                  <a:pt x="1441" y="85"/>
                </a:lnTo>
                <a:lnTo>
                  <a:pt x="1446" y="83"/>
                </a:lnTo>
                <a:lnTo>
                  <a:pt x="1450" y="80"/>
                </a:lnTo>
                <a:lnTo>
                  <a:pt x="1456" y="76"/>
                </a:lnTo>
                <a:lnTo>
                  <a:pt x="1453" y="75"/>
                </a:lnTo>
                <a:lnTo>
                  <a:pt x="1451" y="74"/>
                </a:lnTo>
                <a:lnTo>
                  <a:pt x="1449" y="74"/>
                </a:lnTo>
                <a:lnTo>
                  <a:pt x="1447" y="74"/>
                </a:lnTo>
                <a:lnTo>
                  <a:pt x="1442" y="76"/>
                </a:lnTo>
                <a:lnTo>
                  <a:pt x="1439" y="78"/>
                </a:lnTo>
                <a:lnTo>
                  <a:pt x="1428" y="85"/>
                </a:lnTo>
                <a:lnTo>
                  <a:pt x="1419" y="93"/>
                </a:lnTo>
                <a:lnTo>
                  <a:pt x="1409" y="100"/>
                </a:lnTo>
                <a:lnTo>
                  <a:pt x="1399" y="107"/>
                </a:lnTo>
                <a:lnTo>
                  <a:pt x="1387" y="113"/>
                </a:lnTo>
                <a:lnTo>
                  <a:pt x="1377" y="116"/>
                </a:lnTo>
                <a:lnTo>
                  <a:pt x="1389" y="100"/>
                </a:lnTo>
                <a:lnTo>
                  <a:pt x="1400" y="82"/>
                </a:lnTo>
                <a:lnTo>
                  <a:pt x="1403" y="77"/>
                </a:lnTo>
                <a:lnTo>
                  <a:pt x="1407" y="73"/>
                </a:lnTo>
                <a:lnTo>
                  <a:pt x="1408" y="73"/>
                </a:lnTo>
                <a:lnTo>
                  <a:pt x="1409" y="72"/>
                </a:lnTo>
                <a:lnTo>
                  <a:pt x="1409" y="70"/>
                </a:lnTo>
                <a:lnTo>
                  <a:pt x="1410" y="70"/>
                </a:lnTo>
                <a:lnTo>
                  <a:pt x="1411" y="68"/>
                </a:lnTo>
                <a:lnTo>
                  <a:pt x="1414" y="67"/>
                </a:lnTo>
                <a:lnTo>
                  <a:pt x="1413" y="62"/>
                </a:lnTo>
                <a:lnTo>
                  <a:pt x="1411" y="59"/>
                </a:lnTo>
                <a:lnTo>
                  <a:pt x="1415" y="57"/>
                </a:lnTo>
                <a:lnTo>
                  <a:pt x="1417" y="56"/>
                </a:lnTo>
                <a:lnTo>
                  <a:pt x="1420" y="52"/>
                </a:lnTo>
                <a:lnTo>
                  <a:pt x="1423" y="49"/>
                </a:lnTo>
                <a:lnTo>
                  <a:pt x="1425" y="42"/>
                </a:lnTo>
                <a:lnTo>
                  <a:pt x="1427" y="35"/>
                </a:lnTo>
                <a:lnTo>
                  <a:pt x="1431" y="27"/>
                </a:lnTo>
                <a:lnTo>
                  <a:pt x="1436" y="22"/>
                </a:lnTo>
                <a:lnTo>
                  <a:pt x="1439" y="19"/>
                </a:lnTo>
                <a:lnTo>
                  <a:pt x="1442" y="16"/>
                </a:lnTo>
                <a:lnTo>
                  <a:pt x="1446" y="16"/>
                </a:lnTo>
                <a:lnTo>
                  <a:pt x="1448" y="14"/>
                </a:lnTo>
                <a:lnTo>
                  <a:pt x="1448" y="12"/>
                </a:lnTo>
                <a:lnTo>
                  <a:pt x="1448" y="11"/>
                </a:lnTo>
                <a:lnTo>
                  <a:pt x="1448" y="10"/>
                </a:lnTo>
                <a:lnTo>
                  <a:pt x="1447" y="9"/>
                </a:lnTo>
                <a:lnTo>
                  <a:pt x="1443" y="8"/>
                </a:lnTo>
                <a:lnTo>
                  <a:pt x="1441" y="9"/>
                </a:lnTo>
                <a:lnTo>
                  <a:pt x="1439" y="11"/>
                </a:lnTo>
                <a:lnTo>
                  <a:pt x="1438" y="15"/>
                </a:lnTo>
                <a:lnTo>
                  <a:pt x="1436" y="16"/>
                </a:lnTo>
                <a:lnTo>
                  <a:pt x="1434" y="17"/>
                </a:lnTo>
                <a:lnTo>
                  <a:pt x="1427" y="22"/>
                </a:lnTo>
                <a:lnTo>
                  <a:pt x="1423" y="28"/>
                </a:lnTo>
                <a:lnTo>
                  <a:pt x="1418" y="35"/>
                </a:lnTo>
                <a:lnTo>
                  <a:pt x="1413" y="41"/>
                </a:lnTo>
                <a:lnTo>
                  <a:pt x="1411" y="41"/>
                </a:lnTo>
                <a:lnTo>
                  <a:pt x="1410" y="41"/>
                </a:lnTo>
                <a:lnTo>
                  <a:pt x="1410" y="40"/>
                </a:lnTo>
                <a:lnTo>
                  <a:pt x="1410" y="39"/>
                </a:lnTo>
                <a:lnTo>
                  <a:pt x="1413" y="35"/>
                </a:lnTo>
                <a:lnTo>
                  <a:pt x="1414" y="33"/>
                </a:lnTo>
                <a:lnTo>
                  <a:pt x="1418" y="25"/>
                </a:lnTo>
                <a:lnTo>
                  <a:pt x="1423" y="17"/>
                </a:lnTo>
                <a:lnTo>
                  <a:pt x="1425" y="9"/>
                </a:lnTo>
                <a:lnTo>
                  <a:pt x="1425" y="0"/>
                </a:lnTo>
                <a:lnTo>
                  <a:pt x="1418" y="6"/>
                </a:lnTo>
                <a:lnTo>
                  <a:pt x="1410" y="11"/>
                </a:lnTo>
                <a:lnTo>
                  <a:pt x="1403" y="18"/>
                </a:lnTo>
                <a:lnTo>
                  <a:pt x="1397" y="26"/>
                </a:lnTo>
                <a:lnTo>
                  <a:pt x="1384" y="42"/>
                </a:lnTo>
                <a:lnTo>
                  <a:pt x="1369" y="58"/>
                </a:lnTo>
                <a:lnTo>
                  <a:pt x="1361" y="65"/>
                </a:lnTo>
                <a:lnTo>
                  <a:pt x="1351" y="72"/>
                </a:lnTo>
                <a:lnTo>
                  <a:pt x="1342" y="77"/>
                </a:lnTo>
                <a:lnTo>
                  <a:pt x="1332" y="83"/>
                </a:lnTo>
                <a:lnTo>
                  <a:pt x="1323" y="90"/>
                </a:lnTo>
                <a:lnTo>
                  <a:pt x="1314" y="97"/>
                </a:lnTo>
                <a:lnTo>
                  <a:pt x="1303" y="102"/>
                </a:lnTo>
                <a:lnTo>
                  <a:pt x="1294" y="109"/>
                </a:lnTo>
                <a:lnTo>
                  <a:pt x="1275" y="122"/>
                </a:lnTo>
                <a:lnTo>
                  <a:pt x="1255" y="133"/>
                </a:lnTo>
                <a:lnTo>
                  <a:pt x="1235" y="144"/>
                </a:lnTo>
                <a:lnTo>
                  <a:pt x="1214" y="155"/>
                </a:lnTo>
                <a:lnTo>
                  <a:pt x="1194" y="164"/>
                </a:lnTo>
                <a:lnTo>
                  <a:pt x="1174" y="173"/>
                </a:lnTo>
                <a:lnTo>
                  <a:pt x="1152" y="181"/>
                </a:lnTo>
                <a:lnTo>
                  <a:pt x="1130" y="189"/>
                </a:lnTo>
                <a:lnTo>
                  <a:pt x="1120" y="192"/>
                </a:lnTo>
                <a:lnTo>
                  <a:pt x="1109" y="194"/>
                </a:lnTo>
                <a:lnTo>
                  <a:pt x="1096" y="197"/>
                </a:lnTo>
                <a:lnTo>
                  <a:pt x="1085" y="198"/>
                </a:lnTo>
                <a:lnTo>
                  <a:pt x="1082" y="198"/>
                </a:lnTo>
                <a:lnTo>
                  <a:pt x="1080" y="198"/>
                </a:lnTo>
                <a:lnTo>
                  <a:pt x="1078" y="199"/>
                </a:lnTo>
                <a:lnTo>
                  <a:pt x="1077" y="201"/>
                </a:lnTo>
                <a:lnTo>
                  <a:pt x="1079" y="202"/>
                </a:lnTo>
                <a:lnTo>
                  <a:pt x="1082" y="202"/>
                </a:lnTo>
                <a:lnTo>
                  <a:pt x="1088" y="202"/>
                </a:lnTo>
                <a:lnTo>
                  <a:pt x="1095" y="203"/>
                </a:lnTo>
                <a:lnTo>
                  <a:pt x="1100" y="205"/>
                </a:lnTo>
                <a:lnTo>
                  <a:pt x="1105" y="207"/>
                </a:lnTo>
                <a:lnTo>
                  <a:pt x="1094" y="209"/>
                </a:lnTo>
                <a:lnTo>
                  <a:pt x="1081" y="211"/>
                </a:lnTo>
                <a:lnTo>
                  <a:pt x="1069" y="214"/>
                </a:lnTo>
                <a:lnTo>
                  <a:pt x="1056" y="216"/>
                </a:lnTo>
                <a:lnTo>
                  <a:pt x="1045" y="217"/>
                </a:lnTo>
                <a:lnTo>
                  <a:pt x="1034" y="217"/>
                </a:lnTo>
                <a:lnTo>
                  <a:pt x="1028" y="218"/>
                </a:lnTo>
                <a:lnTo>
                  <a:pt x="1022" y="218"/>
                </a:lnTo>
                <a:lnTo>
                  <a:pt x="1016" y="219"/>
                </a:lnTo>
                <a:lnTo>
                  <a:pt x="1011" y="222"/>
                </a:lnTo>
                <a:lnTo>
                  <a:pt x="1013" y="223"/>
                </a:lnTo>
                <a:lnTo>
                  <a:pt x="1015" y="225"/>
                </a:lnTo>
                <a:lnTo>
                  <a:pt x="1018" y="225"/>
                </a:lnTo>
                <a:lnTo>
                  <a:pt x="1021" y="225"/>
                </a:lnTo>
                <a:lnTo>
                  <a:pt x="1024" y="226"/>
                </a:lnTo>
                <a:lnTo>
                  <a:pt x="1028" y="227"/>
                </a:lnTo>
                <a:lnTo>
                  <a:pt x="1032" y="227"/>
                </a:lnTo>
                <a:lnTo>
                  <a:pt x="1036" y="227"/>
                </a:lnTo>
                <a:lnTo>
                  <a:pt x="1032" y="228"/>
                </a:lnTo>
                <a:lnTo>
                  <a:pt x="1030" y="228"/>
                </a:lnTo>
                <a:lnTo>
                  <a:pt x="1024" y="230"/>
                </a:lnTo>
                <a:lnTo>
                  <a:pt x="1018" y="230"/>
                </a:lnTo>
                <a:lnTo>
                  <a:pt x="1011" y="230"/>
                </a:lnTo>
                <a:lnTo>
                  <a:pt x="1005" y="232"/>
                </a:lnTo>
                <a:lnTo>
                  <a:pt x="1007" y="234"/>
                </a:lnTo>
                <a:lnTo>
                  <a:pt x="1010" y="236"/>
                </a:lnTo>
                <a:lnTo>
                  <a:pt x="1013" y="236"/>
                </a:lnTo>
                <a:lnTo>
                  <a:pt x="1016" y="234"/>
                </a:lnTo>
                <a:lnTo>
                  <a:pt x="1020" y="234"/>
                </a:lnTo>
                <a:lnTo>
                  <a:pt x="1024" y="234"/>
                </a:lnTo>
                <a:lnTo>
                  <a:pt x="1028" y="236"/>
                </a:lnTo>
                <a:lnTo>
                  <a:pt x="1031" y="238"/>
                </a:lnTo>
                <a:lnTo>
                  <a:pt x="1024" y="240"/>
                </a:lnTo>
                <a:lnTo>
                  <a:pt x="1018" y="240"/>
                </a:lnTo>
                <a:lnTo>
                  <a:pt x="1011" y="240"/>
                </a:lnTo>
                <a:lnTo>
                  <a:pt x="1004" y="241"/>
                </a:lnTo>
                <a:lnTo>
                  <a:pt x="998" y="242"/>
                </a:lnTo>
                <a:lnTo>
                  <a:pt x="993" y="243"/>
                </a:lnTo>
                <a:lnTo>
                  <a:pt x="986" y="241"/>
                </a:lnTo>
                <a:lnTo>
                  <a:pt x="980" y="239"/>
                </a:lnTo>
                <a:lnTo>
                  <a:pt x="975" y="238"/>
                </a:lnTo>
                <a:lnTo>
                  <a:pt x="971" y="236"/>
                </a:lnTo>
                <a:lnTo>
                  <a:pt x="972" y="240"/>
                </a:lnTo>
                <a:lnTo>
                  <a:pt x="972" y="243"/>
                </a:lnTo>
                <a:lnTo>
                  <a:pt x="970" y="246"/>
                </a:lnTo>
                <a:lnTo>
                  <a:pt x="968" y="247"/>
                </a:lnTo>
                <a:lnTo>
                  <a:pt x="964" y="247"/>
                </a:lnTo>
                <a:lnTo>
                  <a:pt x="961" y="247"/>
                </a:lnTo>
                <a:lnTo>
                  <a:pt x="955" y="246"/>
                </a:lnTo>
                <a:lnTo>
                  <a:pt x="949" y="242"/>
                </a:lnTo>
                <a:lnTo>
                  <a:pt x="950" y="244"/>
                </a:lnTo>
                <a:lnTo>
                  <a:pt x="950" y="247"/>
                </a:lnTo>
                <a:lnTo>
                  <a:pt x="949" y="247"/>
                </a:lnTo>
                <a:lnTo>
                  <a:pt x="948" y="248"/>
                </a:lnTo>
                <a:lnTo>
                  <a:pt x="945" y="248"/>
                </a:lnTo>
                <a:lnTo>
                  <a:pt x="941" y="248"/>
                </a:lnTo>
                <a:lnTo>
                  <a:pt x="929" y="249"/>
                </a:lnTo>
                <a:lnTo>
                  <a:pt x="916" y="249"/>
                </a:lnTo>
                <a:lnTo>
                  <a:pt x="904" y="249"/>
                </a:lnTo>
                <a:lnTo>
                  <a:pt x="890" y="249"/>
                </a:lnTo>
                <a:lnTo>
                  <a:pt x="878" y="248"/>
                </a:lnTo>
                <a:lnTo>
                  <a:pt x="865" y="247"/>
                </a:lnTo>
                <a:lnTo>
                  <a:pt x="853" y="246"/>
                </a:lnTo>
                <a:lnTo>
                  <a:pt x="840" y="243"/>
                </a:lnTo>
                <a:lnTo>
                  <a:pt x="834" y="242"/>
                </a:lnTo>
                <a:lnTo>
                  <a:pt x="829" y="241"/>
                </a:lnTo>
                <a:lnTo>
                  <a:pt x="824" y="239"/>
                </a:lnTo>
                <a:lnTo>
                  <a:pt x="820" y="239"/>
                </a:lnTo>
                <a:lnTo>
                  <a:pt x="820" y="240"/>
                </a:lnTo>
                <a:lnTo>
                  <a:pt x="820" y="240"/>
                </a:lnTo>
                <a:lnTo>
                  <a:pt x="821" y="241"/>
                </a:lnTo>
                <a:lnTo>
                  <a:pt x="823" y="242"/>
                </a:lnTo>
                <a:lnTo>
                  <a:pt x="826" y="243"/>
                </a:lnTo>
                <a:lnTo>
                  <a:pt x="830" y="244"/>
                </a:lnTo>
                <a:lnTo>
                  <a:pt x="839" y="247"/>
                </a:lnTo>
                <a:lnTo>
                  <a:pt x="848" y="248"/>
                </a:lnTo>
                <a:lnTo>
                  <a:pt x="843" y="249"/>
                </a:lnTo>
                <a:lnTo>
                  <a:pt x="840" y="249"/>
                </a:lnTo>
                <a:lnTo>
                  <a:pt x="835" y="248"/>
                </a:lnTo>
                <a:lnTo>
                  <a:pt x="831" y="248"/>
                </a:lnTo>
                <a:lnTo>
                  <a:pt x="823" y="246"/>
                </a:lnTo>
                <a:lnTo>
                  <a:pt x="815" y="247"/>
                </a:lnTo>
                <a:lnTo>
                  <a:pt x="821" y="249"/>
                </a:lnTo>
                <a:lnTo>
                  <a:pt x="828" y="250"/>
                </a:lnTo>
                <a:lnTo>
                  <a:pt x="825" y="252"/>
                </a:lnTo>
                <a:lnTo>
                  <a:pt x="823" y="254"/>
                </a:lnTo>
                <a:lnTo>
                  <a:pt x="822" y="255"/>
                </a:lnTo>
                <a:lnTo>
                  <a:pt x="820" y="255"/>
                </a:lnTo>
                <a:lnTo>
                  <a:pt x="818" y="252"/>
                </a:lnTo>
                <a:lnTo>
                  <a:pt x="818" y="251"/>
                </a:lnTo>
                <a:lnTo>
                  <a:pt x="815" y="252"/>
                </a:lnTo>
                <a:lnTo>
                  <a:pt x="813" y="254"/>
                </a:lnTo>
                <a:lnTo>
                  <a:pt x="809" y="251"/>
                </a:lnTo>
                <a:lnTo>
                  <a:pt x="806" y="248"/>
                </a:lnTo>
                <a:lnTo>
                  <a:pt x="809" y="247"/>
                </a:lnTo>
                <a:lnTo>
                  <a:pt x="810" y="246"/>
                </a:lnTo>
                <a:lnTo>
                  <a:pt x="809" y="244"/>
                </a:lnTo>
                <a:lnTo>
                  <a:pt x="807" y="242"/>
                </a:lnTo>
                <a:lnTo>
                  <a:pt x="799" y="240"/>
                </a:lnTo>
                <a:lnTo>
                  <a:pt x="792" y="239"/>
                </a:lnTo>
                <a:lnTo>
                  <a:pt x="783" y="236"/>
                </a:lnTo>
                <a:lnTo>
                  <a:pt x="775" y="233"/>
                </a:lnTo>
                <a:lnTo>
                  <a:pt x="771" y="232"/>
                </a:lnTo>
                <a:lnTo>
                  <a:pt x="767" y="230"/>
                </a:lnTo>
                <a:lnTo>
                  <a:pt x="765" y="228"/>
                </a:lnTo>
                <a:lnTo>
                  <a:pt x="763" y="228"/>
                </a:lnTo>
                <a:lnTo>
                  <a:pt x="760" y="228"/>
                </a:lnTo>
                <a:lnTo>
                  <a:pt x="759" y="230"/>
                </a:lnTo>
                <a:lnTo>
                  <a:pt x="764" y="234"/>
                </a:lnTo>
                <a:lnTo>
                  <a:pt x="769" y="236"/>
                </a:lnTo>
                <a:lnTo>
                  <a:pt x="772" y="235"/>
                </a:lnTo>
                <a:lnTo>
                  <a:pt x="774" y="234"/>
                </a:lnTo>
                <a:lnTo>
                  <a:pt x="775" y="238"/>
                </a:lnTo>
                <a:lnTo>
                  <a:pt x="776" y="240"/>
                </a:lnTo>
                <a:lnTo>
                  <a:pt x="777" y="240"/>
                </a:lnTo>
                <a:lnTo>
                  <a:pt x="780" y="240"/>
                </a:lnTo>
                <a:lnTo>
                  <a:pt x="783" y="241"/>
                </a:lnTo>
                <a:lnTo>
                  <a:pt x="788" y="243"/>
                </a:lnTo>
                <a:lnTo>
                  <a:pt x="780" y="243"/>
                </a:lnTo>
                <a:lnTo>
                  <a:pt x="773" y="241"/>
                </a:lnTo>
                <a:lnTo>
                  <a:pt x="766" y="239"/>
                </a:lnTo>
                <a:lnTo>
                  <a:pt x="760" y="236"/>
                </a:lnTo>
                <a:lnTo>
                  <a:pt x="752" y="233"/>
                </a:lnTo>
                <a:lnTo>
                  <a:pt x="744" y="231"/>
                </a:lnTo>
                <a:lnTo>
                  <a:pt x="742" y="232"/>
                </a:lnTo>
                <a:lnTo>
                  <a:pt x="742" y="234"/>
                </a:lnTo>
                <a:lnTo>
                  <a:pt x="743" y="235"/>
                </a:lnTo>
                <a:lnTo>
                  <a:pt x="744" y="235"/>
                </a:lnTo>
                <a:lnTo>
                  <a:pt x="747" y="235"/>
                </a:lnTo>
                <a:lnTo>
                  <a:pt x="748" y="236"/>
                </a:lnTo>
                <a:lnTo>
                  <a:pt x="748" y="239"/>
                </a:lnTo>
                <a:lnTo>
                  <a:pt x="747" y="240"/>
                </a:lnTo>
                <a:lnTo>
                  <a:pt x="743" y="240"/>
                </a:lnTo>
                <a:lnTo>
                  <a:pt x="741" y="238"/>
                </a:lnTo>
                <a:lnTo>
                  <a:pt x="739" y="235"/>
                </a:lnTo>
                <a:lnTo>
                  <a:pt x="736" y="234"/>
                </a:lnTo>
                <a:lnTo>
                  <a:pt x="733" y="231"/>
                </a:lnTo>
                <a:lnTo>
                  <a:pt x="729" y="227"/>
                </a:lnTo>
                <a:lnTo>
                  <a:pt x="725" y="230"/>
                </a:lnTo>
                <a:lnTo>
                  <a:pt x="723" y="234"/>
                </a:lnTo>
                <a:lnTo>
                  <a:pt x="729" y="234"/>
                </a:lnTo>
                <a:lnTo>
                  <a:pt x="733" y="236"/>
                </a:lnTo>
                <a:lnTo>
                  <a:pt x="739" y="240"/>
                </a:lnTo>
                <a:lnTo>
                  <a:pt x="743" y="243"/>
                </a:lnTo>
                <a:lnTo>
                  <a:pt x="740" y="244"/>
                </a:lnTo>
                <a:lnTo>
                  <a:pt x="738" y="244"/>
                </a:lnTo>
                <a:lnTo>
                  <a:pt x="735" y="244"/>
                </a:lnTo>
                <a:lnTo>
                  <a:pt x="733" y="243"/>
                </a:lnTo>
                <a:lnTo>
                  <a:pt x="730" y="240"/>
                </a:lnTo>
                <a:lnTo>
                  <a:pt x="729" y="238"/>
                </a:lnTo>
                <a:lnTo>
                  <a:pt x="726" y="238"/>
                </a:lnTo>
                <a:lnTo>
                  <a:pt x="724" y="238"/>
                </a:lnTo>
                <a:lnTo>
                  <a:pt x="722" y="238"/>
                </a:lnTo>
                <a:lnTo>
                  <a:pt x="719" y="236"/>
                </a:lnTo>
                <a:lnTo>
                  <a:pt x="717" y="236"/>
                </a:lnTo>
                <a:lnTo>
                  <a:pt x="717" y="238"/>
                </a:lnTo>
                <a:lnTo>
                  <a:pt x="717" y="240"/>
                </a:lnTo>
                <a:lnTo>
                  <a:pt x="717" y="242"/>
                </a:lnTo>
                <a:lnTo>
                  <a:pt x="711" y="241"/>
                </a:lnTo>
                <a:lnTo>
                  <a:pt x="707" y="240"/>
                </a:lnTo>
                <a:lnTo>
                  <a:pt x="705" y="239"/>
                </a:lnTo>
                <a:lnTo>
                  <a:pt x="702" y="238"/>
                </a:lnTo>
                <a:lnTo>
                  <a:pt x="701" y="234"/>
                </a:lnTo>
                <a:lnTo>
                  <a:pt x="699" y="231"/>
                </a:lnTo>
                <a:lnTo>
                  <a:pt x="697" y="231"/>
                </a:lnTo>
                <a:lnTo>
                  <a:pt x="694" y="230"/>
                </a:lnTo>
                <a:lnTo>
                  <a:pt x="693" y="232"/>
                </a:lnTo>
                <a:lnTo>
                  <a:pt x="693" y="234"/>
                </a:lnTo>
                <a:lnTo>
                  <a:pt x="690" y="234"/>
                </a:lnTo>
                <a:lnTo>
                  <a:pt x="689" y="232"/>
                </a:lnTo>
                <a:lnTo>
                  <a:pt x="689" y="231"/>
                </a:lnTo>
                <a:lnTo>
                  <a:pt x="689" y="230"/>
                </a:lnTo>
                <a:lnTo>
                  <a:pt x="691" y="228"/>
                </a:lnTo>
                <a:lnTo>
                  <a:pt x="694" y="228"/>
                </a:lnTo>
                <a:lnTo>
                  <a:pt x="693" y="226"/>
                </a:lnTo>
                <a:lnTo>
                  <a:pt x="691" y="225"/>
                </a:lnTo>
                <a:lnTo>
                  <a:pt x="689" y="224"/>
                </a:lnTo>
                <a:lnTo>
                  <a:pt x="686" y="224"/>
                </a:lnTo>
                <a:lnTo>
                  <a:pt x="689" y="223"/>
                </a:lnTo>
                <a:lnTo>
                  <a:pt x="690" y="222"/>
                </a:lnTo>
                <a:lnTo>
                  <a:pt x="686" y="219"/>
                </a:lnTo>
                <a:lnTo>
                  <a:pt x="683" y="218"/>
                </a:lnTo>
                <a:lnTo>
                  <a:pt x="680" y="217"/>
                </a:lnTo>
                <a:lnTo>
                  <a:pt x="678" y="217"/>
                </a:lnTo>
                <a:lnTo>
                  <a:pt x="678" y="219"/>
                </a:lnTo>
                <a:lnTo>
                  <a:pt x="680" y="222"/>
                </a:lnTo>
                <a:lnTo>
                  <a:pt x="670" y="218"/>
                </a:lnTo>
                <a:lnTo>
                  <a:pt x="661" y="217"/>
                </a:lnTo>
                <a:lnTo>
                  <a:pt x="667" y="221"/>
                </a:lnTo>
                <a:lnTo>
                  <a:pt x="673" y="224"/>
                </a:lnTo>
                <a:lnTo>
                  <a:pt x="675" y="225"/>
                </a:lnTo>
                <a:lnTo>
                  <a:pt x="677" y="227"/>
                </a:lnTo>
                <a:lnTo>
                  <a:pt x="677" y="230"/>
                </a:lnTo>
                <a:lnTo>
                  <a:pt x="676" y="232"/>
                </a:lnTo>
                <a:lnTo>
                  <a:pt x="680" y="233"/>
                </a:lnTo>
                <a:lnTo>
                  <a:pt x="683" y="233"/>
                </a:lnTo>
                <a:lnTo>
                  <a:pt x="680" y="235"/>
                </a:lnTo>
                <a:lnTo>
                  <a:pt x="676" y="235"/>
                </a:lnTo>
                <a:lnTo>
                  <a:pt x="674" y="234"/>
                </a:lnTo>
                <a:lnTo>
                  <a:pt x="670" y="232"/>
                </a:lnTo>
                <a:lnTo>
                  <a:pt x="668" y="231"/>
                </a:lnTo>
                <a:lnTo>
                  <a:pt x="664" y="230"/>
                </a:lnTo>
                <a:lnTo>
                  <a:pt x="662" y="228"/>
                </a:lnTo>
                <a:lnTo>
                  <a:pt x="660" y="228"/>
                </a:lnTo>
                <a:lnTo>
                  <a:pt x="660" y="230"/>
                </a:lnTo>
                <a:lnTo>
                  <a:pt x="660" y="231"/>
                </a:lnTo>
                <a:lnTo>
                  <a:pt x="664" y="233"/>
                </a:lnTo>
                <a:lnTo>
                  <a:pt x="668" y="233"/>
                </a:lnTo>
                <a:lnTo>
                  <a:pt x="672" y="239"/>
                </a:lnTo>
                <a:lnTo>
                  <a:pt x="676" y="242"/>
                </a:lnTo>
                <a:lnTo>
                  <a:pt x="678" y="243"/>
                </a:lnTo>
                <a:lnTo>
                  <a:pt x="682" y="244"/>
                </a:lnTo>
                <a:lnTo>
                  <a:pt x="684" y="247"/>
                </a:lnTo>
                <a:lnTo>
                  <a:pt x="685" y="249"/>
                </a:lnTo>
                <a:lnTo>
                  <a:pt x="691" y="251"/>
                </a:lnTo>
                <a:lnTo>
                  <a:pt x="698" y="251"/>
                </a:lnTo>
                <a:lnTo>
                  <a:pt x="700" y="252"/>
                </a:lnTo>
                <a:lnTo>
                  <a:pt x="702" y="255"/>
                </a:lnTo>
                <a:lnTo>
                  <a:pt x="705" y="258"/>
                </a:lnTo>
                <a:lnTo>
                  <a:pt x="708" y="259"/>
                </a:lnTo>
                <a:lnTo>
                  <a:pt x="711" y="260"/>
                </a:lnTo>
                <a:lnTo>
                  <a:pt x="714" y="263"/>
                </a:lnTo>
                <a:lnTo>
                  <a:pt x="718" y="264"/>
                </a:lnTo>
                <a:lnTo>
                  <a:pt x="723" y="266"/>
                </a:lnTo>
                <a:lnTo>
                  <a:pt x="725" y="267"/>
                </a:lnTo>
                <a:lnTo>
                  <a:pt x="725" y="268"/>
                </a:lnTo>
                <a:lnTo>
                  <a:pt x="724" y="269"/>
                </a:lnTo>
                <a:lnTo>
                  <a:pt x="722" y="271"/>
                </a:lnTo>
                <a:lnTo>
                  <a:pt x="719" y="268"/>
                </a:lnTo>
                <a:lnTo>
                  <a:pt x="717" y="267"/>
                </a:lnTo>
                <a:lnTo>
                  <a:pt x="714" y="267"/>
                </a:lnTo>
                <a:lnTo>
                  <a:pt x="710" y="266"/>
                </a:lnTo>
                <a:lnTo>
                  <a:pt x="709" y="264"/>
                </a:lnTo>
                <a:lnTo>
                  <a:pt x="708" y="263"/>
                </a:lnTo>
                <a:lnTo>
                  <a:pt x="706" y="261"/>
                </a:lnTo>
                <a:lnTo>
                  <a:pt x="703" y="260"/>
                </a:lnTo>
                <a:lnTo>
                  <a:pt x="694" y="257"/>
                </a:lnTo>
                <a:lnTo>
                  <a:pt x="685" y="252"/>
                </a:lnTo>
                <a:lnTo>
                  <a:pt x="678" y="249"/>
                </a:lnTo>
                <a:lnTo>
                  <a:pt x="670" y="247"/>
                </a:lnTo>
                <a:lnTo>
                  <a:pt x="666" y="246"/>
                </a:lnTo>
                <a:lnTo>
                  <a:pt x="662" y="246"/>
                </a:lnTo>
                <a:lnTo>
                  <a:pt x="659" y="243"/>
                </a:lnTo>
                <a:lnTo>
                  <a:pt x="657" y="241"/>
                </a:lnTo>
                <a:lnTo>
                  <a:pt x="655" y="239"/>
                </a:lnTo>
                <a:lnTo>
                  <a:pt x="652" y="239"/>
                </a:lnTo>
                <a:lnTo>
                  <a:pt x="650" y="238"/>
                </a:lnTo>
                <a:lnTo>
                  <a:pt x="648" y="235"/>
                </a:lnTo>
                <a:lnTo>
                  <a:pt x="645" y="234"/>
                </a:lnTo>
                <a:lnTo>
                  <a:pt x="643" y="232"/>
                </a:lnTo>
                <a:lnTo>
                  <a:pt x="639" y="232"/>
                </a:lnTo>
                <a:lnTo>
                  <a:pt x="634" y="231"/>
                </a:lnTo>
                <a:lnTo>
                  <a:pt x="618" y="222"/>
                </a:lnTo>
                <a:lnTo>
                  <a:pt x="601" y="214"/>
                </a:lnTo>
                <a:lnTo>
                  <a:pt x="598" y="211"/>
                </a:lnTo>
                <a:lnTo>
                  <a:pt x="593" y="211"/>
                </a:lnTo>
                <a:lnTo>
                  <a:pt x="593" y="214"/>
                </a:lnTo>
                <a:lnTo>
                  <a:pt x="593" y="216"/>
                </a:lnTo>
                <a:lnTo>
                  <a:pt x="595" y="217"/>
                </a:lnTo>
                <a:lnTo>
                  <a:pt x="598" y="218"/>
                </a:lnTo>
                <a:lnTo>
                  <a:pt x="601" y="221"/>
                </a:lnTo>
                <a:lnTo>
                  <a:pt x="603" y="225"/>
                </a:lnTo>
                <a:lnTo>
                  <a:pt x="600" y="225"/>
                </a:lnTo>
                <a:lnTo>
                  <a:pt x="596" y="225"/>
                </a:lnTo>
                <a:lnTo>
                  <a:pt x="595" y="226"/>
                </a:lnTo>
                <a:lnTo>
                  <a:pt x="593" y="228"/>
                </a:lnTo>
                <a:lnTo>
                  <a:pt x="592" y="226"/>
                </a:lnTo>
                <a:lnTo>
                  <a:pt x="593" y="224"/>
                </a:lnTo>
                <a:lnTo>
                  <a:pt x="591" y="223"/>
                </a:lnTo>
                <a:lnTo>
                  <a:pt x="587" y="222"/>
                </a:lnTo>
                <a:lnTo>
                  <a:pt x="582" y="216"/>
                </a:lnTo>
                <a:lnTo>
                  <a:pt x="575" y="211"/>
                </a:lnTo>
                <a:lnTo>
                  <a:pt x="574" y="211"/>
                </a:lnTo>
                <a:lnTo>
                  <a:pt x="573" y="213"/>
                </a:lnTo>
                <a:lnTo>
                  <a:pt x="573" y="217"/>
                </a:lnTo>
                <a:lnTo>
                  <a:pt x="573" y="222"/>
                </a:lnTo>
                <a:lnTo>
                  <a:pt x="570" y="221"/>
                </a:lnTo>
                <a:lnTo>
                  <a:pt x="569" y="221"/>
                </a:lnTo>
                <a:lnTo>
                  <a:pt x="569" y="218"/>
                </a:lnTo>
                <a:lnTo>
                  <a:pt x="568" y="217"/>
                </a:lnTo>
                <a:lnTo>
                  <a:pt x="568" y="216"/>
                </a:lnTo>
                <a:lnTo>
                  <a:pt x="566" y="215"/>
                </a:lnTo>
                <a:lnTo>
                  <a:pt x="565" y="215"/>
                </a:lnTo>
                <a:lnTo>
                  <a:pt x="563" y="217"/>
                </a:lnTo>
                <a:lnTo>
                  <a:pt x="562" y="216"/>
                </a:lnTo>
                <a:lnTo>
                  <a:pt x="560" y="216"/>
                </a:lnTo>
                <a:lnTo>
                  <a:pt x="559" y="217"/>
                </a:lnTo>
                <a:lnTo>
                  <a:pt x="560" y="219"/>
                </a:lnTo>
                <a:lnTo>
                  <a:pt x="562" y="221"/>
                </a:lnTo>
                <a:lnTo>
                  <a:pt x="566" y="224"/>
                </a:lnTo>
                <a:lnTo>
                  <a:pt x="566" y="226"/>
                </a:lnTo>
                <a:lnTo>
                  <a:pt x="565" y="227"/>
                </a:lnTo>
                <a:lnTo>
                  <a:pt x="565" y="228"/>
                </a:lnTo>
                <a:lnTo>
                  <a:pt x="567" y="230"/>
                </a:lnTo>
                <a:lnTo>
                  <a:pt x="569" y="230"/>
                </a:lnTo>
                <a:lnTo>
                  <a:pt x="573" y="230"/>
                </a:lnTo>
                <a:lnTo>
                  <a:pt x="574" y="231"/>
                </a:lnTo>
                <a:lnTo>
                  <a:pt x="575" y="232"/>
                </a:lnTo>
                <a:lnTo>
                  <a:pt x="578" y="236"/>
                </a:lnTo>
                <a:lnTo>
                  <a:pt x="582" y="239"/>
                </a:lnTo>
                <a:lnTo>
                  <a:pt x="586" y="241"/>
                </a:lnTo>
                <a:lnTo>
                  <a:pt x="591" y="242"/>
                </a:lnTo>
                <a:lnTo>
                  <a:pt x="603" y="251"/>
                </a:lnTo>
                <a:lnTo>
                  <a:pt x="616" y="259"/>
                </a:lnTo>
                <a:lnTo>
                  <a:pt x="620" y="261"/>
                </a:lnTo>
                <a:lnTo>
                  <a:pt x="624" y="264"/>
                </a:lnTo>
                <a:lnTo>
                  <a:pt x="626" y="266"/>
                </a:lnTo>
                <a:lnTo>
                  <a:pt x="627" y="266"/>
                </a:lnTo>
                <a:lnTo>
                  <a:pt x="627" y="265"/>
                </a:lnTo>
                <a:lnTo>
                  <a:pt x="627" y="264"/>
                </a:lnTo>
                <a:lnTo>
                  <a:pt x="624" y="258"/>
                </a:lnTo>
                <a:lnTo>
                  <a:pt x="619" y="255"/>
                </a:lnTo>
                <a:lnTo>
                  <a:pt x="616" y="255"/>
                </a:lnTo>
                <a:lnTo>
                  <a:pt x="614" y="255"/>
                </a:lnTo>
                <a:lnTo>
                  <a:pt x="614" y="254"/>
                </a:lnTo>
                <a:lnTo>
                  <a:pt x="614" y="251"/>
                </a:lnTo>
                <a:lnTo>
                  <a:pt x="612" y="250"/>
                </a:lnTo>
                <a:lnTo>
                  <a:pt x="609" y="249"/>
                </a:lnTo>
                <a:lnTo>
                  <a:pt x="606" y="247"/>
                </a:lnTo>
                <a:lnTo>
                  <a:pt x="603" y="243"/>
                </a:lnTo>
                <a:lnTo>
                  <a:pt x="599" y="241"/>
                </a:lnTo>
                <a:lnTo>
                  <a:pt x="594" y="240"/>
                </a:lnTo>
                <a:lnTo>
                  <a:pt x="592" y="236"/>
                </a:lnTo>
                <a:lnTo>
                  <a:pt x="591" y="232"/>
                </a:lnTo>
                <a:lnTo>
                  <a:pt x="600" y="238"/>
                </a:lnTo>
                <a:lnTo>
                  <a:pt x="610" y="241"/>
                </a:lnTo>
                <a:lnTo>
                  <a:pt x="615" y="242"/>
                </a:lnTo>
                <a:lnTo>
                  <a:pt x="617" y="244"/>
                </a:lnTo>
                <a:lnTo>
                  <a:pt x="616" y="246"/>
                </a:lnTo>
                <a:lnTo>
                  <a:pt x="616" y="248"/>
                </a:lnTo>
                <a:lnTo>
                  <a:pt x="616" y="250"/>
                </a:lnTo>
                <a:lnTo>
                  <a:pt x="618" y="252"/>
                </a:lnTo>
                <a:lnTo>
                  <a:pt x="624" y="252"/>
                </a:lnTo>
                <a:lnTo>
                  <a:pt x="629" y="254"/>
                </a:lnTo>
                <a:lnTo>
                  <a:pt x="629" y="257"/>
                </a:lnTo>
                <a:lnTo>
                  <a:pt x="632" y="259"/>
                </a:lnTo>
                <a:lnTo>
                  <a:pt x="634" y="260"/>
                </a:lnTo>
                <a:lnTo>
                  <a:pt x="637" y="260"/>
                </a:lnTo>
                <a:lnTo>
                  <a:pt x="636" y="257"/>
                </a:lnTo>
                <a:lnTo>
                  <a:pt x="635" y="255"/>
                </a:lnTo>
                <a:lnTo>
                  <a:pt x="633" y="254"/>
                </a:lnTo>
                <a:lnTo>
                  <a:pt x="629" y="254"/>
                </a:lnTo>
                <a:lnTo>
                  <a:pt x="631" y="251"/>
                </a:lnTo>
                <a:lnTo>
                  <a:pt x="633" y="251"/>
                </a:lnTo>
                <a:lnTo>
                  <a:pt x="635" y="251"/>
                </a:lnTo>
                <a:lnTo>
                  <a:pt x="637" y="254"/>
                </a:lnTo>
                <a:lnTo>
                  <a:pt x="641" y="258"/>
                </a:lnTo>
                <a:lnTo>
                  <a:pt x="645" y="261"/>
                </a:lnTo>
                <a:lnTo>
                  <a:pt x="658" y="263"/>
                </a:lnTo>
                <a:lnTo>
                  <a:pt x="672" y="263"/>
                </a:lnTo>
                <a:lnTo>
                  <a:pt x="667" y="260"/>
                </a:lnTo>
                <a:lnTo>
                  <a:pt x="664" y="258"/>
                </a:lnTo>
                <a:lnTo>
                  <a:pt x="664" y="256"/>
                </a:lnTo>
                <a:lnTo>
                  <a:pt x="666" y="255"/>
                </a:lnTo>
                <a:lnTo>
                  <a:pt x="668" y="255"/>
                </a:lnTo>
                <a:lnTo>
                  <a:pt x="669" y="256"/>
                </a:lnTo>
                <a:lnTo>
                  <a:pt x="673" y="257"/>
                </a:lnTo>
                <a:lnTo>
                  <a:pt x="675" y="259"/>
                </a:lnTo>
                <a:lnTo>
                  <a:pt x="674" y="260"/>
                </a:lnTo>
                <a:lnTo>
                  <a:pt x="673" y="261"/>
                </a:lnTo>
                <a:lnTo>
                  <a:pt x="669" y="265"/>
                </a:lnTo>
                <a:lnTo>
                  <a:pt x="667" y="268"/>
                </a:lnTo>
                <a:lnTo>
                  <a:pt x="669" y="272"/>
                </a:lnTo>
                <a:lnTo>
                  <a:pt x="673" y="274"/>
                </a:lnTo>
                <a:lnTo>
                  <a:pt x="674" y="276"/>
                </a:lnTo>
                <a:lnTo>
                  <a:pt x="675" y="279"/>
                </a:lnTo>
                <a:lnTo>
                  <a:pt x="675" y="281"/>
                </a:lnTo>
                <a:lnTo>
                  <a:pt x="676" y="282"/>
                </a:lnTo>
                <a:lnTo>
                  <a:pt x="680" y="283"/>
                </a:lnTo>
                <a:lnTo>
                  <a:pt x="682" y="284"/>
                </a:lnTo>
                <a:lnTo>
                  <a:pt x="683" y="286"/>
                </a:lnTo>
                <a:lnTo>
                  <a:pt x="685" y="288"/>
                </a:lnTo>
                <a:lnTo>
                  <a:pt x="688" y="288"/>
                </a:lnTo>
                <a:lnTo>
                  <a:pt x="690" y="288"/>
                </a:lnTo>
                <a:lnTo>
                  <a:pt x="693" y="288"/>
                </a:lnTo>
                <a:lnTo>
                  <a:pt x="698" y="290"/>
                </a:lnTo>
                <a:lnTo>
                  <a:pt x="694" y="292"/>
                </a:lnTo>
                <a:lnTo>
                  <a:pt x="691" y="293"/>
                </a:lnTo>
                <a:lnTo>
                  <a:pt x="688" y="292"/>
                </a:lnTo>
                <a:lnTo>
                  <a:pt x="684" y="290"/>
                </a:lnTo>
                <a:lnTo>
                  <a:pt x="680" y="289"/>
                </a:lnTo>
                <a:lnTo>
                  <a:pt x="675" y="286"/>
                </a:lnTo>
                <a:lnTo>
                  <a:pt x="673" y="284"/>
                </a:lnTo>
                <a:lnTo>
                  <a:pt x="672" y="283"/>
                </a:lnTo>
                <a:lnTo>
                  <a:pt x="670" y="281"/>
                </a:lnTo>
                <a:lnTo>
                  <a:pt x="669" y="280"/>
                </a:lnTo>
                <a:lnTo>
                  <a:pt x="667" y="281"/>
                </a:lnTo>
                <a:lnTo>
                  <a:pt x="665" y="281"/>
                </a:lnTo>
                <a:lnTo>
                  <a:pt x="660" y="280"/>
                </a:lnTo>
                <a:lnTo>
                  <a:pt x="656" y="276"/>
                </a:lnTo>
                <a:lnTo>
                  <a:pt x="644" y="271"/>
                </a:lnTo>
                <a:lnTo>
                  <a:pt x="633" y="264"/>
                </a:lnTo>
                <a:lnTo>
                  <a:pt x="634" y="267"/>
                </a:lnTo>
                <a:lnTo>
                  <a:pt x="634" y="269"/>
                </a:lnTo>
                <a:lnTo>
                  <a:pt x="636" y="271"/>
                </a:lnTo>
                <a:lnTo>
                  <a:pt x="639" y="272"/>
                </a:lnTo>
                <a:lnTo>
                  <a:pt x="642" y="273"/>
                </a:lnTo>
                <a:lnTo>
                  <a:pt x="645" y="274"/>
                </a:lnTo>
                <a:lnTo>
                  <a:pt x="651" y="280"/>
                </a:lnTo>
                <a:lnTo>
                  <a:pt x="657" y="285"/>
                </a:lnTo>
                <a:lnTo>
                  <a:pt x="655" y="285"/>
                </a:lnTo>
                <a:lnTo>
                  <a:pt x="652" y="285"/>
                </a:lnTo>
                <a:lnTo>
                  <a:pt x="656" y="289"/>
                </a:lnTo>
                <a:lnTo>
                  <a:pt x="659" y="293"/>
                </a:lnTo>
                <a:lnTo>
                  <a:pt x="658" y="293"/>
                </a:lnTo>
                <a:lnTo>
                  <a:pt x="657" y="293"/>
                </a:lnTo>
                <a:lnTo>
                  <a:pt x="656" y="294"/>
                </a:lnTo>
                <a:lnTo>
                  <a:pt x="657" y="296"/>
                </a:lnTo>
                <a:lnTo>
                  <a:pt x="664" y="298"/>
                </a:lnTo>
                <a:lnTo>
                  <a:pt x="670" y="299"/>
                </a:lnTo>
                <a:lnTo>
                  <a:pt x="667" y="296"/>
                </a:lnTo>
                <a:lnTo>
                  <a:pt x="662" y="292"/>
                </a:lnTo>
                <a:lnTo>
                  <a:pt x="659" y="288"/>
                </a:lnTo>
                <a:lnTo>
                  <a:pt x="659" y="284"/>
                </a:lnTo>
                <a:lnTo>
                  <a:pt x="668" y="289"/>
                </a:lnTo>
                <a:lnTo>
                  <a:pt x="678" y="294"/>
                </a:lnTo>
                <a:lnTo>
                  <a:pt x="681" y="296"/>
                </a:lnTo>
                <a:lnTo>
                  <a:pt x="684" y="298"/>
                </a:lnTo>
                <a:lnTo>
                  <a:pt x="685" y="300"/>
                </a:lnTo>
                <a:lnTo>
                  <a:pt x="688" y="304"/>
                </a:lnTo>
                <a:lnTo>
                  <a:pt x="690" y="302"/>
                </a:lnTo>
                <a:lnTo>
                  <a:pt x="692" y="301"/>
                </a:lnTo>
                <a:lnTo>
                  <a:pt x="694" y="301"/>
                </a:lnTo>
                <a:lnTo>
                  <a:pt x="698" y="302"/>
                </a:lnTo>
                <a:lnTo>
                  <a:pt x="702" y="302"/>
                </a:lnTo>
                <a:lnTo>
                  <a:pt x="707" y="302"/>
                </a:lnTo>
                <a:lnTo>
                  <a:pt x="705" y="300"/>
                </a:lnTo>
                <a:lnTo>
                  <a:pt x="702" y="298"/>
                </a:lnTo>
                <a:lnTo>
                  <a:pt x="700" y="296"/>
                </a:lnTo>
                <a:lnTo>
                  <a:pt x="700" y="292"/>
                </a:lnTo>
                <a:lnTo>
                  <a:pt x="710" y="299"/>
                </a:lnTo>
                <a:lnTo>
                  <a:pt x="722" y="306"/>
                </a:lnTo>
                <a:lnTo>
                  <a:pt x="718" y="305"/>
                </a:lnTo>
                <a:lnTo>
                  <a:pt x="713" y="304"/>
                </a:lnTo>
                <a:lnTo>
                  <a:pt x="710" y="302"/>
                </a:lnTo>
                <a:lnTo>
                  <a:pt x="708" y="302"/>
                </a:lnTo>
                <a:lnTo>
                  <a:pt x="707" y="304"/>
                </a:lnTo>
                <a:lnTo>
                  <a:pt x="706" y="305"/>
                </a:lnTo>
                <a:lnTo>
                  <a:pt x="711" y="308"/>
                </a:lnTo>
                <a:lnTo>
                  <a:pt x="717" y="311"/>
                </a:lnTo>
                <a:lnTo>
                  <a:pt x="715" y="311"/>
                </a:lnTo>
                <a:lnTo>
                  <a:pt x="713" y="313"/>
                </a:lnTo>
                <a:lnTo>
                  <a:pt x="716" y="315"/>
                </a:lnTo>
                <a:lnTo>
                  <a:pt x="719" y="316"/>
                </a:lnTo>
                <a:lnTo>
                  <a:pt x="723" y="316"/>
                </a:lnTo>
                <a:lnTo>
                  <a:pt x="727" y="316"/>
                </a:lnTo>
                <a:lnTo>
                  <a:pt x="725" y="317"/>
                </a:lnTo>
                <a:lnTo>
                  <a:pt x="724" y="318"/>
                </a:lnTo>
                <a:lnTo>
                  <a:pt x="723" y="319"/>
                </a:lnTo>
                <a:lnTo>
                  <a:pt x="722" y="322"/>
                </a:lnTo>
                <a:lnTo>
                  <a:pt x="716" y="321"/>
                </a:lnTo>
                <a:lnTo>
                  <a:pt x="710" y="318"/>
                </a:lnTo>
                <a:lnTo>
                  <a:pt x="703" y="315"/>
                </a:lnTo>
                <a:lnTo>
                  <a:pt x="698" y="311"/>
                </a:lnTo>
                <a:lnTo>
                  <a:pt x="691" y="309"/>
                </a:lnTo>
                <a:lnTo>
                  <a:pt x="684" y="306"/>
                </a:lnTo>
                <a:lnTo>
                  <a:pt x="680" y="304"/>
                </a:lnTo>
                <a:lnTo>
                  <a:pt x="675" y="302"/>
                </a:lnTo>
                <a:lnTo>
                  <a:pt x="674" y="306"/>
                </a:lnTo>
                <a:lnTo>
                  <a:pt x="674" y="310"/>
                </a:lnTo>
                <a:lnTo>
                  <a:pt x="675" y="313"/>
                </a:lnTo>
                <a:lnTo>
                  <a:pt x="677" y="313"/>
                </a:lnTo>
                <a:lnTo>
                  <a:pt x="677" y="311"/>
                </a:lnTo>
                <a:lnTo>
                  <a:pt x="676" y="309"/>
                </a:lnTo>
                <a:lnTo>
                  <a:pt x="677" y="308"/>
                </a:lnTo>
                <a:lnTo>
                  <a:pt x="678" y="307"/>
                </a:lnTo>
                <a:lnTo>
                  <a:pt x="678" y="307"/>
                </a:lnTo>
                <a:lnTo>
                  <a:pt x="680" y="308"/>
                </a:lnTo>
                <a:lnTo>
                  <a:pt x="681" y="311"/>
                </a:lnTo>
                <a:lnTo>
                  <a:pt x="682" y="314"/>
                </a:lnTo>
                <a:lnTo>
                  <a:pt x="689" y="318"/>
                </a:lnTo>
                <a:lnTo>
                  <a:pt x="697" y="321"/>
                </a:lnTo>
                <a:lnTo>
                  <a:pt x="698" y="322"/>
                </a:lnTo>
                <a:lnTo>
                  <a:pt x="700" y="325"/>
                </a:lnTo>
                <a:lnTo>
                  <a:pt x="701" y="327"/>
                </a:lnTo>
                <a:lnTo>
                  <a:pt x="702" y="327"/>
                </a:lnTo>
                <a:lnTo>
                  <a:pt x="703" y="327"/>
                </a:lnTo>
                <a:lnTo>
                  <a:pt x="705" y="326"/>
                </a:lnTo>
                <a:lnTo>
                  <a:pt x="702" y="324"/>
                </a:lnTo>
                <a:lnTo>
                  <a:pt x="701" y="322"/>
                </a:lnTo>
                <a:lnTo>
                  <a:pt x="701" y="319"/>
                </a:lnTo>
                <a:lnTo>
                  <a:pt x="703" y="319"/>
                </a:lnTo>
                <a:lnTo>
                  <a:pt x="706" y="321"/>
                </a:lnTo>
                <a:lnTo>
                  <a:pt x="708" y="323"/>
                </a:lnTo>
                <a:lnTo>
                  <a:pt x="713" y="327"/>
                </a:lnTo>
                <a:lnTo>
                  <a:pt x="715" y="330"/>
                </a:lnTo>
                <a:lnTo>
                  <a:pt x="717" y="330"/>
                </a:lnTo>
                <a:lnTo>
                  <a:pt x="719" y="330"/>
                </a:lnTo>
                <a:lnTo>
                  <a:pt x="719" y="330"/>
                </a:lnTo>
                <a:lnTo>
                  <a:pt x="721" y="331"/>
                </a:lnTo>
                <a:lnTo>
                  <a:pt x="722" y="332"/>
                </a:lnTo>
                <a:lnTo>
                  <a:pt x="724" y="332"/>
                </a:lnTo>
                <a:lnTo>
                  <a:pt x="731" y="334"/>
                </a:lnTo>
                <a:lnTo>
                  <a:pt x="739" y="338"/>
                </a:lnTo>
                <a:lnTo>
                  <a:pt x="733" y="339"/>
                </a:lnTo>
                <a:lnTo>
                  <a:pt x="727" y="339"/>
                </a:lnTo>
                <a:lnTo>
                  <a:pt x="723" y="337"/>
                </a:lnTo>
                <a:lnTo>
                  <a:pt x="718" y="335"/>
                </a:lnTo>
                <a:lnTo>
                  <a:pt x="708" y="331"/>
                </a:lnTo>
                <a:lnTo>
                  <a:pt x="698" y="327"/>
                </a:lnTo>
                <a:lnTo>
                  <a:pt x="689" y="324"/>
                </a:lnTo>
                <a:lnTo>
                  <a:pt x="680" y="321"/>
                </a:lnTo>
                <a:lnTo>
                  <a:pt x="670" y="316"/>
                </a:lnTo>
                <a:lnTo>
                  <a:pt x="661" y="311"/>
                </a:lnTo>
                <a:lnTo>
                  <a:pt x="658" y="309"/>
                </a:lnTo>
                <a:lnTo>
                  <a:pt x="653" y="307"/>
                </a:lnTo>
                <a:lnTo>
                  <a:pt x="652" y="307"/>
                </a:lnTo>
                <a:lnTo>
                  <a:pt x="650" y="307"/>
                </a:lnTo>
                <a:lnTo>
                  <a:pt x="649" y="308"/>
                </a:lnTo>
                <a:lnTo>
                  <a:pt x="648" y="310"/>
                </a:lnTo>
                <a:lnTo>
                  <a:pt x="648" y="313"/>
                </a:lnTo>
                <a:lnTo>
                  <a:pt x="650" y="316"/>
                </a:lnTo>
                <a:lnTo>
                  <a:pt x="651" y="319"/>
                </a:lnTo>
                <a:lnTo>
                  <a:pt x="651" y="323"/>
                </a:lnTo>
                <a:lnTo>
                  <a:pt x="650" y="325"/>
                </a:lnTo>
                <a:lnTo>
                  <a:pt x="651" y="326"/>
                </a:lnTo>
                <a:lnTo>
                  <a:pt x="653" y="327"/>
                </a:lnTo>
                <a:lnTo>
                  <a:pt x="656" y="326"/>
                </a:lnTo>
                <a:lnTo>
                  <a:pt x="657" y="324"/>
                </a:lnTo>
                <a:lnTo>
                  <a:pt x="658" y="323"/>
                </a:lnTo>
                <a:lnTo>
                  <a:pt x="661" y="329"/>
                </a:lnTo>
                <a:lnTo>
                  <a:pt x="664" y="334"/>
                </a:lnTo>
                <a:lnTo>
                  <a:pt x="660" y="335"/>
                </a:lnTo>
                <a:lnTo>
                  <a:pt x="656" y="335"/>
                </a:lnTo>
                <a:lnTo>
                  <a:pt x="652" y="333"/>
                </a:lnTo>
                <a:lnTo>
                  <a:pt x="649" y="331"/>
                </a:lnTo>
                <a:lnTo>
                  <a:pt x="648" y="329"/>
                </a:lnTo>
                <a:lnTo>
                  <a:pt x="648" y="327"/>
                </a:lnTo>
                <a:lnTo>
                  <a:pt x="647" y="326"/>
                </a:lnTo>
                <a:lnTo>
                  <a:pt x="644" y="327"/>
                </a:lnTo>
                <a:lnTo>
                  <a:pt x="644" y="329"/>
                </a:lnTo>
                <a:lnTo>
                  <a:pt x="643" y="330"/>
                </a:lnTo>
                <a:lnTo>
                  <a:pt x="640" y="330"/>
                </a:lnTo>
                <a:lnTo>
                  <a:pt x="636" y="329"/>
                </a:lnTo>
                <a:lnTo>
                  <a:pt x="633" y="327"/>
                </a:lnTo>
                <a:lnTo>
                  <a:pt x="628" y="326"/>
                </a:lnTo>
                <a:lnTo>
                  <a:pt x="624" y="324"/>
                </a:lnTo>
                <a:lnTo>
                  <a:pt x="622" y="322"/>
                </a:lnTo>
                <a:lnTo>
                  <a:pt x="624" y="319"/>
                </a:lnTo>
                <a:lnTo>
                  <a:pt x="624" y="317"/>
                </a:lnTo>
                <a:lnTo>
                  <a:pt x="622" y="315"/>
                </a:lnTo>
                <a:lnTo>
                  <a:pt x="620" y="313"/>
                </a:lnTo>
                <a:lnTo>
                  <a:pt x="620" y="314"/>
                </a:lnTo>
                <a:lnTo>
                  <a:pt x="620" y="313"/>
                </a:lnTo>
                <a:lnTo>
                  <a:pt x="619" y="311"/>
                </a:lnTo>
                <a:lnTo>
                  <a:pt x="618" y="310"/>
                </a:lnTo>
                <a:lnTo>
                  <a:pt x="617" y="310"/>
                </a:lnTo>
                <a:lnTo>
                  <a:pt x="616" y="310"/>
                </a:lnTo>
                <a:lnTo>
                  <a:pt x="614" y="311"/>
                </a:lnTo>
                <a:lnTo>
                  <a:pt x="610" y="313"/>
                </a:lnTo>
                <a:lnTo>
                  <a:pt x="612" y="314"/>
                </a:lnTo>
                <a:lnTo>
                  <a:pt x="616" y="313"/>
                </a:lnTo>
                <a:lnTo>
                  <a:pt x="618" y="315"/>
                </a:lnTo>
                <a:lnTo>
                  <a:pt x="620" y="316"/>
                </a:lnTo>
                <a:lnTo>
                  <a:pt x="622" y="319"/>
                </a:lnTo>
                <a:lnTo>
                  <a:pt x="622" y="322"/>
                </a:lnTo>
                <a:lnTo>
                  <a:pt x="622" y="322"/>
                </a:lnTo>
                <a:lnTo>
                  <a:pt x="622" y="323"/>
                </a:lnTo>
                <a:lnTo>
                  <a:pt x="612" y="318"/>
                </a:lnTo>
                <a:lnTo>
                  <a:pt x="602" y="314"/>
                </a:lnTo>
                <a:lnTo>
                  <a:pt x="593" y="309"/>
                </a:lnTo>
                <a:lnTo>
                  <a:pt x="584" y="306"/>
                </a:lnTo>
                <a:lnTo>
                  <a:pt x="575" y="301"/>
                </a:lnTo>
                <a:lnTo>
                  <a:pt x="567" y="297"/>
                </a:lnTo>
                <a:lnTo>
                  <a:pt x="560" y="293"/>
                </a:lnTo>
                <a:lnTo>
                  <a:pt x="552" y="290"/>
                </a:lnTo>
                <a:lnTo>
                  <a:pt x="549" y="291"/>
                </a:lnTo>
                <a:lnTo>
                  <a:pt x="545" y="290"/>
                </a:lnTo>
                <a:lnTo>
                  <a:pt x="542" y="288"/>
                </a:lnTo>
                <a:lnTo>
                  <a:pt x="540" y="285"/>
                </a:lnTo>
                <a:lnTo>
                  <a:pt x="532" y="282"/>
                </a:lnTo>
                <a:lnTo>
                  <a:pt x="524" y="279"/>
                </a:lnTo>
                <a:lnTo>
                  <a:pt x="520" y="276"/>
                </a:lnTo>
                <a:lnTo>
                  <a:pt x="517" y="274"/>
                </a:lnTo>
                <a:lnTo>
                  <a:pt x="513" y="275"/>
                </a:lnTo>
                <a:lnTo>
                  <a:pt x="509" y="276"/>
                </a:lnTo>
                <a:lnTo>
                  <a:pt x="505" y="279"/>
                </a:lnTo>
                <a:lnTo>
                  <a:pt x="502" y="280"/>
                </a:lnTo>
                <a:lnTo>
                  <a:pt x="499" y="280"/>
                </a:lnTo>
                <a:lnTo>
                  <a:pt x="495" y="279"/>
                </a:lnTo>
                <a:lnTo>
                  <a:pt x="493" y="279"/>
                </a:lnTo>
                <a:lnTo>
                  <a:pt x="492" y="279"/>
                </a:lnTo>
                <a:lnTo>
                  <a:pt x="491" y="280"/>
                </a:lnTo>
                <a:lnTo>
                  <a:pt x="491" y="281"/>
                </a:lnTo>
                <a:lnTo>
                  <a:pt x="495" y="282"/>
                </a:lnTo>
                <a:lnTo>
                  <a:pt x="500" y="283"/>
                </a:lnTo>
                <a:lnTo>
                  <a:pt x="503" y="284"/>
                </a:lnTo>
                <a:lnTo>
                  <a:pt x="505" y="283"/>
                </a:lnTo>
                <a:lnTo>
                  <a:pt x="508" y="282"/>
                </a:lnTo>
                <a:lnTo>
                  <a:pt x="510" y="282"/>
                </a:lnTo>
                <a:lnTo>
                  <a:pt x="512" y="283"/>
                </a:lnTo>
                <a:lnTo>
                  <a:pt x="511" y="284"/>
                </a:lnTo>
                <a:lnTo>
                  <a:pt x="511" y="286"/>
                </a:lnTo>
                <a:lnTo>
                  <a:pt x="510" y="288"/>
                </a:lnTo>
                <a:lnTo>
                  <a:pt x="515" y="291"/>
                </a:lnTo>
                <a:lnTo>
                  <a:pt x="521" y="293"/>
                </a:lnTo>
                <a:lnTo>
                  <a:pt x="524" y="293"/>
                </a:lnTo>
                <a:lnTo>
                  <a:pt x="526" y="294"/>
                </a:lnTo>
                <a:lnTo>
                  <a:pt x="526" y="296"/>
                </a:lnTo>
                <a:lnTo>
                  <a:pt x="527" y="297"/>
                </a:lnTo>
                <a:lnTo>
                  <a:pt x="532" y="297"/>
                </a:lnTo>
                <a:lnTo>
                  <a:pt x="536" y="297"/>
                </a:lnTo>
                <a:lnTo>
                  <a:pt x="544" y="299"/>
                </a:lnTo>
                <a:lnTo>
                  <a:pt x="552" y="304"/>
                </a:lnTo>
                <a:lnTo>
                  <a:pt x="544" y="302"/>
                </a:lnTo>
                <a:lnTo>
                  <a:pt x="538" y="300"/>
                </a:lnTo>
                <a:lnTo>
                  <a:pt x="537" y="301"/>
                </a:lnTo>
                <a:lnTo>
                  <a:pt x="537" y="304"/>
                </a:lnTo>
                <a:lnTo>
                  <a:pt x="538" y="305"/>
                </a:lnTo>
                <a:lnTo>
                  <a:pt x="540" y="306"/>
                </a:lnTo>
                <a:lnTo>
                  <a:pt x="544" y="307"/>
                </a:lnTo>
                <a:lnTo>
                  <a:pt x="546" y="308"/>
                </a:lnTo>
                <a:lnTo>
                  <a:pt x="553" y="311"/>
                </a:lnTo>
                <a:lnTo>
                  <a:pt x="558" y="316"/>
                </a:lnTo>
                <a:lnTo>
                  <a:pt x="567" y="321"/>
                </a:lnTo>
                <a:lnTo>
                  <a:pt x="577" y="325"/>
                </a:lnTo>
                <a:lnTo>
                  <a:pt x="587" y="330"/>
                </a:lnTo>
                <a:lnTo>
                  <a:pt x="596" y="334"/>
                </a:lnTo>
                <a:lnTo>
                  <a:pt x="600" y="337"/>
                </a:lnTo>
                <a:lnTo>
                  <a:pt x="603" y="339"/>
                </a:lnTo>
                <a:lnTo>
                  <a:pt x="609" y="340"/>
                </a:lnTo>
                <a:lnTo>
                  <a:pt x="615" y="341"/>
                </a:lnTo>
                <a:lnTo>
                  <a:pt x="618" y="343"/>
                </a:lnTo>
                <a:lnTo>
                  <a:pt x="620" y="344"/>
                </a:lnTo>
                <a:lnTo>
                  <a:pt x="625" y="346"/>
                </a:lnTo>
                <a:lnTo>
                  <a:pt x="628" y="347"/>
                </a:lnTo>
                <a:lnTo>
                  <a:pt x="629" y="349"/>
                </a:lnTo>
                <a:lnTo>
                  <a:pt x="629" y="351"/>
                </a:lnTo>
                <a:lnTo>
                  <a:pt x="632" y="354"/>
                </a:lnTo>
                <a:lnTo>
                  <a:pt x="634" y="355"/>
                </a:lnTo>
                <a:lnTo>
                  <a:pt x="635" y="357"/>
                </a:lnTo>
                <a:lnTo>
                  <a:pt x="635" y="358"/>
                </a:lnTo>
                <a:lnTo>
                  <a:pt x="635" y="358"/>
                </a:lnTo>
                <a:lnTo>
                  <a:pt x="634" y="359"/>
                </a:lnTo>
                <a:lnTo>
                  <a:pt x="632" y="358"/>
                </a:lnTo>
                <a:lnTo>
                  <a:pt x="628" y="357"/>
                </a:lnTo>
                <a:lnTo>
                  <a:pt x="617" y="354"/>
                </a:lnTo>
                <a:lnTo>
                  <a:pt x="607" y="349"/>
                </a:lnTo>
                <a:lnTo>
                  <a:pt x="596" y="344"/>
                </a:lnTo>
                <a:lnTo>
                  <a:pt x="587" y="340"/>
                </a:lnTo>
                <a:lnTo>
                  <a:pt x="578" y="334"/>
                </a:lnTo>
                <a:lnTo>
                  <a:pt x="569" y="330"/>
                </a:lnTo>
                <a:lnTo>
                  <a:pt x="559" y="326"/>
                </a:lnTo>
                <a:lnTo>
                  <a:pt x="550" y="323"/>
                </a:lnTo>
                <a:lnTo>
                  <a:pt x="542" y="318"/>
                </a:lnTo>
                <a:lnTo>
                  <a:pt x="533" y="313"/>
                </a:lnTo>
                <a:lnTo>
                  <a:pt x="529" y="311"/>
                </a:lnTo>
                <a:lnTo>
                  <a:pt x="525" y="309"/>
                </a:lnTo>
                <a:lnTo>
                  <a:pt x="521" y="308"/>
                </a:lnTo>
                <a:lnTo>
                  <a:pt x="518" y="306"/>
                </a:lnTo>
                <a:lnTo>
                  <a:pt x="515" y="305"/>
                </a:lnTo>
                <a:lnTo>
                  <a:pt x="511" y="304"/>
                </a:lnTo>
                <a:lnTo>
                  <a:pt x="510" y="300"/>
                </a:lnTo>
                <a:lnTo>
                  <a:pt x="509" y="297"/>
                </a:lnTo>
                <a:lnTo>
                  <a:pt x="503" y="296"/>
                </a:lnTo>
                <a:lnTo>
                  <a:pt x="499" y="294"/>
                </a:lnTo>
                <a:lnTo>
                  <a:pt x="494" y="294"/>
                </a:lnTo>
                <a:lnTo>
                  <a:pt x="490" y="294"/>
                </a:lnTo>
                <a:lnTo>
                  <a:pt x="487" y="294"/>
                </a:lnTo>
                <a:lnTo>
                  <a:pt x="486" y="296"/>
                </a:lnTo>
                <a:lnTo>
                  <a:pt x="485" y="297"/>
                </a:lnTo>
                <a:lnTo>
                  <a:pt x="484" y="300"/>
                </a:lnTo>
                <a:lnTo>
                  <a:pt x="484" y="302"/>
                </a:lnTo>
                <a:lnTo>
                  <a:pt x="485" y="304"/>
                </a:lnTo>
                <a:lnTo>
                  <a:pt x="487" y="305"/>
                </a:lnTo>
                <a:lnTo>
                  <a:pt x="491" y="305"/>
                </a:lnTo>
                <a:lnTo>
                  <a:pt x="495" y="305"/>
                </a:lnTo>
                <a:lnTo>
                  <a:pt x="501" y="305"/>
                </a:lnTo>
                <a:lnTo>
                  <a:pt x="502" y="305"/>
                </a:lnTo>
                <a:lnTo>
                  <a:pt x="505" y="306"/>
                </a:lnTo>
                <a:lnTo>
                  <a:pt x="508" y="306"/>
                </a:lnTo>
                <a:lnTo>
                  <a:pt x="508" y="308"/>
                </a:lnTo>
                <a:lnTo>
                  <a:pt x="505" y="309"/>
                </a:lnTo>
                <a:lnTo>
                  <a:pt x="503" y="311"/>
                </a:lnTo>
                <a:lnTo>
                  <a:pt x="505" y="313"/>
                </a:lnTo>
                <a:lnTo>
                  <a:pt x="507" y="315"/>
                </a:lnTo>
                <a:lnTo>
                  <a:pt x="509" y="314"/>
                </a:lnTo>
                <a:lnTo>
                  <a:pt x="511" y="314"/>
                </a:lnTo>
                <a:lnTo>
                  <a:pt x="513" y="315"/>
                </a:lnTo>
                <a:lnTo>
                  <a:pt x="513" y="316"/>
                </a:lnTo>
                <a:lnTo>
                  <a:pt x="512" y="316"/>
                </a:lnTo>
                <a:lnTo>
                  <a:pt x="510" y="317"/>
                </a:lnTo>
                <a:lnTo>
                  <a:pt x="505" y="318"/>
                </a:lnTo>
                <a:lnTo>
                  <a:pt x="502" y="318"/>
                </a:lnTo>
                <a:lnTo>
                  <a:pt x="499" y="318"/>
                </a:lnTo>
                <a:lnTo>
                  <a:pt x="495" y="316"/>
                </a:lnTo>
                <a:lnTo>
                  <a:pt x="491" y="313"/>
                </a:lnTo>
                <a:lnTo>
                  <a:pt x="487" y="310"/>
                </a:lnTo>
                <a:lnTo>
                  <a:pt x="483" y="308"/>
                </a:lnTo>
                <a:lnTo>
                  <a:pt x="478" y="306"/>
                </a:lnTo>
                <a:lnTo>
                  <a:pt x="475" y="305"/>
                </a:lnTo>
                <a:lnTo>
                  <a:pt x="471" y="306"/>
                </a:lnTo>
                <a:lnTo>
                  <a:pt x="495" y="321"/>
                </a:lnTo>
                <a:lnTo>
                  <a:pt x="520" y="333"/>
                </a:lnTo>
                <a:lnTo>
                  <a:pt x="546" y="346"/>
                </a:lnTo>
                <a:lnTo>
                  <a:pt x="573" y="357"/>
                </a:lnTo>
                <a:lnTo>
                  <a:pt x="563" y="350"/>
                </a:lnTo>
                <a:lnTo>
                  <a:pt x="558" y="344"/>
                </a:lnTo>
                <a:lnTo>
                  <a:pt x="561" y="346"/>
                </a:lnTo>
                <a:lnTo>
                  <a:pt x="565" y="347"/>
                </a:lnTo>
                <a:lnTo>
                  <a:pt x="570" y="350"/>
                </a:lnTo>
                <a:lnTo>
                  <a:pt x="576" y="352"/>
                </a:lnTo>
                <a:lnTo>
                  <a:pt x="579" y="355"/>
                </a:lnTo>
                <a:lnTo>
                  <a:pt x="586" y="358"/>
                </a:lnTo>
                <a:lnTo>
                  <a:pt x="592" y="362"/>
                </a:lnTo>
                <a:lnTo>
                  <a:pt x="594" y="365"/>
                </a:lnTo>
                <a:lnTo>
                  <a:pt x="591" y="365"/>
                </a:lnTo>
                <a:lnTo>
                  <a:pt x="587" y="364"/>
                </a:lnTo>
                <a:lnTo>
                  <a:pt x="587" y="363"/>
                </a:lnTo>
                <a:lnTo>
                  <a:pt x="587" y="364"/>
                </a:lnTo>
                <a:lnTo>
                  <a:pt x="582" y="362"/>
                </a:lnTo>
                <a:lnTo>
                  <a:pt x="576" y="359"/>
                </a:lnTo>
                <a:lnTo>
                  <a:pt x="583" y="365"/>
                </a:lnTo>
                <a:lnTo>
                  <a:pt x="591" y="369"/>
                </a:lnTo>
                <a:lnTo>
                  <a:pt x="600" y="373"/>
                </a:lnTo>
                <a:lnTo>
                  <a:pt x="609" y="374"/>
                </a:lnTo>
                <a:lnTo>
                  <a:pt x="606" y="373"/>
                </a:lnTo>
                <a:lnTo>
                  <a:pt x="600" y="371"/>
                </a:lnTo>
                <a:lnTo>
                  <a:pt x="596" y="368"/>
                </a:lnTo>
                <a:lnTo>
                  <a:pt x="594" y="365"/>
                </a:lnTo>
                <a:lnTo>
                  <a:pt x="596" y="364"/>
                </a:lnTo>
                <a:lnTo>
                  <a:pt x="600" y="364"/>
                </a:lnTo>
                <a:lnTo>
                  <a:pt x="602" y="364"/>
                </a:lnTo>
                <a:lnTo>
                  <a:pt x="606" y="365"/>
                </a:lnTo>
                <a:lnTo>
                  <a:pt x="611" y="367"/>
                </a:lnTo>
                <a:lnTo>
                  <a:pt x="616" y="369"/>
                </a:lnTo>
                <a:lnTo>
                  <a:pt x="618" y="371"/>
                </a:lnTo>
                <a:lnTo>
                  <a:pt x="619" y="373"/>
                </a:lnTo>
                <a:lnTo>
                  <a:pt x="622" y="374"/>
                </a:lnTo>
                <a:lnTo>
                  <a:pt x="620" y="376"/>
                </a:lnTo>
                <a:lnTo>
                  <a:pt x="617" y="377"/>
                </a:lnTo>
                <a:lnTo>
                  <a:pt x="612" y="377"/>
                </a:lnTo>
                <a:lnTo>
                  <a:pt x="617" y="380"/>
                </a:lnTo>
                <a:lnTo>
                  <a:pt x="623" y="382"/>
                </a:lnTo>
                <a:lnTo>
                  <a:pt x="628" y="383"/>
                </a:lnTo>
                <a:lnTo>
                  <a:pt x="634" y="384"/>
                </a:lnTo>
                <a:lnTo>
                  <a:pt x="639" y="388"/>
                </a:lnTo>
                <a:lnTo>
                  <a:pt x="643" y="391"/>
                </a:lnTo>
                <a:lnTo>
                  <a:pt x="649" y="394"/>
                </a:lnTo>
                <a:lnTo>
                  <a:pt x="655" y="399"/>
                </a:lnTo>
                <a:lnTo>
                  <a:pt x="649" y="399"/>
                </a:lnTo>
                <a:lnTo>
                  <a:pt x="643" y="399"/>
                </a:lnTo>
                <a:lnTo>
                  <a:pt x="639" y="396"/>
                </a:lnTo>
                <a:lnTo>
                  <a:pt x="634" y="393"/>
                </a:lnTo>
                <a:lnTo>
                  <a:pt x="620" y="388"/>
                </a:lnTo>
                <a:lnTo>
                  <a:pt x="607" y="381"/>
                </a:lnTo>
                <a:lnTo>
                  <a:pt x="598" y="375"/>
                </a:lnTo>
                <a:lnTo>
                  <a:pt x="587" y="372"/>
                </a:lnTo>
                <a:lnTo>
                  <a:pt x="582" y="372"/>
                </a:lnTo>
                <a:lnTo>
                  <a:pt x="576" y="372"/>
                </a:lnTo>
                <a:lnTo>
                  <a:pt x="574" y="372"/>
                </a:lnTo>
                <a:lnTo>
                  <a:pt x="573" y="371"/>
                </a:lnTo>
                <a:lnTo>
                  <a:pt x="573" y="371"/>
                </a:lnTo>
                <a:lnTo>
                  <a:pt x="574" y="369"/>
                </a:lnTo>
                <a:lnTo>
                  <a:pt x="575" y="368"/>
                </a:lnTo>
                <a:lnTo>
                  <a:pt x="577" y="368"/>
                </a:lnTo>
                <a:lnTo>
                  <a:pt x="566" y="362"/>
                </a:lnTo>
                <a:lnTo>
                  <a:pt x="554" y="356"/>
                </a:lnTo>
                <a:lnTo>
                  <a:pt x="546" y="354"/>
                </a:lnTo>
                <a:lnTo>
                  <a:pt x="538" y="352"/>
                </a:lnTo>
                <a:lnTo>
                  <a:pt x="535" y="351"/>
                </a:lnTo>
                <a:lnTo>
                  <a:pt x="532" y="350"/>
                </a:lnTo>
                <a:lnTo>
                  <a:pt x="528" y="348"/>
                </a:lnTo>
                <a:lnTo>
                  <a:pt x="525" y="347"/>
                </a:lnTo>
                <a:lnTo>
                  <a:pt x="527" y="347"/>
                </a:lnTo>
                <a:lnTo>
                  <a:pt x="529" y="344"/>
                </a:lnTo>
                <a:lnTo>
                  <a:pt x="525" y="341"/>
                </a:lnTo>
                <a:lnTo>
                  <a:pt x="518" y="338"/>
                </a:lnTo>
                <a:lnTo>
                  <a:pt x="510" y="338"/>
                </a:lnTo>
                <a:lnTo>
                  <a:pt x="502" y="338"/>
                </a:lnTo>
                <a:lnTo>
                  <a:pt x="504" y="337"/>
                </a:lnTo>
                <a:lnTo>
                  <a:pt x="507" y="335"/>
                </a:lnTo>
                <a:lnTo>
                  <a:pt x="508" y="335"/>
                </a:lnTo>
                <a:lnTo>
                  <a:pt x="508" y="335"/>
                </a:lnTo>
                <a:lnTo>
                  <a:pt x="508" y="334"/>
                </a:lnTo>
                <a:lnTo>
                  <a:pt x="505" y="332"/>
                </a:lnTo>
                <a:lnTo>
                  <a:pt x="501" y="330"/>
                </a:lnTo>
                <a:lnTo>
                  <a:pt x="494" y="327"/>
                </a:lnTo>
                <a:lnTo>
                  <a:pt x="490" y="331"/>
                </a:lnTo>
                <a:lnTo>
                  <a:pt x="485" y="333"/>
                </a:lnTo>
                <a:lnTo>
                  <a:pt x="482" y="331"/>
                </a:lnTo>
                <a:lnTo>
                  <a:pt x="478" y="329"/>
                </a:lnTo>
                <a:lnTo>
                  <a:pt x="472" y="327"/>
                </a:lnTo>
                <a:lnTo>
                  <a:pt x="466" y="327"/>
                </a:lnTo>
                <a:lnTo>
                  <a:pt x="468" y="330"/>
                </a:lnTo>
                <a:lnTo>
                  <a:pt x="470" y="331"/>
                </a:lnTo>
                <a:lnTo>
                  <a:pt x="474" y="333"/>
                </a:lnTo>
                <a:lnTo>
                  <a:pt x="476" y="333"/>
                </a:lnTo>
                <a:lnTo>
                  <a:pt x="483" y="337"/>
                </a:lnTo>
                <a:lnTo>
                  <a:pt x="490" y="340"/>
                </a:lnTo>
                <a:lnTo>
                  <a:pt x="492" y="341"/>
                </a:lnTo>
                <a:lnTo>
                  <a:pt x="495" y="342"/>
                </a:lnTo>
                <a:lnTo>
                  <a:pt x="496" y="343"/>
                </a:lnTo>
                <a:lnTo>
                  <a:pt x="497" y="344"/>
                </a:lnTo>
                <a:lnTo>
                  <a:pt x="503" y="347"/>
                </a:lnTo>
                <a:lnTo>
                  <a:pt x="508" y="349"/>
                </a:lnTo>
                <a:lnTo>
                  <a:pt x="502" y="350"/>
                </a:lnTo>
                <a:lnTo>
                  <a:pt x="495" y="350"/>
                </a:lnTo>
                <a:lnTo>
                  <a:pt x="492" y="350"/>
                </a:lnTo>
                <a:lnTo>
                  <a:pt x="491" y="349"/>
                </a:lnTo>
                <a:lnTo>
                  <a:pt x="490" y="348"/>
                </a:lnTo>
                <a:lnTo>
                  <a:pt x="488" y="346"/>
                </a:lnTo>
                <a:lnTo>
                  <a:pt x="486" y="343"/>
                </a:lnTo>
                <a:lnTo>
                  <a:pt x="485" y="344"/>
                </a:lnTo>
                <a:lnTo>
                  <a:pt x="484" y="347"/>
                </a:lnTo>
                <a:lnTo>
                  <a:pt x="483" y="348"/>
                </a:lnTo>
                <a:lnTo>
                  <a:pt x="480" y="346"/>
                </a:lnTo>
                <a:lnTo>
                  <a:pt x="478" y="343"/>
                </a:lnTo>
                <a:lnTo>
                  <a:pt x="474" y="342"/>
                </a:lnTo>
                <a:lnTo>
                  <a:pt x="467" y="341"/>
                </a:lnTo>
                <a:lnTo>
                  <a:pt x="461" y="338"/>
                </a:lnTo>
                <a:lnTo>
                  <a:pt x="455" y="333"/>
                </a:lnTo>
                <a:lnTo>
                  <a:pt x="451" y="331"/>
                </a:lnTo>
                <a:lnTo>
                  <a:pt x="446" y="332"/>
                </a:lnTo>
                <a:lnTo>
                  <a:pt x="444" y="333"/>
                </a:lnTo>
                <a:lnTo>
                  <a:pt x="443" y="334"/>
                </a:lnTo>
                <a:lnTo>
                  <a:pt x="442" y="335"/>
                </a:lnTo>
                <a:lnTo>
                  <a:pt x="439" y="335"/>
                </a:lnTo>
                <a:lnTo>
                  <a:pt x="444" y="339"/>
                </a:lnTo>
                <a:lnTo>
                  <a:pt x="449" y="343"/>
                </a:lnTo>
                <a:lnTo>
                  <a:pt x="449" y="343"/>
                </a:lnTo>
                <a:lnTo>
                  <a:pt x="451" y="344"/>
                </a:lnTo>
                <a:lnTo>
                  <a:pt x="451" y="346"/>
                </a:lnTo>
                <a:lnTo>
                  <a:pt x="450" y="347"/>
                </a:lnTo>
                <a:lnTo>
                  <a:pt x="447" y="347"/>
                </a:lnTo>
                <a:lnTo>
                  <a:pt x="446" y="344"/>
                </a:lnTo>
                <a:lnTo>
                  <a:pt x="438" y="341"/>
                </a:lnTo>
                <a:lnTo>
                  <a:pt x="430" y="338"/>
                </a:lnTo>
                <a:lnTo>
                  <a:pt x="422" y="337"/>
                </a:lnTo>
                <a:lnTo>
                  <a:pt x="413" y="334"/>
                </a:lnTo>
                <a:lnTo>
                  <a:pt x="408" y="331"/>
                </a:lnTo>
                <a:lnTo>
                  <a:pt x="403" y="326"/>
                </a:lnTo>
                <a:lnTo>
                  <a:pt x="397" y="322"/>
                </a:lnTo>
                <a:lnTo>
                  <a:pt x="392" y="319"/>
                </a:lnTo>
                <a:lnTo>
                  <a:pt x="388" y="318"/>
                </a:lnTo>
                <a:lnTo>
                  <a:pt x="385" y="317"/>
                </a:lnTo>
                <a:lnTo>
                  <a:pt x="381" y="315"/>
                </a:lnTo>
                <a:lnTo>
                  <a:pt x="378" y="313"/>
                </a:lnTo>
                <a:lnTo>
                  <a:pt x="376" y="314"/>
                </a:lnTo>
                <a:lnTo>
                  <a:pt x="375" y="314"/>
                </a:lnTo>
                <a:lnTo>
                  <a:pt x="375" y="315"/>
                </a:lnTo>
                <a:lnTo>
                  <a:pt x="375" y="315"/>
                </a:lnTo>
                <a:lnTo>
                  <a:pt x="376" y="317"/>
                </a:lnTo>
                <a:lnTo>
                  <a:pt x="378" y="319"/>
                </a:lnTo>
                <a:lnTo>
                  <a:pt x="376" y="319"/>
                </a:lnTo>
                <a:lnTo>
                  <a:pt x="373" y="319"/>
                </a:lnTo>
                <a:lnTo>
                  <a:pt x="372" y="318"/>
                </a:lnTo>
                <a:lnTo>
                  <a:pt x="372" y="317"/>
                </a:lnTo>
                <a:lnTo>
                  <a:pt x="371" y="314"/>
                </a:lnTo>
                <a:lnTo>
                  <a:pt x="370" y="310"/>
                </a:lnTo>
                <a:lnTo>
                  <a:pt x="368" y="309"/>
                </a:lnTo>
                <a:lnTo>
                  <a:pt x="364" y="308"/>
                </a:lnTo>
                <a:lnTo>
                  <a:pt x="362" y="309"/>
                </a:lnTo>
                <a:lnTo>
                  <a:pt x="361" y="311"/>
                </a:lnTo>
                <a:lnTo>
                  <a:pt x="360" y="314"/>
                </a:lnTo>
                <a:lnTo>
                  <a:pt x="361" y="316"/>
                </a:lnTo>
                <a:lnTo>
                  <a:pt x="363" y="316"/>
                </a:lnTo>
                <a:lnTo>
                  <a:pt x="367" y="318"/>
                </a:lnTo>
                <a:lnTo>
                  <a:pt x="371" y="321"/>
                </a:lnTo>
                <a:lnTo>
                  <a:pt x="375" y="323"/>
                </a:lnTo>
                <a:lnTo>
                  <a:pt x="379" y="323"/>
                </a:lnTo>
                <a:lnTo>
                  <a:pt x="384" y="323"/>
                </a:lnTo>
                <a:lnTo>
                  <a:pt x="384" y="325"/>
                </a:lnTo>
                <a:lnTo>
                  <a:pt x="385" y="327"/>
                </a:lnTo>
                <a:lnTo>
                  <a:pt x="387" y="329"/>
                </a:lnTo>
                <a:lnTo>
                  <a:pt x="389" y="330"/>
                </a:lnTo>
                <a:lnTo>
                  <a:pt x="395" y="332"/>
                </a:lnTo>
                <a:lnTo>
                  <a:pt x="400" y="333"/>
                </a:lnTo>
                <a:lnTo>
                  <a:pt x="417" y="341"/>
                </a:lnTo>
                <a:lnTo>
                  <a:pt x="433" y="350"/>
                </a:lnTo>
                <a:lnTo>
                  <a:pt x="450" y="359"/>
                </a:lnTo>
                <a:lnTo>
                  <a:pt x="467" y="367"/>
                </a:lnTo>
                <a:lnTo>
                  <a:pt x="474" y="371"/>
                </a:lnTo>
                <a:lnTo>
                  <a:pt x="482" y="373"/>
                </a:lnTo>
                <a:lnTo>
                  <a:pt x="485" y="375"/>
                </a:lnTo>
                <a:lnTo>
                  <a:pt x="488" y="377"/>
                </a:lnTo>
                <a:lnTo>
                  <a:pt x="491" y="381"/>
                </a:lnTo>
                <a:lnTo>
                  <a:pt x="493" y="384"/>
                </a:lnTo>
                <a:lnTo>
                  <a:pt x="478" y="377"/>
                </a:lnTo>
                <a:lnTo>
                  <a:pt x="463" y="372"/>
                </a:lnTo>
                <a:lnTo>
                  <a:pt x="449" y="365"/>
                </a:lnTo>
                <a:lnTo>
                  <a:pt x="434" y="357"/>
                </a:lnTo>
                <a:lnTo>
                  <a:pt x="430" y="355"/>
                </a:lnTo>
                <a:lnTo>
                  <a:pt x="427" y="354"/>
                </a:lnTo>
                <a:lnTo>
                  <a:pt x="425" y="354"/>
                </a:lnTo>
                <a:lnTo>
                  <a:pt x="421" y="352"/>
                </a:lnTo>
                <a:lnTo>
                  <a:pt x="420" y="350"/>
                </a:lnTo>
                <a:lnTo>
                  <a:pt x="418" y="349"/>
                </a:lnTo>
                <a:lnTo>
                  <a:pt x="416" y="348"/>
                </a:lnTo>
                <a:lnTo>
                  <a:pt x="413" y="348"/>
                </a:lnTo>
                <a:lnTo>
                  <a:pt x="412" y="346"/>
                </a:lnTo>
                <a:lnTo>
                  <a:pt x="410" y="344"/>
                </a:lnTo>
                <a:lnTo>
                  <a:pt x="404" y="343"/>
                </a:lnTo>
                <a:lnTo>
                  <a:pt x="398" y="341"/>
                </a:lnTo>
                <a:lnTo>
                  <a:pt x="392" y="340"/>
                </a:lnTo>
                <a:lnTo>
                  <a:pt x="386" y="339"/>
                </a:lnTo>
                <a:lnTo>
                  <a:pt x="380" y="337"/>
                </a:lnTo>
                <a:lnTo>
                  <a:pt x="375" y="332"/>
                </a:lnTo>
                <a:lnTo>
                  <a:pt x="370" y="330"/>
                </a:lnTo>
                <a:lnTo>
                  <a:pt x="364" y="327"/>
                </a:lnTo>
                <a:lnTo>
                  <a:pt x="357" y="326"/>
                </a:lnTo>
                <a:lnTo>
                  <a:pt x="352" y="325"/>
                </a:lnTo>
                <a:lnTo>
                  <a:pt x="350" y="323"/>
                </a:lnTo>
                <a:lnTo>
                  <a:pt x="346" y="322"/>
                </a:lnTo>
                <a:lnTo>
                  <a:pt x="343" y="322"/>
                </a:lnTo>
                <a:lnTo>
                  <a:pt x="339" y="321"/>
                </a:lnTo>
                <a:lnTo>
                  <a:pt x="335" y="317"/>
                </a:lnTo>
                <a:lnTo>
                  <a:pt x="331" y="313"/>
                </a:lnTo>
                <a:lnTo>
                  <a:pt x="326" y="311"/>
                </a:lnTo>
                <a:lnTo>
                  <a:pt x="320" y="309"/>
                </a:lnTo>
                <a:lnTo>
                  <a:pt x="323" y="308"/>
                </a:lnTo>
                <a:lnTo>
                  <a:pt x="326" y="308"/>
                </a:lnTo>
                <a:lnTo>
                  <a:pt x="323" y="306"/>
                </a:lnTo>
                <a:lnTo>
                  <a:pt x="320" y="305"/>
                </a:lnTo>
                <a:lnTo>
                  <a:pt x="315" y="305"/>
                </a:lnTo>
                <a:lnTo>
                  <a:pt x="312" y="305"/>
                </a:lnTo>
                <a:lnTo>
                  <a:pt x="312" y="304"/>
                </a:lnTo>
                <a:lnTo>
                  <a:pt x="309" y="302"/>
                </a:lnTo>
                <a:lnTo>
                  <a:pt x="305" y="304"/>
                </a:lnTo>
                <a:lnTo>
                  <a:pt x="299" y="304"/>
                </a:lnTo>
                <a:lnTo>
                  <a:pt x="299" y="301"/>
                </a:lnTo>
                <a:lnTo>
                  <a:pt x="299" y="299"/>
                </a:lnTo>
                <a:lnTo>
                  <a:pt x="297" y="298"/>
                </a:lnTo>
                <a:lnTo>
                  <a:pt x="296" y="298"/>
                </a:lnTo>
                <a:lnTo>
                  <a:pt x="294" y="297"/>
                </a:lnTo>
                <a:lnTo>
                  <a:pt x="291" y="297"/>
                </a:lnTo>
                <a:lnTo>
                  <a:pt x="290" y="296"/>
                </a:lnTo>
                <a:lnTo>
                  <a:pt x="289" y="293"/>
                </a:lnTo>
                <a:lnTo>
                  <a:pt x="298" y="292"/>
                </a:lnTo>
                <a:lnTo>
                  <a:pt x="305" y="293"/>
                </a:lnTo>
                <a:lnTo>
                  <a:pt x="307" y="296"/>
                </a:lnTo>
                <a:lnTo>
                  <a:pt x="309" y="298"/>
                </a:lnTo>
                <a:lnTo>
                  <a:pt x="312" y="300"/>
                </a:lnTo>
                <a:lnTo>
                  <a:pt x="315" y="300"/>
                </a:lnTo>
                <a:lnTo>
                  <a:pt x="319" y="302"/>
                </a:lnTo>
                <a:lnTo>
                  <a:pt x="322" y="304"/>
                </a:lnTo>
                <a:lnTo>
                  <a:pt x="327" y="304"/>
                </a:lnTo>
                <a:lnTo>
                  <a:pt x="331" y="302"/>
                </a:lnTo>
                <a:lnTo>
                  <a:pt x="339" y="305"/>
                </a:lnTo>
                <a:lnTo>
                  <a:pt x="346" y="309"/>
                </a:lnTo>
                <a:lnTo>
                  <a:pt x="351" y="310"/>
                </a:lnTo>
                <a:lnTo>
                  <a:pt x="355" y="311"/>
                </a:lnTo>
                <a:lnTo>
                  <a:pt x="355" y="309"/>
                </a:lnTo>
                <a:lnTo>
                  <a:pt x="353" y="308"/>
                </a:lnTo>
                <a:lnTo>
                  <a:pt x="353" y="307"/>
                </a:lnTo>
                <a:lnTo>
                  <a:pt x="354" y="306"/>
                </a:lnTo>
                <a:lnTo>
                  <a:pt x="354" y="307"/>
                </a:lnTo>
                <a:lnTo>
                  <a:pt x="355" y="307"/>
                </a:lnTo>
                <a:lnTo>
                  <a:pt x="356" y="306"/>
                </a:lnTo>
                <a:lnTo>
                  <a:pt x="355" y="305"/>
                </a:lnTo>
                <a:lnTo>
                  <a:pt x="356" y="302"/>
                </a:lnTo>
                <a:lnTo>
                  <a:pt x="359" y="301"/>
                </a:lnTo>
                <a:lnTo>
                  <a:pt x="360" y="301"/>
                </a:lnTo>
                <a:lnTo>
                  <a:pt x="361" y="301"/>
                </a:lnTo>
                <a:lnTo>
                  <a:pt x="364" y="302"/>
                </a:lnTo>
                <a:lnTo>
                  <a:pt x="368" y="306"/>
                </a:lnTo>
                <a:lnTo>
                  <a:pt x="372" y="308"/>
                </a:lnTo>
                <a:lnTo>
                  <a:pt x="376" y="308"/>
                </a:lnTo>
                <a:lnTo>
                  <a:pt x="380" y="307"/>
                </a:lnTo>
                <a:lnTo>
                  <a:pt x="384" y="306"/>
                </a:lnTo>
                <a:lnTo>
                  <a:pt x="387" y="306"/>
                </a:lnTo>
                <a:lnTo>
                  <a:pt x="390" y="307"/>
                </a:lnTo>
                <a:lnTo>
                  <a:pt x="393" y="307"/>
                </a:lnTo>
                <a:lnTo>
                  <a:pt x="394" y="306"/>
                </a:lnTo>
                <a:lnTo>
                  <a:pt x="394" y="305"/>
                </a:lnTo>
                <a:lnTo>
                  <a:pt x="395" y="302"/>
                </a:lnTo>
                <a:lnTo>
                  <a:pt x="396" y="301"/>
                </a:lnTo>
                <a:lnTo>
                  <a:pt x="397" y="300"/>
                </a:lnTo>
                <a:lnTo>
                  <a:pt x="395" y="298"/>
                </a:lnTo>
                <a:lnTo>
                  <a:pt x="390" y="298"/>
                </a:lnTo>
                <a:lnTo>
                  <a:pt x="388" y="299"/>
                </a:lnTo>
                <a:lnTo>
                  <a:pt x="386" y="300"/>
                </a:lnTo>
                <a:lnTo>
                  <a:pt x="384" y="300"/>
                </a:lnTo>
                <a:lnTo>
                  <a:pt x="383" y="299"/>
                </a:lnTo>
                <a:lnTo>
                  <a:pt x="378" y="301"/>
                </a:lnTo>
                <a:lnTo>
                  <a:pt x="375" y="304"/>
                </a:lnTo>
                <a:lnTo>
                  <a:pt x="375" y="301"/>
                </a:lnTo>
                <a:lnTo>
                  <a:pt x="375" y="300"/>
                </a:lnTo>
                <a:lnTo>
                  <a:pt x="372" y="297"/>
                </a:lnTo>
                <a:lnTo>
                  <a:pt x="370" y="294"/>
                </a:lnTo>
                <a:lnTo>
                  <a:pt x="365" y="292"/>
                </a:lnTo>
                <a:lnTo>
                  <a:pt x="361" y="289"/>
                </a:lnTo>
                <a:lnTo>
                  <a:pt x="357" y="286"/>
                </a:lnTo>
                <a:lnTo>
                  <a:pt x="354" y="284"/>
                </a:lnTo>
                <a:lnTo>
                  <a:pt x="350" y="283"/>
                </a:lnTo>
                <a:lnTo>
                  <a:pt x="346" y="282"/>
                </a:lnTo>
                <a:lnTo>
                  <a:pt x="340" y="282"/>
                </a:lnTo>
                <a:lnTo>
                  <a:pt x="336" y="282"/>
                </a:lnTo>
                <a:lnTo>
                  <a:pt x="334" y="280"/>
                </a:lnTo>
                <a:lnTo>
                  <a:pt x="332" y="277"/>
                </a:lnTo>
                <a:lnTo>
                  <a:pt x="334" y="275"/>
                </a:lnTo>
                <a:lnTo>
                  <a:pt x="336" y="274"/>
                </a:lnTo>
                <a:lnTo>
                  <a:pt x="336" y="273"/>
                </a:lnTo>
                <a:lnTo>
                  <a:pt x="335" y="272"/>
                </a:lnTo>
                <a:lnTo>
                  <a:pt x="332" y="271"/>
                </a:lnTo>
                <a:lnTo>
                  <a:pt x="330" y="269"/>
                </a:lnTo>
                <a:lnTo>
                  <a:pt x="324" y="268"/>
                </a:lnTo>
                <a:lnTo>
                  <a:pt x="322" y="268"/>
                </a:lnTo>
                <a:lnTo>
                  <a:pt x="312" y="267"/>
                </a:lnTo>
                <a:lnTo>
                  <a:pt x="303" y="267"/>
                </a:lnTo>
                <a:lnTo>
                  <a:pt x="304" y="265"/>
                </a:lnTo>
                <a:lnTo>
                  <a:pt x="306" y="261"/>
                </a:lnTo>
                <a:lnTo>
                  <a:pt x="306" y="260"/>
                </a:lnTo>
                <a:lnTo>
                  <a:pt x="306" y="259"/>
                </a:lnTo>
                <a:lnTo>
                  <a:pt x="306" y="258"/>
                </a:lnTo>
                <a:lnTo>
                  <a:pt x="304" y="257"/>
                </a:lnTo>
                <a:lnTo>
                  <a:pt x="302" y="258"/>
                </a:lnTo>
                <a:lnTo>
                  <a:pt x="299" y="258"/>
                </a:lnTo>
                <a:lnTo>
                  <a:pt x="298" y="256"/>
                </a:lnTo>
                <a:lnTo>
                  <a:pt x="296" y="254"/>
                </a:lnTo>
                <a:lnTo>
                  <a:pt x="288" y="254"/>
                </a:lnTo>
                <a:lnTo>
                  <a:pt x="280" y="251"/>
                </a:lnTo>
                <a:lnTo>
                  <a:pt x="279" y="249"/>
                </a:lnTo>
                <a:lnTo>
                  <a:pt x="280" y="248"/>
                </a:lnTo>
                <a:lnTo>
                  <a:pt x="281" y="247"/>
                </a:lnTo>
                <a:lnTo>
                  <a:pt x="284" y="247"/>
                </a:lnTo>
                <a:lnTo>
                  <a:pt x="289" y="247"/>
                </a:lnTo>
                <a:lnTo>
                  <a:pt x="293" y="248"/>
                </a:lnTo>
                <a:lnTo>
                  <a:pt x="287" y="243"/>
                </a:lnTo>
                <a:lnTo>
                  <a:pt x="280" y="240"/>
                </a:lnTo>
                <a:lnTo>
                  <a:pt x="272" y="236"/>
                </a:lnTo>
                <a:lnTo>
                  <a:pt x="263" y="232"/>
                </a:lnTo>
                <a:lnTo>
                  <a:pt x="255" y="228"/>
                </a:lnTo>
                <a:lnTo>
                  <a:pt x="247" y="225"/>
                </a:lnTo>
                <a:lnTo>
                  <a:pt x="240" y="222"/>
                </a:lnTo>
                <a:lnTo>
                  <a:pt x="233" y="219"/>
                </a:lnTo>
                <a:lnTo>
                  <a:pt x="244" y="222"/>
                </a:lnTo>
                <a:lnTo>
                  <a:pt x="254" y="225"/>
                </a:lnTo>
                <a:lnTo>
                  <a:pt x="265" y="228"/>
                </a:lnTo>
                <a:lnTo>
                  <a:pt x="277" y="232"/>
                </a:lnTo>
                <a:lnTo>
                  <a:pt x="287" y="236"/>
                </a:lnTo>
                <a:lnTo>
                  <a:pt x="298" y="240"/>
                </a:lnTo>
                <a:lnTo>
                  <a:pt x="309" y="244"/>
                </a:lnTo>
                <a:lnTo>
                  <a:pt x="319" y="250"/>
                </a:lnTo>
                <a:lnTo>
                  <a:pt x="323" y="254"/>
                </a:lnTo>
                <a:lnTo>
                  <a:pt x="328" y="256"/>
                </a:lnTo>
                <a:lnTo>
                  <a:pt x="334" y="257"/>
                </a:lnTo>
                <a:lnTo>
                  <a:pt x="338" y="258"/>
                </a:lnTo>
                <a:lnTo>
                  <a:pt x="348" y="263"/>
                </a:lnTo>
                <a:lnTo>
                  <a:pt x="359" y="267"/>
                </a:lnTo>
                <a:lnTo>
                  <a:pt x="362" y="269"/>
                </a:lnTo>
                <a:lnTo>
                  <a:pt x="365" y="271"/>
                </a:lnTo>
                <a:lnTo>
                  <a:pt x="369" y="269"/>
                </a:lnTo>
                <a:lnTo>
                  <a:pt x="371" y="267"/>
                </a:lnTo>
                <a:lnTo>
                  <a:pt x="373" y="266"/>
                </a:lnTo>
                <a:lnTo>
                  <a:pt x="375" y="266"/>
                </a:lnTo>
                <a:lnTo>
                  <a:pt x="375" y="267"/>
                </a:lnTo>
                <a:lnTo>
                  <a:pt x="375" y="268"/>
                </a:lnTo>
                <a:lnTo>
                  <a:pt x="373" y="273"/>
                </a:lnTo>
                <a:lnTo>
                  <a:pt x="371" y="275"/>
                </a:lnTo>
                <a:lnTo>
                  <a:pt x="380" y="277"/>
                </a:lnTo>
                <a:lnTo>
                  <a:pt x="389" y="282"/>
                </a:lnTo>
                <a:lnTo>
                  <a:pt x="398" y="285"/>
                </a:lnTo>
                <a:lnTo>
                  <a:pt x="408" y="289"/>
                </a:lnTo>
                <a:lnTo>
                  <a:pt x="400" y="283"/>
                </a:lnTo>
                <a:lnTo>
                  <a:pt x="394" y="279"/>
                </a:lnTo>
                <a:lnTo>
                  <a:pt x="396" y="277"/>
                </a:lnTo>
                <a:lnTo>
                  <a:pt x="397" y="275"/>
                </a:lnTo>
                <a:lnTo>
                  <a:pt x="395" y="274"/>
                </a:lnTo>
                <a:lnTo>
                  <a:pt x="393" y="274"/>
                </a:lnTo>
                <a:lnTo>
                  <a:pt x="385" y="271"/>
                </a:lnTo>
                <a:lnTo>
                  <a:pt x="379" y="266"/>
                </a:lnTo>
                <a:lnTo>
                  <a:pt x="383" y="266"/>
                </a:lnTo>
                <a:lnTo>
                  <a:pt x="386" y="266"/>
                </a:lnTo>
                <a:lnTo>
                  <a:pt x="380" y="264"/>
                </a:lnTo>
                <a:lnTo>
                  <a:pt x="373" y="261"/>
                </a:lnTo>
                <a:lnTo>
                  <a:pt x="371" y="261"/>
                </a:lnTo>
                <a:lnTo>
                  <a:pt x="369" y="260"/>
                </a:lnTo>
                <a:lnTo>
                  <a:pt x="367" y="263"/>
                </a:lnTo>
                <a:lnTo>
                  <a:pt x="364" y="264"/>
                </a:lnTo>
                <a:lnTo>
                  <a:pt x="362" y="263"/>
                </a:lnTo>
                <a:lnTo>
                  <a:pt x="359" y="261"/>
                </a:lnTo>
                <a:lnTo>
                  <a:pt x="357" y="261"/>
                </a:lnTo>
                <a:lnTo>
                  <a:pt x="357" y="260"/>
                </a:lnTo>
                <a:lnTo>
                  <a:pt x="357" y="259"/>
                </a:lnTo>
                <a:lnTo>
                  <a:pt x="359" y="258"/>
                </a:lnTo>
                <a:lnTo>
                  <a:pt x="363" y="259"/>
                </a:lnTo>
                <a:lnTo>
                  <a:pt x="368" y="259"/>
                </a:lnTo>
                <a:lnTo>
                  <a:pt x="364" y="257"/>
                </a:lnTo>
                <a:lnTo>
                  <a:pt x="362" y="255"/>
                </a:lnTo>
                <a:lnTo>
                  <a:pt x="362" y="252"/>
                </a:lnTo>
                <a:lnTo>
                  <a:pt x="362" y="251"/>
                </a:lnTo>
                <a:lnTo>
                  <a:pt x="360" y="250"/>
                </a:lnTo>
                <a:lnTo>
                  <a:pt x="356" y="250"/>
                </a:lnTo>
                <a:lnTo>
                  <a:pt x="355" y="249"/>
                </a:lnTo>
                <a:lnTo>
                  <a:pt x="354" y="249"/>
                </a:lnTo>
                <a:lnTo>
                  <a:pt x="354" y="248"/>
                </a:lnTo>
                <a:lnTo>
                  <a:pt x="355" y="247"/>
                </a:lnTo>
                <a:lnTo>
                  <a:pt x="356" y="244"/>
                </a:lnTo>
                <a:lnTo>
                  <a:pt x="360" y="243"/>
                </a:lnTo>
                <a:lnTo>
                  <a:pt x="362" y="244"/>
                </a:lnTo>
                <a:lnTo>
                  <a:pt x="364" y="246"/>
                </a:lnTo>
                <a:lnTo>
                  <a:pt x="372" y="249"/>
                </a:lnTo>
                <a:lnTo>
                  <a:pt x="379" y="251"/>
                </a:lnTo>
                <a:lnTo>
                  <a:pt x="387" y="255"/>
                </a:lnTo>
                <a:lnTo>
                  <a:pt x="394" y="258"/>
                </a:lnTo>
                <a:lnTo>
                  <a:pt x="397" y="259"/>
                </a:lnTo>
                <a:lnTo>
                  <a:pt x="400" y="259"/>
                </a:lnTo>
                <a:lnTo>
                  <a:pt x="400" y="257"/>
                </a:lnTo>
                <a:lnTo>
                  <a:pt x="402" y="255"/>
                </a:lnTo>
                <a:lnTo>
                  <a:pt x="405" y="256"/>
                </a:lnTo>
                <a:lnTo>
                  <a:pt x="409" y="257"/>
                </a:lnTo>
                <a:lnTo>
                  <a:pt x="412" y="259"/>
                </a:lnTo>
                <a:lnTo>
                  <a:pt x="416" y="260"/>
                </a:lnTo>
                <a:lnTo>
                  <a:pt x="419" y="263"/>
                </a:lnTo>
                <a:lnTo>
                  <a:pt x="421" y="266"/>
                </a:lnTo>
                <a:lnTo>
                  <a:pt x="418" y="265"/>
                </a:lnTo>
                <a:lnTo>
                  <a:pt x="414" y="264"/>
                </a:lnTo>
                <a:lnTo>
                  <a:pt x="413" y="264"/>
                </a:lnTo>
                <a:lnTo>
                  <a:pt x="411" y="264"/>
                </a:lnTo>
                <a:lnTo>
                  <a:pt x="410" y="264"/>
                </a:lnTo>
                <a:lnTo>
                  <a:pt x="409" y="266"/>
                </a:lnTo>
                <a:lnTo>
                  <a:pt x="414" y="268"/>
                </a:lnTo>
                <a:lnTo>
                  <a:pt x="421" y="269"/>
                </a:lnTo>
                <a:lnTo>
                  <a:pt x="427" y="269"/>
                </a:lnTo>
                <a:lnTo>
                  <a:pt x="434" y="268"/>
                </a:lnTo>
                <a:lnTo>
                  <a:pt x="428" y="263"/>
                </a:lnTo>
                <a:lnTo>
                  <a:pt x="422" y="258"/>
                </a:lnTo>
                <a:lnTo>
                  <a:pt x="416" y="255"/>
                </a:lnTo>
                <a:lnTo>
                  <a:pt x="408" y="252"/>
                </a:lnTo>
                <a:lnTo>
                  <a:pt x="400" y="249"/>
                </a:lnTo>
                <a:lnTo>
                  <a:pt x="392" y="247"/>
                </a:lnTo>
                <a:lnTo>
                  <a:pt x="389" y="246"/>
                </a:lnTo>
                <a:lnTo>
                  <a:pt x="387" y="244"/>
                </a:lnTo>
                <a:lnTo>
                  <a:pt x="386" y="243"/>
                </a:lnTo>
                <a:lnTo>
                  <a:pt x="385" y="241"/>
                </a:lnTo>
                <a:lnTo>
                  <a:pt x="384" y="241"/>
                </a:lnTo>
                <a:lnTo>
                  <a:pt x="381" y="241"/>
                </a:lnTo>
                <a:lnTo>
                  <a:pt x="379" y="241"/>
                </a:lnTo>
                <a:lnTo>
                  <a:pt x="378" y="239"/>
                </a:lnTo>
                <a:lnTo>
                  <a:pt x="372" y="236"/>
                </a:lnTo>
                <a:lnTo>
                  <a:pt x="367" y="234"/>
                </a:lnTo>
                <a:lnTo>
                  <a:pt x="364" y="233"/>
                </a:lnTo>
                <a:lnTo>
                  <a:pt x="363" y="232"/>
                </a:lnTo>
                <a:lnTo>
                  <a:pt x="361" y="232"/>
                </a:lnTo>
                <a:lnTo>
                  <a:pt x="360" y="232"/>
                </a:lnTo>
                <a:lnTo>
                  <a:pt x="354" y="231"/>
                </a:lnTo>
                <a:lnTo>
                  <a:pt x="350" y="228"/>
                </a:lnTo>
                <a:lnTo>
                  <a:pt x="345" y="225"/>
                </a:lnTo>
                <a:lnTo>
                  <a:pt x="339" y="222"/>
                </a:lnTo>
                <a:lnTo>
                  <a:pt x="337" y="222"/>
                </a:lnTo>
                <a:lnTo>
                  <a:pt x="335" y="221"/>
                </a:lnTo>
                <a:lnTo>
                  <a:pt x="331" y="222"/>
                </a:lnTo>
                <a:lnTo>
                  <a:pt x="329" y="223"/>
                </a:lnTo>
                <a:lnTo>
                  <a:pt x="327" y="223"/>
                </a:lnTo>
                <a:lnTo>
                  <a:pt x="327" y="222"/>
                </a:lnTo>
                <a:lnTo>
                  <a:pt x="327" y="221"/>
                </a:lnTo>
                <a:lnTo>
                  <a:pt x="328" y="218"/>
                </a:lnTo>
                <a:lnTo>
                  <a:pt x="327" y="217"/>
                </a:lnTo>
                <a:lnTo>
                  <a:pt x="326" y="216"/>
                </a:lnTo>
                <a:lnTo>
                  <a:pt x="326" y="215"/>
                </a:lnTo>
                <a:lnTo>
                  <a:pt x="329" y="215"/>
                </a:lnTo>
                <a:lnTo>
                  <a:pt x="330" y="216"/>
                </a:lnTo>
                <a:lnTo>
                  <a:pt x="334" y="217"/>
                </a:lnTo>
                <a:lnTo>
                  <a:pt x="335" y="217"/>
                </a:lnTo>
                <a:lnTo>
                  <a:pt x="336" y="217"/>
                </a:lnTo>
                <a:lnTo>
                  <a:pt x="337" y="216"/>
                </a:lnTo>
                <a:lnTo>
                  <a:pt x="337" y="215"/>
                </a:lnTo>
                <a:lnTo>
                  <a:pt x="336" y="214"/>
                </a:lnTo>
                <a:lnTo>
                  <a:pt x="335" y="213"/>
                </a:lnTo>
                <a:lnTo>
                  <a:pt x="332" y="213"/>
                </a:lnTo>
                <a:lnTo>
                  <a:pt x="331" y="214"/>
                </a:lnTo>
                <a:lnTo>
                  <a:pt x="322" y="214"/>
                </a:lnTo>
                <a:lnTo>
                  <a:pt x="314" y="213"/>
                </a:lnTo>
                <a:lnTo>
                  <a:pt x="306" y="211"/>
                </a:lnTo>
                <a:lnTo>
                  <a:pt x="299" y="208"/>
                </a:lnTo>
                <a:lnTo>
                  <a:pt x="309" y="208"/>
                </a:lnTo>
                <a:lnTo>
                  <a:pt x="319" y="208"/>
                </a:lnTo>
                <a:lnTo>
                  <a:pt x="317" y="206"/>
                </a:lnTo>
                <a:lnTo>
                  <a:pt x="313" y="206"/>
                </a:lnTo>
                <a:lnTo>
                  <a:pt x="310" y="205"/>
                </a:lnTo>
                <a:lnTo>
                  <a:pt x="305" y="205"/>
                </a:lnTo>
                <a:lnTo>
                  <a:pt x="303" y="205"/>
                </a:lnTo>
                <a:lnTo>
                  <a:pt x="299" y="203"/>
                </a:lnTo>
                <a:lnTo>
                  <a:pt x="297" y="201"/>
                </a:lnTo>
                <a:lnTo>
                  <a:pt x="295" y="199"/>
                </a:lnTo>
                <a:lnTo>
                  <a:pt x="289" y="199"/>
                </a:lnTo>
                <a:lnTo>
                  <a:pt x="282" y="199"/>
                </a:lnTo>
                <a:lnTo>
                  <a:pt x="281" y="197"/>
                </a:lnTo>
                <a:lnTo>
                  <a:pt x="279" y="196"/>
                </a:lnTo>
                <a:lnTo>
                  <a:pt x="274" y="194"/>
                </a:lnTo>
                <a:lnTo>
                  <a:pt x="270" y="193"/>
                </a:lnTo>
                <a:lnTo>
                  <a:pt x="272" y="192"/>
                </a:lnTo>
                <a:lnTo>
                  <a:pt x="273" y="191"/>
                </a:lnTo>
                <a:lnTo>
                  <a:pt x="265" y="190"/>
                </a:lnTo>
                <a:lnTo>
                  <a:pt x="257" y="186"/>
                </a:lnTo>
                <a:lnTo>
                  <a:pt x="247" y="183"/>
                </a:lnTo>
                <a:lnTo>
                  <a:pt x="237" y="180"/>
                </a:lnTo>
                <a:lnTo>
                  <a:pt x="229" y="180"/>
                </a:lnTo>
                <a:lnTo>
                  <a:pt x="222" y="177"/>
                </a:lnTo>
                <a:lnTo>
                  <a:pt x="221" y="176"/>
                </a:lnTo>
                <a:lnTo>
                  <a:pt x="217" y="174"/>
                </a:lnTo>
                <a:lnTo>
                  <a:pt x="213" y="174"/>
                </a:lnTo>
                <a:lnTo>
                  <a:pt x="208" y="175"/>
                </a:lnTo>
                <a:lnTo>
                  <a:pt x="207" y="173"/>
                </a:lnTo>
                <a:lnTo>
                  <a:pt x="206" y="172"/>
                </a:lnTo>
                <a:lnTo>
                  <a:pt x="205" y="171"/>
                </a:lnTo>
                <a:lnTo>
                  <a:pt x="204" y="169"/>
                </a:lnTo>
                <a:lnTo>
                  <a:pt x="199" y="169"/>
                </a:lnTo>
                <a:lnTo>
                  <a:pt x="195" y="169"/>
                </a:lnTo>
                <a:lnTo>
                  <a:pt x="186" y="167"/>
                </a:lnTo>
                <a:lnTo>
                  <a:pt x="177" y="165"/>
                </a:lnTo>
                <a:lnTo>
                  <a:pt x="171" y="163"/>
                </a:lnTo>
                <a:lnTo>
                  <a:pt x="162" y="159"/>
                </a:lnTo>
                <a:lnTo>
                  <a:pt x="157" y="158"/>
                </a:lnTo>
                <a:lnTo>
                  <a:pt x="153" y="158"/>
                </a:lnTo>
                <a:lnTo>
                  <a:pt x="150" y="159"/>
                </a:lnTo>
                <a:lnTo>
                  <a:pt x="149" y="160"/>
                </a:lnTo>
                <a:lnTo>
                  <a:pt x="155" y="161"/>
                </a:lnTo>
                <a:lnTo>
                  <a:pt x="159" y="163"/>
                </a:lnTo>
                <a:lnTo>
                  <a:pt x="158" y="164"/>
                </a:lnTo>
                <a:lnTo>
                  <a:pt x="157" y="165"/>
                </a:lnTo>
                <a:lnTo>
                  <a:pt x="156" y="166"/>
                </a:lnTo>
                <a:lnTo>
                  <a:pt x="157" y="167"/>
                </a:lnTo>
                <a:lnTo>
                  <a:pt x="164" y="167"/>
                </a:lnTo>
                <a:lnTo>
                  <a:pt x="169" y="165"/>
                </a:lnTo>
                <a:lnTo>
                  <a:pt x="170" y="167"/>
                </a:lnTo>
                <a:lnTo>
                  <a:pt x="170" y="169"/>
                </a:lnTo>
                <a:lnTo>
                  <a:pt x="172" y="173"/>
                </a:lnTo>
                <a:lnTo>
                  <a:pt x="175" y="174"/>
                </a:lnTo>
                <a:lnTo>
                  <a:pt x="178" y="175"/>
                </a:lnTo>
                <a:lnTo>
                  <a:pt x="181" y="175"/>
                </a:lnTo>
                <a:lnTo>
                  <a:pt x="184" y="174"/>
                </a:lnTo>
                <a:lnTo>
                  <a:pt x="187" y="176"/>
                </a:lnTo>
                <a:lnTo>
                  <a:pt x="190" y="178"/>
                </a:lnTo>
                <a:lnTo>
                  <a:pt x="194" y="181"/>
                </a:lnTo>
                <a:lnTo>
                  <a:pt x="197" y="183"/>
                </a:lnTo>
                <a:lnTo>
                  <a:pt x="202" y="183"/>
                </a:lnTo>
                <a:lnTo>
                  <a:pt x="204" y="181"/>
                </a:lnTo>
                <a:lnTo>
                  <a:pt x="207" y="177"/>
                </a:lnTo>
                <a:lnTo>
                  <a:pt x="210" y="178"/>
                </a:lnTo>
                <a:lnTo>
                  <a:pt x="212" y="181"/>
                </a:lnTo>
                <a:lnTo>
                  <a:pt x="210" y="182"/>
                </a:lnTo>
                <a:lnTo>
                  <a:pt x="208" y="182"/>
                </a:lnTo>
                <a:lnTo>
                  <a:pt x="208" y="184"/>
                </a:lnTo>
                <a:lnTo>
                  <a:pt x="208" y="186"/>
                </a:lnTo>
                <a:lnTo>
                  <a:pt x="211" y="188"/>
                </a:lnTo>
                <a:lnTo>
                  <a:pt x="214" y="188"/>
                </a:lnTo>
                <a:lnTo>
                  <a:pt x="215" y="186"/>
                </a:lnTo>
                <a:lnTo>
                  <a:pt x="217" y="186"/>
                </a:lnTo>
                <a:lnTo>
                  <a:pt x="220" y="189"/>
                </a:lnTo>
                <a:lnTo>
                  <a:pt x="223" y="192"/>
                </a:lnTo>
                <a:lnTo>
                  <a:pt x="230" y="194"/>
                </a:lnTo>
                <a:lnTo>
                  <a:pt x="238" y="197"/>
                </a:lnTo>
                <a:lnTo>
                  <a:pt x="240" y="198"/>
                </a:lnTo>
                <a:lnTo>
                  <a:pt x="241" y="199"/>
                </a:lnTo>
                <a:lnTo>
                  <a:pt x="240" y="200"/>
                </a:lnTo>
                <a:lnTo>
                  <a:pt x="237" y="200"/>
                </a:lnTo>
                <a:lnTo>
                  <a:pt x="230" y="198"/>
                </a:lnTo>
                <a:lnTo>
                  <a:pt x="223" y="194"/>
                </a:lnTo>
                <a:lnTo>
                  <a:pt x="214" y="193"/>
                </a:lnTo>
                <a:lnTo>
                  <a:pt x="206" y="191"/>
                </a:lnTo>
                <a:lnTo>
                  <a:pt x="204" y="190"/>
                </a:lnTo>
                <a:lnTo>
                  <a:pt x="200" y="189"/>
                </a:lnTo>
                <a:lnTo>
                  <a:pt x="197" y="189"/>
                </a:lnTo>
                <a:lnTo>
                  <a:pt x="194" y="189"/>
                </a:lnTo>
                <a:lnTo>
                  <a:pt x="190" y="186"/>
                </a:lnTo>
                <a:lnTo>
                  <a:pt x="187" y="184"/>
                </a:lnTo>
                <a:lnTo>
                  <a:pt x="182" y="182"/>
                </a:lnTo>
                <a:lnTo>
                  <a:pt x="178" y="182"/>
                </a:lnTo>
                <a:lnTo>
                  <a:pt x="170" y="180"/>
                </a:lnTo>
                <a:lnTo>
                  <a:pt x="162" y="178"/>
                </a:lnTo>
                <a:lnTo>
                  <a:pt x="156" y="178"/>
                </a:lnTo>
                <a:lnTo>
                  <a:pt x="149" y="178"/>
                </a:lnTo>
                <a:lnTo>
                  <a:pt x="146" y="176"/>
                </a:lnTo>
                <a:lnTo>
                  <a:pt x="142" y="175"/>
                </a:lnTo>
                <a:lnTo>
                  <a:pt x="140" y="176"/>
                </a:lnTo>
                <a:lnTo>
                  <a:pt x="138" y="177"/>
                </a:lnTo>
                <a:lnTo>
                  <a:pt x="134" y="177"/>
                </a:lnTo>
                <a:lnTo>
                  <a:pt x="130" y="175"/>
                </a:lnTo>
                <a:lnTo>
                  <a:pt x="129" y="175"/>
                </a:lnTo>
                <a:lnTo>
                  <a:pt x="126" y="175"/>
                </a:lnTo>
                <a:lnTo>
                  <a:pt x="125" y="175"/>
                </a:lnTo>
                <a:lnTo>
                  <a:pt x="123" y="176"/>
                </a:lnTo>
                <a:lnTo>
                  <a:pt x="130" y="178"/>
                </a:lnTo>
                <a:lnTo>
                  <a:pt x="137" y="180"/>
                </a:lnTo>
                <a:lnTo>
                  <a:pt x="133" y="182"/>
                </a:lnTo>
                <a:lnTo>
                  <a:pt x="131" y="183"/>
                </a:lnTo>
                <a:lnTo>
                  <a:pt x="136" y="185"/>
                </a:lnTo>
                <a:lnTo>
                  <a:pt x="140" y="188"/>
                </a:lnTo>
                <a:lnTo>
                  <a:pt x="146" y="189"/>
                </a:lnTo>
                <a:lnTo>
                  <a:pt x="150" y="189"/>
                </a:lnTo>
                <a:lnTo>
                  <a:pt x="150" y="186"/>
                </a:lnTo>
                <a:lnTo>
                  <a:pt x="148" y="186"/>
                </a:lnTo>
                <a:lnTo>
                  <a:pt x="146" y="185"/>
                </a:lnTo>
                <a:lnTo>
                  <a:pt x="144" y="184"/>
                </a:lnTo>
                <a:lnTo>
                  <a:pt x="142" y="184"/>
                </a:lnTo>
                <a:lnTo>
                  <a:pt x="141" y="183"/>
                </a:lnTo>
                <a:lnTo>
                  <a:pt x="140" y="183"/>
                </a:lnTo>
                <a:lnTo>
                  <a:pt x="141" y="181"/>
                </a:lnTo>
                <a:lnTo>
                  <a:pt x="148" y="182"/>
                </a:lnTo>
                <a:lnTo>
                  <a:pt x="156" y="183"/>
                </a:lnTo>
                <a:lnTo>
                  <a:pt x="157" y="185"/>
                </a:lnTo>
                <a:lnTo>
                  <a:pt x="158" y="189"/>
                </a:lnTo>
                <a:lnTo>
                  <a:pt x="157" y="189"/>
                </a:lnTo>
                <a:lnTo>
                  <a:pt x="156" y="190"/>
                </a:lnTo>
                <a:lnTo>
                  <a:pt x="157" y="191"/>
                </a:lnTo>
                <a:lnTo>
                  <a:pt x="158" y="192"/>
                </a:lnTo>
                <a:lnTo>
                  <a:pt x="161" y="192"/>
                </a:lnTo>
                <a:lnTo>
                  <a:pt x="162" y="193"/>
                </a:lnTo>
                <a:lnTo>
                  <a:pt x="162" y="194"/>
                </a:lnTo>
                <a:lnTo>
                  <a:pt x="161" y="196"/>
                </a:lnTo>
                <a:lnTo>
                  <a:pt x="159" y="196"/>
                </a:lnTo>
                <a:lnTo>
                  <a:pt x="157" y="196"/>
                </a:lnTo>
                <a:lnTo>
                  <a:pt x="153" y="196"/>
                </a:lnTo>
                <a:lnTo>
                  <a:pt x="149" y="194"/>
                </a:lnTo>
                <a:lnTo>
                  <a:pt x="144" y="194"/>
                </a:lnTo>
                <a:lnTo>
                  <a:pt x="139" y="192"/>
                </a:lnTo>
                <a:lnTo>
                  <a:pt x="136" y="190"/>
                </a:lnTo>
                <a:lnTo>
                  <a:pt x="131" y="189"/>
                </a:lnTo>
                <a:lnTo>
                  <a:pt x="128" y="189"/>
                </a:lnTo>
                <a:lnTo>
                  <a:pt x="124" y="189"/>
                </a:lnTo>
                <a:lnTo>
                  <a:pt x="123" y="189"/>
                </a:lnTo>
                <a:lnTo>
                  <a:pt x="122" y="189"/>
                </a:lnTo>
                <a:lnTo>
                  <a:pt x="121" y="189"/>
                </a:lnTo>
                <a:lnTo>
                  <a:pt x="121" y="186"/>
                </a:lnTo>
                <a:lnTo>
                  <a:pt x="118" y="185"/>
                </a:lnTo>
                <a:lnTo>
                  <a:pt x="116" y="186"/>
                </a:lnTo>
                <a:lnTo>
                  <a:pt x="115" y="188"/>
                </a:lnTo>
                <a:lnTo>
                  <a:pt x="115" y="189"/>
                </a:lnTo>
                <a:lnTo>
                  <a:pt x="116" y="190"/>
                </a:lnTo>
                <a:lnTo>
                  <a:pt x="117" y="191"/>
                </a:lnTo>
                <a:lnTo>
                  <a:pt x="123" y="192"/>
                </a:lnTo>
                <a:lnTo>
                  <a:pt x="129" y="192"/>
                </a:lnTo>
                <a:lnTo>
                  <a:pt x="133" y="194"/>
                </a:lnTo>
                <a:lnTo>
                  <a:pt x="138" y="197"/>
                </a:lnTo>
                <a:lnTo>
                  <a:pt x="148" y="201"/>
                </a:lnTo>
                <a:lnTo>
                  <a:pt x="159" y="203"/>
                </a:lnTo>
                <a:lnTo>
                  <a:pt x="171" y="206"/>
                </a:lnTo>
                <a:lnTo>
                  <a:pt x="181" y="209"/>
                </a:lnTo>
                <a:lnTo>
                  <a:pt x="187" y="213"/>
                </a:lnTo>
                <a:lnTo>
                  <a:pt x="191" y="216"/>
                </a:lnTo>
                <a:lnTo>
                  <a:pt x="189" y="216"/>
                </a:lnTo>
                <a:lnTo>
                  <a:pt x="184" y="215"/>
                </a:lnTo>
                <a:lnTo>
                  <a:pt x="182" y="214"/>
                </a:lnTo>
                <a:lnTo>
                  <a:pt x="180" y="215"/>
                </a:lnTo>
                <a:lnTo>
                  <a:pt x="179" y="215"/>
                </a:lnTo>
                <a:lnTo>
                  <a:pt x="180" y="217"/>
                </a:lnTo>
                <a:lnTo>
                  <a:pt x="181" y="218"/>
                </a:lnTo>
                <a:lnTo>
                  <a:pt x="183" y="219"/>
                </a:lnTo>
                <a:lnTo>
                  <a:pt x="184" y="219"/>
                </a:lnTo>
                <a:lnTo>
                  <a:pt x="184" y="221"/>
                </a:lnTo>
                <a:lnTo>
                  <a:pt x="183" y="221"/>
                </a:lnTo>
                <a:lnTo>
                  <a:pt x="182" y="222"/>
                </a:lnTo>
                <a:lnTo>
                  <a:pt x="178" y="222"/>
                </a:lnTo>
                <a:lnTo>
                  <a:pt x="172" y="222"/>
                </a:lnTo>
                <a:lnTo>
                  <a:pt x="170" y="221"/>
                </a:lnTo>
                <a:lnTo>
                  <a:pt x="167" y="219"/>
                </a:lnTo>
                <a:lnTo>
                  <a:pt x="165" y="218"/>
                </a:lnTo>
                <a:lnTo>
                  <a:pt x="165" y="217"/>
                </a:lnTo>
                <a:lnTo>
                  <a:pt x="166" y="216"/>
                </a:lnTo>
                <a:lnTo>
                  <a:pt x="167" y="214"/>
                </a:lnTo>
                <a:lnTo>
                  <a:pt x="165" y="213"/>
                </a:lnTo>
                <a:lnTo>
                  <a:pt x="163" y="211"/>
                </a:lnTo>
                <a:lnTo>
                  <a:pt x="161" y="211"/>
                </a:lnTo>
                <a:lnTo>
                  <a:pt x="157" y="211"/>
                </a:lnTo>
                <a:lnTo>
                  <a:pt x="155" y="213"/>
                </a:lnTo>
                <a:lnTo>
                  <a:pt x="153" y="215"/>
                </a:lnTo>
                <a:lnTo>
                  <a:pt x="153" y="213"/>
                </a:lnTo>
                <a:lnTo>
                  <a:pt x="154" y="210"/>
                </a:lnTo>
                <a:lnTo>
                  <a:pt x="154" y="208"/>
                </a:lnTo>
                <a:lnTo>
                  <a:pt x="153" y="208"/>
                </a:lnTo>
                <a:lnTo>
                  <a:pt x="151" y="208"/>
                </a:lnTo>
                <a:lnTo>
                  <a:pt x="149" y="208"/>
                </a:lnTo>
                <a:lnTo>
                  <a:pt x="147" y="209"/>
                </a:lnTo>
                <a:lnTo>
                  <a:pt x="145" y="210"/>
                </a:lnTo>
                <a:lnTo>
                  <a:pt x="148" y="211"/>
                </a:lnTo>
                <a:lnTo>
                  <a:pt x="150" y="214"/>
                </a:lnTo>
                <a:lnTo>
                  <a:pt x="144" y="214"/>
                </a:lnTo>
                <a:lnTo>
                  <a:pt x="136" y="214"/>
                </a:lnTo>
                <a:lnTo>
                  <a:pt x="136" y="215"/>
                </a:lnTo>
                <a:lnTo>
                  <a:pt x="138" y="216"/>
                </a:lnTo>
                <a:lnTo>
                  <a:pt x="139" y="217"/>
                </a:lnTo>
                <a:lnTo>
                  <a:pt x="142" y="217"/>
                </a:lnTo>
                <a:lnTo>
                  <a:pt x="148" y="218"/>
                </a:lnTo>
                <a:lnTo>
                  <a:pt x="151" y="219"/>
                </a:lnTo>
                <a:lnTo>
                  <a:pt x="162" y="223"/>
                </a:lnTo>
                <a:lnTo>
                  <a:pt x="172" y="226"/>
                </a:lnTo>
                <a:lnTo>
                  <a:pt x="183" y="230"/>
                </a:lnTo>
                <a:lnTo>
                  <a:pt x="194" y="233"/>
                </a:lnTo>
                <a:lnTo>
                  <a:pt x="184" y="233"/>
                </a:lnTo>
                <a:lnTo>
                  <a:pt x="175" y="232"/>
                </a:lnTo>
                <a:lnTo>
                  <a:pt x="178" y="234"/>
                </a:lnTo>
                <a:lnTo>
                  <a:pt x="181" y="236"/>
                </a:lnTo>
                <a:lnTo>
                  <a:pt x="177" y="238"/>
                </a:lnTo>
                <a:lnTo>
                  <a:pt x="171" y="238"/>
                </a:lnTo>
                <a:lnTo>
                  <a:pt x="165" y="235"/>
                </a:lnTo>
                <a:lnTo>
                  <a:pt x="159" y="234"/>
                </a:lnTo>
                <a:lnTo>
                  <a:pt x="154" y="232"/>
                </a:lnTo>
                <a:lnTo>
                  <a:pt x="147" y="231"/>
                </a:lnTo>
                <a:lnTo>
                  <a:pt x="142" y="230"/>
                </a:lnTo>
                <a:lnTo>
                  <a:pt x="138" y="228"/>
                </a:lnTo>
                <a:lnTo>
                  <a:pt x="132" y="226"/>
                </a:lnTo>
                <a:lnTo>
                  <a:pt x="126" y="225"/>
                </a:lnTo>
                <a:lnTo>
                  <a:pt x="121" y="223"/>
                </a:lnTo>
                <a:lnTo>
                  <a:pt x="114" y="221"/>
                </a:lnTo>
                <a:lnTo>
                  <a:pt x="107" y="221"/>
                </a:lnTo>
                <a:lnTo>
                  <a:pt x="101" y="222"/>
                </a:lnTo>
                <a:lnTo>
                  <a:pt x="105" y="224"/>
                </a:lnTo>
                <a:lnTo>
                  <a:pt x="108" y="225"/>
                </a:lnTo>
                <a:lnTo>
                  <a:pt x="113" y="226"/>
                </a:lnTo>
                <a:lnTo>
                  <a:pt x="116" y="226"/>
                </a:lnTo>
                <a:lnTo>
                  <a:pt x="125" y="228"/>
                </a:lnTo>
                <a:lnTo>
                  <a:pt x="133" y="231"/>
                </a:lnTo>
                <a:lnTo>
                  <a:pt x="142" y="232"/>
                </a:lnTo>
                <a:lnTo>
                  <a:pt x="151" y="234"/>
                </a:lnTo>
                <a:lnTo>
                  <a:pt x="159" y="236"/>
                </a:lnTo>
                <a:lnTo>
                  <a:pt x="169" y="240"/>
                </a:lnTo>
                <a:lnTo>
                  <a:pt x="172" y="241"/>
                </a:lnTo>
                <a:lnTo>
                  <a:pt x="174" y="242"/>
                </a:lnTo>
                <a:lnTo>
                  <a:pt x="178" y="242"/>
                </a:lnTo>
                <a:lnTo>
                  <a:pt x="181" y="243"/>
                </a:lnTo>
                <a:lnTo>
                  <a:pt x="183" y="244"/>
                </a:lnTo>
                <a:lnTo>
                  <a:pt x="184" y="247"/>
                </a:lnTo>
                <a:lnTo>
                  <a:pt x="184" y="248"/>
                </a:lnTo>
                <a:lnTo>
                  <a:pt x="184" y="249"/>
                </a:lnTo>
                <a:lnTo>
                  <a:pt x="183" y="250"/>
                </a:lnTo>
                <a:lnTo>
                  <a:pt x="182" y="250"/>
                </a:lnTo>
                <a:lnTo>
                  <a:pt x="178" y="248"/>
                </a:lnTo>
                <a:lnTo>
                  <a:pt x="173" y="246"/>
                </a:lnTo>
                <a:lnTo>
                  <a:pt x="166" y="246"/>
                </a:lnTo>
                <a:lnTo>
                  <a:pt x="159" y="244"/>
                </a:lnTo>
                <a:lnTo>
                  <a:pt x="154" y="242"/>
                </a:lnTo>
                <a:lnTo>
                  <a:pt x="148" y="241"/>
                </a:lnTo>
                <a:lnTo>
                  <a:pt x="141" y="240"/>
                </a:lnTo>
                <a:lnTo>
                  <a:pt x="134" y="239"/>
                </a:lnTo>
                <a:lnTo>
                  <a:pt x="128" y="236"/>
                </a:lnTo>
                <a:lnTo>
                  <a:pt x="120" y="236"/>
                </a:lnTo>
                <a:lnTo>
                  <a:pt x="117" y="236"/>
                </a:lnTo>
                <a:lnTo>
                  <a:pt x="116" y="238"/>
                </a:lnTo>
                <a:lnTo>
                  <a:pt x="117" y="239"/>
                </a:lnTo>
                <a:lnTo>
                  <a:pt x="118" y="239"/>
                </a:lnTo>
                <a:lnTo>
                  <a:pt x="122" y="240"/>
                </a:lnTo>
                <a:lnTo>
                  <a:pt x="125" y="240"/>
                </a:lnTo>
                <a:lnTo>
                  <a:pt x="128" y="240"/>
                </a:lnTo>
                <a:lnTo>
                  <a:pt x="132" y="240"/>
                </a:lnTo>
                <a:lnTo>
                  <a:pt x="133" y="241"/>
                </a:lnTo>
                <a:lnTo>
                  <a:pt x="136" y="243"/>
                </a:lnTo>
                <a:lnTo>
                  <a:pt x="141" y="244"/>
                </a:lnTo>
                <a:lnTo>
                  <a:pt x="148" y="244"/>
                </a:lnTo>
                <a:lnTo>
                  <a:pt x="153" y="247"/>
                </a:lnTo>
                <a:lnTo>
                  <a:pt x="157" y="250"/>
                </a:lnTo>
                <a:lnTo>
                  <a:pt x="165" y="251"/>
                </a:lnTo>
                <a:lnTo>
                  <a:pt x="173" y="254"/>
                </a:lnTo>
                <a:lnTo>
                  <a:pt x="167" y="257"/>
                </a:lnTo>
                <a:lnTo>
                  <a:pt x="162" y="258"/>
                </a:lnTo>
                <a:lnTo>
                  <a:pt x="159" y="257"/>
                </a:lnTo>
                <a:lnTo>
                  <a:pt x="157" y="255"/>
                </a:lnTo>
                <a:lnTo>
                  <a:pt x="154" y="254"/>
                </a:lnTo>
                <a:lnTo>
                  <a:pt x="150" y="254"/>
                </a:lnTo>
                <a:lnTo>
                  <a:pt x="144" y="251"/>
                </a:lnTo>
                <a:lnTo>
                  <a:pt x="137" y="251"/>
                </a:lnTo>
                <a:lnTo>
                  <a:pt x="137" y="252"/>
                </a:lnTo>
                <a:lnTo>
                  <a:pt x="137" y="254"/>
                </a:lnTo>
                <a:lnTo>
                  <a:pt x="137" y="255"/>
                </a:lnTo>
                <a:lnTo>
                  <a:pt x="138" y="255"/>
                </a:lnTo>
                <a:lnTo>
                  <a:pt x="141" y="255"/>
                </a:lnTo>
                <a:lnTo>
                  <a:pt x="144" y="256"/>
                </a:lnTo>
                <a:lnTo>
                  <a:pt x="140" y="257"/>
                </a:lnTo>
                <a:lnTo>
                  <a:pt x="138" y="258"/>
                </a:lnTo>
                <a:lnTo>
                  <a:pt x="144" y="258"/>
                </a:lnTo>
                <a:lnTo>
                  <a:pt x="148" y="257"/>
                </a:lnTo>
                <a:lnTo>
                  <a:pt x="150" y="257"/>
                </a:lnTo>
                <a:lnTo>
                  <a:pt x="150" y="257"/>
                </a:lnTo>
                <a:lnTo>
                  <a:pt x="150" y="258"/>
                </a:lnTo>
                <a:lnTo>
                  <a:pt x="151" y="260"/>
                </a:lnTo>
                <a:lnTo>
                  <a:pt x="154" y="263"/>
                </a:lnTo>
                <a:lnTo>
                  <a:pt x="157" y="263"/>
                </a:lnTo>
                <a:lnTo>
                  <a:pt x="159" y="264"/>
                </a:lnTo>
                <a:lnTo>
                  <a:pt x="162" y="264"/>
                </a:lnTo>
                <a:lnTo>
                  <a:pt x="166" y="263"/>
                </a:lnTo>
                <a:lnTo>
                  <a:pt x="172" y="264"/>
                </a:lnTo>
                <a:lnTo>
                  <a:pt x="177" y="266"/>
                </a:lnTo>
                <a:lnTo>
                  <a:pt x="182" y="269"/>
                </a:lnTo>
                <a:lnTo>
                  <a:pt x="190" y="273"/>
                </a:lnTo>
                <a:lnTo>
                  <a:pt x="198" y="274"/>
                </a:lnTo>
                <a:lnTo>
                  <a:pt x="202" y="276"/>
                </a:lnTo>
                <a:lnTo>
                  <a:pt x="204" y="277"/>
                </a:lnTo>
                <a:lnTo>
                  <a:pt x="205" y="281"/>
                </a:lnTo>
                <a:lnTo>
                  <a:pt x="204" y="285"/>
                </a:lnTo>
                <a:lnTo>
                  <a:pt x="208" y="285"/>
                </a:lnTo>
                <a:lnTo>
                  <a:pt x="213" y="285"/>
                </a:lnTo>
                <a:lnTo>
                  <a:pt x="217" y="286"/>
                </a:lnTo>
                <a:lnTo>
                  <a:pt x="221" y="289"/>
                </a:lnTo>
                <a:lnTo>
                  <a:pt x="213" y="290"/>
                </a:lnTo>
                <a:lnTo>
                  <a:pt x="205" y="289"/>
                </a:lnTo>
                <a:lnTo>
                  <a:pt x="202" y="286"/>
                </a:lnTo>
                <a:lnTo>
                  <a:pt x="198" y="283"/>
                </a:lnTo>
                <a:lnTo>
                  <a:pt x="194" y="283"/>
                </a:lnTo>
                <a:lnTo>
                  <a:pt x="188" y="283"/>
                </a:lnTo>
                <a:lnTo>
                  <a:pt x="184" y="283"/>
                </a:lnTo>
                <a:lnTo>
                  <a:pt x="181" y="282"/>
                </a:lnTo>
                <a:lnTo>
                  <a:pt x="180" y="280"/>
                </a:lnTo>
                <a:lnTo>
                  <a:pt x="179" y="277"/>
                </a:lnTo>
                <a:lnTo>
                  <a:pt x="173" y="277"/>
                </a:lnTo>
                <a:lnTo>
                  <a:pt x="166" y="277"/>
                </a:lnTo>
                <a:lnTo>
                  <a:pt x="161" y="275"/>
                </a:lnTo>
                <a:lnTo>
                  <a:pt x="154" y="272"/>
                </a:lnTo>
                <a:lnTo>
                  <a:pt x="148" y="269"/>
                </a:lnTo>
                <a:lnTo>
                  <a:pt x="141" y="268"/>
                </a:lnTo>
                <a:lnTo>
                  <a:pt x="138" y="269"/>
                </a:lnTo>
                <a:lnTo>
                  <a:pt x="136" y="271"/>
                </a:lnTo>
                <a:lnTo>
                  <a:pt x="133" y="272"/>
                </a:lnTo>
                <a:lnTo>
                  <a:pt x="131" y="275"/>
                </a:lnTo>
                <a:lnTo>
                  <a:pt x="146" y="280"/>
                </a:lnTo>
                <a:lnTo>
                  <a:pt x="161" y="285"/>
                </a:lnTo>
                <a:lnTo>
                  <a:pt x="175" y="290"/>
                </a:lnTo>
                <a:lnTo>
                  <a:pt x="190" y="296"/>
                </a:lnTo>
                <a:lnTo>
                  <a:pt x="204" y="300"/>
                </a:lnTo>
                <a:lnTo>
                  <a:pt x="217" y="306"/>
                </a:lnTo>
                <a:lnTo>
                  <a:pt x="223" y="309"/>
                </a:lnTo>
                <a:lnTo>
                  <a:pt x="230" y="313"/>
                </a:lnTo>
                <a:lnTo>
                  <a:pt x="237" y="315"/>
                </a:lnTo>
                <a:lnTo>
                  <a:pt x="244" y="316"/>
                </a:lnTo>
                <a:lnTo>
                  <a:pt x="243" y="318"/>
                </a:lnTo>
                <a:lnTo>
                  <a:pt x="243" y="322"/>
                </a:lnTo>
                <a:lnTo>
                  <a:pt x="244" y="324"/>
                </a:lnTo>
                <a:lnTo>
                  <a:pt x="246" y="326"/>
                </a:lnTo>
                <a:lnTo>
                  <a:pt x="241" y="326"/>
                </a:lnTo>
                <a:lnTo>
                  <a:pt x="239" y="325"/>
                </a:lnTo>
                <a:lnTo>
                  <a:pt x="237" y="324"/>
                </a:lnTo>
                <a:lnTo>
                  <a:pt x="233" y="323"/>
                </a:lnTo>
                <a:lnTo>
                  <a:pt x="229" y="322"/>
                </a:lnTo>
                <a:lnTo>
                  <a:pt x="223" y="321"/>
                </a:lnTo>
                <a:lnTo>
                  <a:pt x="217" y="319"/>
                </a:lnTo>
                <a:lnTo>
                  <a:pt x="215" y="316"/>
                </a:lnTo>
                <a:lnTo>
                  <a:pt x="216" y="315"/>
                </a:lnTo>
                <a:lnTo>
                  <a:pt x="217" y="314"/>
                </a:lnTo>
                <a:lnTo>
                  <a:pt x="219" y="313"/>
                </a:lnTo>
                <a:lnTo>
                  <a:pt x="217" y="311"/>
                </a:lnTo>
                <a:lnTo>
                  <a:pt x="215" y="311"/>
                </a:lnTo>
                <a:lnTo>
                  <a:pt x="213" y="310"/>
                </a:lnTo>
                <a:lnTo>
                  <a:pt x="212" y="310"/>
                </a:lnTo>
                <a:lnTo>
                  <a:pt x="213" y="307"/>
                </a:lnTo>
                <a:lnTo>
                  <a:pt x="205" y="307"/>
                </a:lnTo>
                <a:lnTo>
                  <a:pt x="197" y="308"/>
                </a:lnTo>
                <a:lnTo>
                  <a:pt x="197" y="307"/>
                </a:lnTo>
                <a:lnTo>
                  <a:pt x="198" y="305"/>
                </a:lnTo>
                <a:lnTo>
                  <a:pt x="198" y="304"/>
                </a:lnTo>
                <a:lnTo>
                  <a:pt x="197" y="304"/>
                </a:lnTo>
                <a:lnTo>
                  <a:pt x="194" y="306"/>
                </a:lnTo>
                <a:lnTo>
                  <a:pt x="191" y="308"/>
                </a:lnTo>
                <a:lnTo>
                  <a:pt x="190" y="306"/>
                </a:lnTo>
                <a:lnTo>
                  <a:pt x="189" y="305"/>
                </a:lnTo>
                <a:lnTo>
                  <a:pt x="187" y="304"/>
                </a:lnTo>
                <a:lnTo>
                  <a:pt x="184" y="305"/>
                </a:lnTo>
                <a:lnTo>
                  <a:pt x="178" y="305"/>
                </a:lnTo>
                <a:lnTo>
                  <a:pt x="174" y="306"/>
                </a:lnTo>
                <a:lnTo>
                  <a:pt x="167" y="307"/>
                </a:lnTo>
                <a:lnTo>
                  <a:pt x="162" y="307"/>
                </a:lnTo>
                <a:lnTo>
                  <a:pt x="158" y="307"/>
                </a:lnTo>
                <a:lnTo>
                  <a:pt x="155" y="307"/>
                </a:lnTo>
                <a:lnTo>
                  <a:pt x="151" y="306"/>
                </a:lnTo>
                <a:lnTo>
                  <a:pt x="149" y="304"/>
                </a:lnTo>
                <a:lnTo>
                  <a:pt x="157" y="304"/>
                </a:lnTo>
                <a:lnTo>
                  <a:pt x="165" y="304"/>
                </a:lnTo>
                <a:lnTo>
                  <a:pt x="169" y="302"/>
                </a:lnTo>
                <a:lnTo>
                  <a:pt x="172" y="301"/>
                </a:lnTo>
                <a:lnTo>
                  <a:pt x="177" y="300"/>
                </a:lnTo>
                <a:lnTo>
                  <a:pt x="179" y="298"/>
                </a:lnTo>
                <a:lnTo>
                  <a:pt x="172" y="298"/>
                </a:lnTo>
                <a:lnTo>
                  <a:pt x="165" y="299"/>
                </a:lnTo>
                <a:lnTo>
                  <a:pt x="157" y="298"/>
                </a:lnTo>
                <a:lnTo>
                  <a:pt x="150" y="294"/>
                </a:lnTo>
                <a:lnTo>
                  <a:pt x="146" y="294"/>
                </a:lnTo>
                <a:lnTo>
                  <a:pt x="140" y="294"/>
                </a:lnTo>
                <a:lnTo>
                  <a:pt x="139" y="293"/>
                </a:lnTo>
                <a:lnTo>
                  <a:pt x="138" y="291"/>
                </a:lnTo>
                <a:lnTo>
                  <a:pt x="136" y="292"/>
                </a:lnTo>
                <a:lnTo>
                  <a:pt x="132" y="293"/>
                </a:lnTo>
                <a:lnTo>
                  <a:pt x="120" y="289"/>
                </a:lnTo>
                <a:lnTo>
                  <a:pt x="107" y="285"/>
                </a:lnTo>
                <a:lnTo>
                  <a:pt x="105" y="286"/>
                </a:lnTo>
                <a:lnTo>
                  <a:pt x="101" y="289"/>
                </a:lnTo>
                <a:lnTo>
                  <a:pt x="99" y="289"/>
                </a:lnTo>
                <a:lnTo>
                  <a:pt x="96" y="289"/>
                </a:lnTo>
                <a:lnTo>
                  <a:pt x="92" y="288"/>
                </a:lnTo>
                <a:lnTo>
                  <a:pt x="89" y="288"/>
                </a:lnTo>
                <a:lnTo>
                  <a:pt x="87" y="289"/>
                </a:lnTo>
                <a:lnTo>
                  <a:pt x="83" y="291"/>
                </a:lnTo>
                <a:lnTo>
                  <a:pt x="89" y="292"/>
                </a:lnTo>
                <a:lnTo>
                  <a:pt x="93" y="293"/>
                </a:lnTo>
                <a:lnTo>
                  <a:pt x="96" y="291"/>
                </a:lnTo>
                <a:lnTo>
                  <a:pt x="99" y="290"/>
                </a:lnTo>
                <a:lnTo>
                  <a:pt x="100" y="292"/>
                </a:lnTo>
                <a:lnTo>
                  <a:pt x="100" y="293"/>
                </a:lnTo>
                <a:lnTo>
                  <a:pt x="103" y="294"/>
                </a:lnTo>
                <a:lnTo>
                  <a:pt x="104" y="296"/>
                </a:lnTo>
                <a:lnTo>
                  <a:pt x="114" y="298"/>
                </a:lnTo>
                <a:lnTo>
                  <a:pt x="123" y="300"/>
                </a:lnTo>
                <a:lnTo>
                  <a:pt x="124" y="300"/>
                </a:lnTo>
                <a:lnTo>
                  <a:pt x="125" y="300"/>
                </a:lnTo>
                <a:lnTo>
                  <a:pt x="126" y="299"/>
                </a:lnTo>
                <a:lnTo>
                  <a:pt x="128" y="298"/>
                </a:lnTo>
                <a:lnTo>
                  <a:pt x="130" y="297"/>
                </a:lnTo>
                <a:lnTo>
                  <a:pt x="133" y="297"/>
                </a:lnTo>
                <a:lnTo>
                  <a:pt x="136" y="298"/>
                </a:lnTo>
                <a:lnTo>
                  <a:pt x="136" y="299"/>
                </a:lnTo>
                <a:lnTo>
                  <a:pt x="133" y="300"/>
                </a:lnTo>
                <a:lnTo>
                  <a:pt x="132" y="300"/>
                </a:lnTo>
                <a:lnTo>
                  <a:pt x="130" y="300"/>
                </a:lnTo>
                <a:lnTo>
                  <a:pt x="129" y="301"/>
                </a:lnTo>
                <a:lnTo>
                  <a:pt x="129" y="302"/>
                </a:lnTo>
                <a:lnTo>
                  <a:pt x="131" y="304"/>
                </a:lnTo>
                <a:lnTo>
                  <a:pt x="132" y="304"/>
                </a:lnTo>
                <a:lnTo>
                  <a:pt x="133" y="304"/>
                </a:lnTo>
                <a:lnTo>
                  <a:pt x="142" y="306"/>
                </a:lnTo>
                <a:lnTo>
                  <a:pt x="150" y="309"/>
                </a:lnTo>
                <a:lnTo>
                  <a:pt x="159" y="311"/>
                </a:lnTo>
                <a:lnTo>
                  <a:pt x="167" y="316"/>
                </a:lnTo>
                <a:lnTo>
                  <a:pt x="158" y="315"/>
                </a:lnTo>
                <a:lnTo>
                  <a:pt x="149" y="313"/>
                </a:lnTo>
                <a:lnTo>
                  <a:pt x="149" y="315"/>
                </a:lnTo>
                <a:lnTo>
                  <a:pt x="150" y="317"/>
                </a:lnTo>
                <a:lnTo>
                  <a:pt x="151" y="318"/>
                </a:lnTo>
                <a:lnTo>
                  <a:pt x="150" y="318"/>
                </a:lnTo>
                <a:lnTo>
                  <a:pt x="149" y="319"/>
                </a:lnTo>
                <a:lnTo>
                  <a:pt x="147" y="319"/>
                </a:lnTo>
                <a:lnTo>
                  <a:pt x="142" y="319"/>
                </a:lnTo>
                <a:lnTo>
                  <a:pt x="137" y="317"/>
                </a:lnTo>
                <a:lnTo>
                  <a:pt x="134" y="317"/>
                </a:lnTo>
                <a:lnTo>
                  <a:pt x="132" y="317"/>
                </a:lnTo>
                <a:lnTo>
                  <a:pt x="130" y="317"/>
                </a:lnTo>
                <a:lnTo>
                  <a:pt x="128" y="318"/>
                </a:lnTo>
                <a:lnTo>
                  <a:pt x="137" y="322"/>
                </a:lnTo>
                <a:lnTo>
                  <a:pt x="147" y="324"/>
                </a:lnTo>
                <a:lnTo>
                  <a:pt x="149" y="325"/>
                </a:lnTo>
                <a:lnTo>
                  <a:pt x="150" y="325"/>
                </a:lnTo>
                <a:lnTo>
                  <a:pt x="151" y="325"/>
                </a:lnTo>
                <a:lnTo>
                  <a:pt x="151" y="324"/>
                </a:lnTo>
                <a:lnTo>
                  <a:pt x="150" y="322"/>
                </a:lnTo>
                <a:lnTo>
                  <a:pt x="151" y="318"/>
                </a:lnTo>
                <a:lnTo>
                  <a:pt x="157" y="318"/>
                </a:lnTo>
                <a:lnTo>
                  <a:pt x="163" y="321"/>
                </a:lnTo>
                <a:lnTo>
                  <a:pt x="174" y="324"/>
                </a:lnTo>
                <a:lnTo>
                  <a:pt x="186" y="327"/>
                </a:lnTo>
                <a:lnTo>
                  <a:pt x="182" y="324"/>
                </a:lnTo>
                <a:lnTo>
                  <a:pt x="179" y="323"/>
                </a:lnTo>
                <a:lnTo>
                  <a:pt x="183" y="322"/>
                </a:lnTo>
                <a:lnTo>
                  <a:pt x="189" y="323"/>
                </a:lnTo>
                <a:lnTo>
                  <a:pt x="194" y="324"/>
                </a:lnTo>
                <a:lnTo>
                  <a:pt x="198" y="326"/>
                </a:lnTo>
                <a:lnTo>
                  <a:pt x="194" y="327"/>
                </a:lnTo>
                <a:lnTo>
                  <a:pt x="189" y="327"/>
                </a:lnTo>
                <a:lnTo>
                  <a:pt x="192" y="330"/>
                </a:lnTo>
                <a:lnTo>
                  <a:pt x="197" y="332"/>
                </a:lnTo>
                <a:lnTo>
                  <a:pt x="202" y="334"/>
                </a:lnTo>
                <a:lnTo>
                  <a:pt x="206" y="335"/>
                </a:lnTo>
                <a:lnTo>
                  <a:pt x="208" y="332"/>
                </a:lnTo>
                <a:lnTo>
                  <a:pt x="213" y="331"/>
                </a:lnTo>
                <a:lnTo>
                  <a:pt x="221" y="334"/>
                </a:lnTo>
                <a:lnTo>
                  <a:pt x="228" y="339"/>
                </a:lnTo>
                <a:lnTo>
                  <a:pt x="222" y="339"/>
                </a:lnTo>
                <a:lnTo>
                  <a:pt x="213" y="338"/>
                </a:lnTo>
                <a:lnTo>
                  <a:pt x="224" y="342"/>
                </a:lnTo>
                <a:lnTo>
                  <a:pt x="236" y="347"/>
                </a:lnTo>
                <a:lnTo>
                  <a:pt x="247" y="352"/>
                </a:lnTo>
                <a:lnTo>
                  <a:pt x="258" y="356"/>
                </a:lnTo>
                <a:lnTo>
                  <a:pt x="263" y="356"/>
                </a:lnTo>
                <a:lnTo>
                  <a:pt x="266" y="357"/>
                </a:lnTo>
                <a:lnTo>
                  <a:pt x="271" y="358"/>
                </a:lnTo>
                <a:lnTo>
                  <a:pt x="274" y="360"/>
                </a:lnTo>
                <a:lnTo>
                  <a:pt x="279" y="360"/>
                </a:lnTo>
                <a:lnTo>
                  <a:pt x="282" y="360"/>
                </a:lnTo>
                <a:lnTo>
                  <a:pt x="285" y="360"/>
                </a:lnTo>
                <a:lnTo>
                  <a:pt x="286" y="362"/>
                </a:lnTo>
                <a:lnTo>
                  <a:pt x="288" y="363"/>
                </a:lnTo>
                <a:lnTo>
                  <a:pt x="289" y="365"/>
                </a:lnTo>
                <a:lnTo>
                  <a:pt x="287" y="365"/>
                </a:lnTo>
                <a:lnTo>
                  <a:pt x="285" y="365"/>
                </a:lnTo>
                <a:lnTo>
                  <a:pt x="284" y="365"/>
                </a:lnTo>
                <a:lnTo>
                  <a:pt x="282" y="365"/>
                </a:lnTo>
                <a:lnTo>
                  <a:pt x="282" y="366"/>
                </a:lnTo>
                <a:lnTo>
                  <a:pt x="284" y="367"/>
                </a:lnTo>
                <a:lnTo>
                  <a:pt x="289" y="368"/>
                </a:lnTo>
                <a:lnTo>
                  <a:pt x="293" y="371"/>
                </a:lnTo>
                <a:lnTo>
                  <a:pt x="293" y="372"/>
                </a:lnTo>
                <a:lnTo>
                  <a:pt x="293" y="373"/>
                </a:lnTo>
                <a:lnTo>
                  <a:pt x="291" y="373"/>
                </a:lnTo>
                <a:lnTo>
                  <a:pt x="289" y="373"/>
                </a:lnTo>
                <a:lnTo>
                  <a:pt x="287" y="372"/>
                </a:lnTo>
                <a:lnTo>
                  <a:pt x="285" y="372"/>
                </a:lnTo>
                <a:lnTo>
                  <a:pt x="284" y="371"/>
                </a:lnTo>
                <a:lnTo>
                  <a:pt x="281" y="371"/>
                </a:lnTo>
                <a:lnTo>
                  <a:pt x="281" y="374"/>
                </a:lnTo>
                <a:lnTo>
                  <a:pt x="284" y="376"/>
                </a:lnTo>
                <a:lnTo>
                  <a:pt x="286" y="375"/>
                </a:lnTo>
                <a:lnTo>
                  <a:pt x="289" y="374"/>
                </a:lnTo>
                <a:lnTo>
                  <a:pt x="291" y="375"/>
                </a:lnTo>
                <a:lnTo>
                  <a:pt x="294" y="376"/>
                </a:lnTo>
                <a:lnTo>
                  <a:pt x="301" y="376"/>
                </a:lnTo>
                <a:lnTo>
                  <a:pt x="307" y="375"/>
                </a:lnTo>
                <a:lnTo>
                  <a:pt x="311" y="377"/>
                </a:lnTo>
                <a:lnTo>
                  <a:pt x="312" y="381"/>
                </a:lnTo>
                <a:lnTo>
                  <a:pt x="311" y="381"/>
                </a:lnTo>
                <a:lnTo>
                  <a:pt x="310" y="382"/>
                </a:lnTo>
                <a:lnTo>
                  <a:pt x="309" y="382"/>
                </a:lnTo>
                <a:lnTo>
                  <a:pt x="306" y="382"/>
                </a:lnTo>
                <a:lnTo>
                  <a:pt x="303" y="381"/>
                </a:lnTo>
                <a:lnTo>
                  <a:pt x="301" y="380"/>
                </a:lnTo>
                <a:lnTo>
                  <a:pt x="299" y="381"/>
                </a:lnTo>
                <a:lnTo>
                  <a:pt x="297" y="384"/>
                </a:lnTo>
                <a:lnTo>
                  <a:pt x="302" y="383"/>
                </a:lnTo>
                <a:lnTo>
                  <a:pt x="305" y="383"/>
                </a:lnTo>
                <a:lnTo>
                  <a:pt x="309" y="385"/>
                </a:lnTo>
                <a:lnTo>
                  <a:pt x="313" y="388"/>
                </a:lnTo>
                <a:lnTo>
                  <a:pt x="322" y="391"/>
                </a:lnTo>
                <a:lnTo>
                  <a:pt x="331" y="394"/>
                </a:lnTo>
                <a:lnTo>
                  <a:pt x="331" y="393"/>
                </a:lnTo>
                <a:lnTo>
                  <a:pt x="334" y="391"/>
                </a:lnTo>
                <a:lnTo>
                  <a:pt x="335" y="391"/>
                </a:lnTo>
                <a:lnTo>
                  <a:pt x="337" y="392"/>
                </a:lnTo>
                <a:lnTo>
                  <a:pt x="338" y="393"/>
                </a:lnTo>
                <a:lnTo>
                  <a:pt x="338" y="394"/>
                </a:lnTo>
                <a:lnTo>
                  <a:pt x="337" y="394"/>
                </a:lnTo>
                <a:lnTo>
                  <a:pt x="337" y="396"/>
                </a:lnTo>
                <a:lnTo>
                  <a:pt x="335" y="396"/>
                </a:lnTo>
                <a:lnTo>
                  <a:pt x="332" y="396"/>
                </a:lnTo>
                <a:lnTo>
                  <a:pt x="340" y="400"/>
                </a:lnTo>
                <a:lnTo>
                  <a:pt x="350" y="404"/>
                </a:lnTo>
                <a:lnTo>
                  <a:pt x="354" y="406"/>
                </a:lnTo>
                <a:lnTo>
                  <a:pt x="360" y="408"/>
                </a:lnTo>
                <a:lnTo>
                  <a:pt x="365" y="410"/>
                </a:lnTo>
                <a:lnTo>
                  <a:pt x="370" y="413"/>
                </a:lnTo>
                <a:lnTo>
                  <a:pt x="372" y="415"/>
                </a:lnTo>
                <a:lnTo>
                  <a:pt x="375" y="417"/>
                </a:lnTo>
                <a:lnTo>
                  <a:pt x="378" y="418"/>
                </a:lnTo>
                <a:lnTo>
                  <a:pt x="383" y="421"/>
                </a:lnTo>
                <a:lnTo>
                  <a:pt x="384" y="422"/>
                </a:lnTo>
                <a:lnTo>
                  <a:pt x="386" y="423"/>
                </a:lnTo>
                <a:lnTo>
                  <a:pt x="388" y="423"/>
                </a:lnTo>
                <a:lnTo>
                  <a:pt x="390" y="423"/>
                </a:lnTo>
                <a:lnTo>
                  <a:pt x="393" y="423"/>
                </a:lnTo>
                <a:lnTo>
                  <a:pt x="395" y="424"/>
                </a:lnTo>
                <a:lnTo>
                  <a:pt x="396" y="425"/>
                </a:lnTo>
                <a:lnTo>
                  <a:pt x="397" y="426"/>
                </a:lnTo>
                <a:lnTo>
                  <a:pt x="404" y="431"/>
                </a:lnTo>
                <a:lnTo>
                  <a:pt x="412" y="433"/>
                </a:lnTo>
                <a:lnTo>
                  <a:pt x="416" y="437"/>
                </a:lnTo>
                <a:lnTo>
                  <a:pt x="417" y="440"/>
                </a:lnTo>
                <a:lnTo>
                  <a:pt x="414" y="441"/>
                </a:lnTo>
                <a:lnTo>
                  <a:pt x="411" y="441"/>
                </a:lnTo>
                <a:lnTo>
                  <a:pt x="410" y="441"/>
                </a:lnTo>
                <a:lnTo>
                  <a:pt x="409" y="442"/>
                </a:lnTo>
                <a:lnTo>
                  <a:pt x="408" y="443"/>
                </a:lnTo>
                <a:lnTo>
                  <a:pt x="406" y="445"/>
                </a:lnTo>
                <a:lnTo>
                  <a:pt x="408" y="447"/>
                </a:lnTo>
                <a:lnTo>
                  <a:pt x="409" y="448"/>
                </a:lnTo>
                <a:lnTo>
                  <a:pt x="411" y="448"/>
                </a:lnTo>
                <a:lnTo>
                  <a:pt x="412" y="449"/>
                </a:lnTo>
                <a:lnTo>
                  <a:pt x="418" y="450"/>
                </a:lnTo>
                <a:lnTo>
                  <a:pt x="422" y="449"/>
                </a:lnTo>
                <a:lnTo>
                  <a:pt x="427" y="448"/>
                </a:lnTo>
                <a:lnTo>
                  <a:pt x="433" y="447"/>
                </a:lnTo>
                <a:lnTo>
                  <a:pt x="431" y="449"/>
                </a:lnTo>
                <a:lnTo>
                  <a:pt x="431" y="450"/>
                </a:lnTo>
                <a:lnTo>
                  <a:pt x="433" y="451"/>
                </a:lnTo>
                <a:lnTo>
                  <a:pt x="434" y="451"/>
                </a:lnTo>
                <a:lnTo>
                  <a:pt x="437" y="452"/>
                </a:lnTo>
                <a:lnTo>
                  <a:pt x="441" y="452"/>
                </a:lnTo>
                <a:lnTo>
                  <a:pt x="444" y="452"/>
                </a:lnTo>
                <a:lnTo>
                  <a:pt x="446" y="452"/>
                </a:lnTo>
                <a:lnTo>
                  <a:pt x="447" y="454"/>
                </a:lnTo>
                <a:lnTo>
                  <a:pt x="447" y="455"/>
                </a:lnTo>
                <a:lnTo>
                  <a:pt x="447" y="456"/>
                </a:lnTo>
                <a:lnTo>
                  <a:pt x="446" y="456"/>
                </a:lnTo>
                <a:lnTo>
                  <a:pt x="445" y="457"/>
                </a:lnTo>
                <a:lnTo>
                  <a:pt x="445" y="459"/>
                </a:lnTo>
                <a:lnTo>
                  <a:pt x="447" y="460"/>
                </a:lnTo>
                <a:lnTo>
                  <a:pt x="451" y="460"/>
                </a:lnTo>
                <a:lnTo>
                  <a:pt x="460" y="463"/>
                </a:lnTo>
                <a:lnTo>
                  <a:pt x="470" y="467"/>
                </a:lnTo>
                <a:lnTo>
                  <a:pt x="463" y="467"/>
                </a:lnTo>
                <a:lnTo>
                  <a:pt x="458" y="467"/>
                </a:lnTo>
                <a:lnTo>
                  <a:pt x="451" y="467"/>
                </a:lnTo>
                <a:lnTo>
                  <a:pt x="445" y="465"/>
                </a:lnTo>
                <a:lnTo>
                  <a:pt x="441" y="462"/>
                </a:lnTo>
                <a:lnTo>
                  <a:pt x="436" y="457"/>
                </a:lnTo>
                <a:lnTo>
                  <a:pt x="433" y="456"/>
                </a:lnTo>
                <a:lnTo>
                  <a:pt x="430" y="456"/>
                </a:lnTo>
                <a:lnTo>
                  <a:pt x="428" y="456"/>
                </a:lnTo>
                <a:lnTo>
                  <a:pt x="425" y="458"/>
                </a:lnTo>
                <a:lnTo>
                  <a:pt x="422" y="462"/>
                </a:lnTo>
                <a:lnTo>
                  <a:pt x="421" y="464"/>
                </a:lnTo>
                <a:lnTo>
                  <a:pt x="421" y="466"/>
                </a:lnTo>
                <a:lnTo>
                  <a:pt x="422" y="467"/>
                </a:lnTo>
                <a:lnTo>
                  <a:pt x="423" y="467"/>
                </a:lnTo>
                <a:lnTo>
                  <a:pt x="426" y="467"/>
                </a:lnTo>
                <a:lnTo>
                  <a:pt x="427" y="470"/>
                </a:lnTo>
                <a:lnTo>
                  <a:pt x="429" y="471"/>
                </a:lnTo>
                <a:lnTo>
                  <a:pt x="431" y="471"/>
                </a:lnTo>
                <a:lnTo>
                  <a:pt x="433" y="470"/>
                </a:lnTo>
                <a:lnTo>
                  <a:pt x="433" y="470"/>
                </a:lnTo>
                <a:lnTo>
                  <a:pt x="431" y="472"/>
                </a:lnTo>
                <a:lnTo>
                  <a:pt x="436" y="473"/>
                </a:lnTo>
                <a:lnTo>
                  <a:pt x="439" y="476"/>
                </a:lnTo>
                <a:lnTo>
                  <a:pt x="442" y="479"/>
                </a:lnTo>
                <a:lnTo>
                  <a:pt x="443" y="481"/>
                </a:lnTo>
                <a:lnTo>
                  <a:pt x="450" y="482"/>
                </a:lnTo>
                <a:lnTo>
                  <a:pt x="455" y="482"/>
                </a:lnTo>
                <a:lnTo>
                  <a:pt x="461" y="487"/>
                </a:lnTo>
                <a:lnTo>
                  <a:pt x="466" y="490"/>
                </a:lnTo>
                <a:lnTo>
                  <a:pt x="472" y="493"/>
                </a:lnTo>
                <a:lnTo>
                  <a:pt x="480" y="497"/>
                </a:lnTo>
                <a:lnTo>
                  <a:pt x="475" y="499"/>
                </a:lnTo>
                <a:lnTo>
                  <a:pt x="469" y="500"/>
                </a:lnTo>
                <a:lnTo>
                  <a:pt x="472" y="503"/>
                </a:lnTo>
                <a:lnTo>
                  <a:pt x="477" y="504"/>
                </a:lnTo>
                <a:lnTo>
                  <a:pt x="482" y="504"/>
                </a:lnTo>
                <a:lnTo>
                  <a:pt x="485" y="503"/>
                </a:lnTo>
                <a:lnTo>
                  <a:pt x="487" y="500"/>
                </a:lnTo>
                <a:lnTo>
                  <a:pt x="487" y="497"/>
                </a:lnTo>
                <a:lnTo>
                  <a:pt x="485" y="495"/>
                </a:lnTo>
                <a:lnTo>
                  <a:pt x="482" y="493"/>
                </a:lnTo>
                <a:lnTo>
                  <a:pt x="485" y="492"/>
                </a:lnTo>
                <a:lnTo>
                  <a:pt x="490" y="493"/>
                </a:lnTo>
                <a:lnTo>
                  <a:pt x="493" y="493"/>
                </a:lnTo>
                <a:lnTo>
                  <a:pt x="496" y="496"/>
                </a:lnTo>
                <a:lnTo>
                  <a:pt x="500" y="497"/>
                </a:lnTo>
                <a:lnTo>
                  <a:pt x="503" y="499"/>
                </a:lnTo>
                <a:lnTo>
                  <a:pt x="505" y="503"/>
                </a:lnTo>
                <a:lnTo>
                  <a:pt x="508" y="505"/>
                </a:lnTo>
                <a:lnTo>
                  <a:pt x="504" y="503"/>
                </a:lnTo>
                <a:lnTo>
                  <a:pt x="499" y="500"/>
                </a:lnTo>
                <a:lnTo>
                  <a:pt x="496" y="499"/>
                </a:lnTo>
                <a:lnTo>
                  <a:pt x="494" y="498"/>
                </a:lnTo>
                <a:lnTo>
                  <a:pt x="492" y="498"/>
                </a:lnTo>
                <a:lnTo>
                  <a:pt x="491" y="499"/>
                </a:lnTo>
                <a:lnTo>
                  <a:pt x="490" y="500"/>
                </a:lnTo>
                <a:lnTo>
                  <a:pt x="490" y="503"/>
                </a:lnTo>
                <a:lnTo>
                  <a:pt x="490" y="505"/>
                </a:lnTo>
                <a:lnTo>
                  <a:pt x="491" y="506"/>
                </a:lnTo>
                <a:lnTo>
                  <a:pt x="495" y="508"/>
                </a:lnTo>
                <a:lnTo>
                  <a:pt x="499" y="510"/>
                </a:lnTo>
                <a:lnTo>
                  <a:pt x="502" y="510"/>
                </a:lnTo>
                <a:lnTo>
                  <a:pt x="507" y="510"/>
                </a:lnTo>
                <a:lnTo>
                  <a:pt x="510" y="512"/>
                </a:lnTo>
                <a:lnTo>
                  <a:pt x="513" y="512"/>
                </a:lnTo>
                <a:lnTo>
                  <a:pt x="515" y="513"/>
                </a:lnTo>
                <a:lnTo>
                  <a:pt x="516" y="512"/>
                </a:lnTo>
                <a:lnTo>
                  <a:pt x="516" y="509"/>
                </a:lnTo>
                <a:lnTo>
                  <a:pt x="518" y="508"/>
                </a:lnTo>
                <a:lnTo>
                  <a:pt x="521" y="508"/>
                </a:lnTo>
                <a:lnTo>
                  <a:pt x="526" y="510"/>
                </a:lnTo>
                <a:lnTo>
                  <a:pt x="529" y="512"/>
                </a:lnTo>
                <a:lnTo>
                  <a:pt x="534" y="514"/>
                </a:lnTo>
                <a:lnTo>
                  <a:pt x="540" y="518"/>
                </a:lnTo>
                <a:lnTo>
                  <a:pt x="548" y="523"/>
                </a:lnTo>
                <a:lnTo>
                  <a:pt x="549" y="523"/>
                </a:lnTo>
                <a:lnTo>
                  <a:pt x="551" y="524"/>
                </a:lnTo>
                <a:lnTo>
                  <a:pt x="553" y="525"/>
                </a:lnTo>
                <a:lnTo>
                  <a:pt x="553" y="526"/>
                </a:lnTo>
                <a:lnTo>
                  <a:pt x="551" y="528"/>
                </a:lnTo>
                <a:lnTo>
                  <a:pt x="548" y="526"/>
                </a:lnTo>
                <a:lnTo>
                  <a:pt x="544" y="525"/>
                </a:lnTo>
                <a:lnTo>
                  <a:pt x="541" y="524"/>
                </a:lnTo>
                <a:lnTo>
                  <a:pt x="537" y="522"/>
                </a:lnTo>
                <a:lnTo>
                  <a:pt x="535" y="517"/>
                </a:lnTo>
                <a:lnTo>
                  <a:pt x="532" y="518"/>
                </a:lnTo>
                <a:lnTo>
                  <a:pt x="529" y="518"/>
                </a:lnTo>
                <a:lnTo>
                  <a:pt x="527" y="517"/>
                </a:lnTo>
                <a:lnTo>
                  <a:pt x="525" y="516"/>
                </a:lnTo>
                <a:lnTo>
                  <a:pt x="523" y="515"/>
                </a:lnTo>
                <a:lnTo>
                  <a:pt x="521" y="514"/>
                </a:lnTo>
                <a:lnTo>
                  <a:pt x="519" y="514"/>
                </a:lnTo>
                <a:lnTo>
                  <a:pt x="519" y="516"/>
                </a:lnTo>
                <a:lnTo>
                  <a:pt x="521" y="517"/>
                </a:lnTo>
                <a:lnTo>
                  <a:pt x="524" y="520"/>
                </a:lnTo>
                <a:lnTo>
                  <a:pt x="526" y="521"/>
                </a:lnTo>
                <a:lnTo>
                  <a:pt x="527" y="521"/>
                </a:lnTo>
                <a:lnTo>
                  <a:pt x="528" y="521"/>
                </a:lnTo>
                <a:lnTo>
                  <a:pt x="530" y="520"/>
                </a:lnTo>
                <a:lnTo>
                  <a:pt x="530" y="523"/>
                </a:lnTo>
                <a:lnTo>
                  <a:pt x="533" y="525"/>
                </a:lnTo>
                <a:lnTo>
                  <a:pt x="535" y="526"/>
                </a:lnTo>
                <a:lnTo>
                  <a:pt x="537" y="526"/>
                </a:lnTo>
                <a:lnTo>
                  <a:pt x="540" y="526"/>
                </a:lnTo>
                <a:lnTo>
                  <a:pt x="541" y="529"/>
                </a:lnTo>
                <a:lnTo>
                  <a:pt x="530" y="529"/>
                </a:lnTo>
                <a:lnTo>
                  <a:pt x="521" y="528"/>
                </a:lnTo>
                <a:lnTo>
                  <a:pt x="512" y="525"/>
                </a:lnTo>
                <a:lnTo>
                  <a:pt x="504" y="522"/>
                </a:lnTo>
                <a:lnTo>
                  <a:pt x="495" y="518"/>
                </a:lnTo>
                <a:lnTo>
                  <a:pt x="486" y="516"/>
                </a:lnTo>
                <a:lnTo>
                  <a:pt x="477" y="514"/>
                </a:lnTo>
                <a:lnTo>
                  <a:pt x="468" y="512"/>
                </a:lnTo>
                <a:lnTo>
                  <a:pt x="459" y="507"/>
                </a:lnTo>
                <a:lnTo>
                  <a:pt x="451" y="505"/>
                </a:lnTo>
                <a:lnTo>
                  <a:pt x="447" y="505"/>
                </a:lnTo>
                <a:lnTo>
                  <a:pt x="444" y="505"/>
                </a:lnTo>
                <a:lnTo>
                  <a:pt x="442" y="506"/>
                </a:lnTo>
                <a:lnTo>
                  <a:pt x="442" y="506"/>
                </a:lnTo>
                <a:lnTo>
                  <a:pt x="441" y="507"/>
                </a:lnTo>
                <a:lnTo>
                  <a:pt x="442" y="508"/>
                </a:lnTo>
                <a:lnTo>
                  <a:pt x="446" y="509"/>
                </a:lnTo>
                <a:lnTo>
                  <a:pt x="451" y="509"/>
                </a:lnTo>
                <a:lnTo>
                  <a:pt x="455" y="513"/>
                </a:lnTo>
                <a:lnTo>
                  <a:pt x="460" y="516"/>
                </a:lnTo>
                <a:lnTo>
                  <a:pt x="468" y="521"/>
                </a:lnTo>
                <a:lnTo>
                  <a:pt x="475" y="525"/>
                </a:lnTo>
                <a:lnTo>
                  <a:pt x="471" y="526"/>
                </a:lnTo>
                <a:lnTo>
                  <a:pt x="469" y="526"/>
                </a:lnTo>
                <a:lnTo>
                  <a:pt x="467" y="525"/>
                </a:lnTo>
                <a:lnTo>
                  <a:pt x="466" y="524"/>
                </a:lnTo>
                <a:lnTo>
                  <a:pt x="463" y="524"/>
                </a:lnTo>
                <a:lnTo>
                  <a:pt x="459" y="524"/>
                </a:lnTo>
                <a:lnTo>
                  <a:pt x="454" y="524"/>
                </a:lnTo>
                <a:lnTo>
                  <a:pt x="450" y="524"/>
                </a:lnTo>
                <a:lnTo>
                  <a:pt x="444" y="525"/>
                </a:lnTo>
                <a:lnTo>
                  <a:pt x="441" y="528"/>
                </a:lnTo>
                <a:lnTo>
                  <a:pt x="449" y="529"/>
                </a:lnTo>
                <a:lnTo>
                  <a:pt x="456" y="529"/>
                </a:lnTo>
                <a:lnTo>
                  <a:pt x="463" y="528"/>
                </a:lnTo>
                <a:lnTo>
                  <a:pt x="470" y="529"/>
                </a:lnTo>
                <a:lnTo>
                  <a:pt x="472" y="529"/>
                </a:lnTo>
                <a:lnTo>
                  <a:pt x="474" y="530"/>
                </a:lnTo>
                <a:lnTo>
                  <a:pt x="474" y="531"/>
                </a:lnTo>
                <a:lnTo>
                  <a:pt x="474" y="531"/>
                </a:lnTo>
                <a:lnTo>
                  <a:pt x="472" y="532"/>
                </a:lnTo>
                <a:lnTo>
                  <a:pt x="472" y="532"/>
                </a:lnTo>
                <a:lnTo>
                  <a:pt x="474" y="532"/>
                </a:lnTo>
                <a:lnTo>
                  <a:pt x="472" y="532"/>
                </a:lnTo>
                <a:lnTo>
                  <a:pt x="474" y="532"/>
                </a:lnTo>
                <a:lnTo>
                  <a:pt x="474" y="532"/>
                </a:lnTo>
                <a:lnTo>
                  <a:pt x="475" y="532"/>
                </a:lnTo>
                <a:lnTo>
                  <a:pt x="476" y="532"/>
                </a:lnTo>
                <a:lnTo>
                  <a:pt x="478" y="533"/>
                </a:lnTo>
                <a:lnTo>
                  <a:pt x="479" y="533"/>
                </a:lnTo>
                <a:lnTo>
                  <a:pt x="488" y="537"/>
                </a:lnTo>
                <a:lnTo>
                  <a:pt x="499" y="540"/>
                </a:lnTo>
                <a:lnTo>
                  <a:pt x="493" y="540"/>
                </a:lnTo>
                <a:lnTo>
                  <a:pt x="487" y="540"/>
                </a:lnTo>
                <a:lnTo>
                  <a:pt x="490" y="543"/>
                </a:lnTo>
                <a:lnTo>
                  <a:pt x="493" y="545"/>
                </a:lnTo>
                <a:lnTo>
                  <a:pt x="496" y="545"/>
                </a:lnTo>
                <a:lnTo>
                  <a:pt x="500" y="545"/>
                </a:lnTo>
                <a:lnTo>
                  <a:pt x="508" y="548"/>
                </a:lnTo>
                <a:lnTo>
                  <a:pt x="517" y="548"/>
                </a:lnTo>
                <a:lnTo>
                  <a:pt x="519" y="548"/>
                </a:lnTo>
                <a:lnTo>
                  <a:pt x="521" y="548"/>
                </a:lnTo>
                <a:lnTo>
                  <a:pt x="523" y="548"/>
                </a:lnTo>
                <a:lnTo>
                  <a:pt x="524" y="549"/>
                </a:lnTo>
                <a:lnTo>
                  <a:pt x="523" y="549"/>
                </a:lnTo>
                <a:lnTo>
                  <a:pt x="521" y="551"/>
                </a:lnTo>
                <a:lnTo>
                  <a:pt x="520" y="551"/>
                </a:lnTo>
                <a:lnTo>
                  <a:pt x="518" y="551"/>
                </a:lnTo>
                <a:lnTo>
                  <a:pt x="513" y="553"/>
                </a:lnTo>
                <a:lnTo>
                  <a:pt x="510" y="555"/>
                </a:lnTo>
                <a:lnTo>
                  <a:pt x="517" y="555"/>
                </a:lnTo>
                <a:lnTo>
                  <a:pt x="523" y="557"/>
                </a:lnTo>
                <a:lnTo>
                  <a:pt x="526" y="556"/>
                </a:lnTo>
                <a:lnTo>
                  <a:pt x="528" y="555"/>
                </a:lnTo>
                <a:lnTo>
                  <a:pt x="529" y="554"/>
                </a:lnTo>
                <a:lnTo>
                  <a:pt x="529" y="551"/>
                </a:lnTo>
                <a:lnTo>
                  <a:pt x="528" y="550"/>
                </a:lnTo>
                <a:lnTo>
                  <a:pt x="528" y="548"/>
                </a:lnTo>
                <a:lnTo>
                  <a:pt x="532" y="547"/>
                </a:lnTo>
                <a:lnTo>
                  <a:pt x="534" y="548"/>
                </a:lnTo>
                <a:lnTo>
                  <a:pt x="538" y="548"/>
                </a:lnTo>
                <a:lnTo>
                  <a:pt x="543" y="549"/>
                </a:lnTo>
                <a:lnTo>
                  <a:pt x="546" y="549"/>
                </a:lnTo>
                <a:lnTo>
                  <a:pt x="551" y="548"/>
                </a:lnTo>
                <a:lnTo>
                  <a:pt x="542" y="545"/>
                </a:lnTo>
                <a:lnTo>
                  <a:pt x="532" y="542"/>
                </a:lnTo>
                <a:lnTo>
                  <a:pt x="523" y="540"/>
                </a:lnTo>
                <a:lnTo>
                  <a:pt x="515" y="535"/>
                </a:lnTo>
                <a:lnTo>
                  <a:pt x="515" y="533"/>
                </a:lnTo>
                <a:lnTo>
                  <a:pt x="516" y="532"/>
                </a:lnTo>
                <a:lnTo>
                  <a:pt x="518" y="531"/>
                </a:lnTo>
                <a:lnTo>
                  <a:pt x="521" y="532"/>
                </a:lnTo>
                <a:lnTo>
                  <a:pt x="524" y="533"/>
                </a:lnTo>
                <a:lnTo>
                  <a:pt x="527" y="534"/>
                </a:lnTo>
                <a:lnTo>
                  <a:pt x="529" y="533"/>
                </a:lnTo>
                <a:lnTo>
                  <a:pt x="532" y="530"/>
                </a:lnTo>
                <a:lnTo>
                  <a:pt x="535" y="531"/>
                </a:lnTo>
                <a:lnTo>
                  <a:pt x="540" y="533"/>
                </a:lnTo>
                <a:lnTo>
                  <a:pt x="541" y="534"/>
                </a:lnTo>
                <a:lnTo>
                  <a:pt x="541" y="535"/>
                </a:lnTo>
                <a:lnTo>
                  <a:pt x="540" y="535"/>
                </a:lnTo>
                <a:lnTo>
                  <a:pt x="538" y="535"/>
                </a:lnTo>
                <a:lnTo>
                  <a:pt x="537" y="537"/>
                </a:lnTo>
                <a:lnTo>
                  <a:pt x="537" y="539"/>
                </a:lnTo>
                <a:lnTo>
                  <a:pt x="543" y="540"/>
                </a:lnTo>
                <a:lnTo>
                  <a:pt x="549" y="540"/>
                </a:lnTo>
                <a:lnTo>
                  <a:pt x="548" y="538"/>
                </a:lnTo>
                <a:lnTo>
                  <a:pt x="545" y="535"/>
                </a:lnTo>
                <a:lnTo>
                  <a:pt x="544" y="535"/>
                </a:lnTo>
                <a:lnTo>
                  <a:pt x="544" y="534"/>
                </a:lnTo>
                <a:lnTo>
                  <a:pt x="544" y="533"/>
                </a:lnTo>
                <a:lnTo>
                  <a:pt x="546" y="532"/>
                </a:lnTo>
                <a:lnTo>
                  <a:pt x="548" y="531"/>
                </a:lnTo>
                <a:lnTo>
                  <a:pt x="550" y="532"/>
                </a:lnTo>
                <a:lnTo>
                  <a:pt x="551" y="533"/>
                </a:lnTo>
                <a:lnTo>
                  <a:pt x="552" y="534"/>
                </a:lnTo>
                <a:lnTo>
                  <a:pt x="554" y="538"/>
                </a:lnTo>
                <a:lnTo>
                  <a:pt x="558" y="540"/>
                </a:lnTo>
                <a:lnTo>
                  <a:pt x="561" y="540"/>
                </a:lnTo>
                <a:lnTo>
                  <a:pt x="560" y="539"/>
                </a:lnTo>
                <a:lnTo>
                  <a:pt x="559" y="537"/>
                </a:lnTo>
                <a:lnTo>
                  <a:pt x="558" y="535"/>
                </a:lnTo>
                <a:lnTo>
                  <a:pt x="558" y="534"/>
                </a:lnTo>
                <a:lnTo>
                  <a:pt x="559" y="532"/>
                </a:lnTo>
                <a:lnTo>
                  <a:pt x="560" y="532"/>
                </a:lnTo>
                <a:lnTo>
                  <a:pt x="562" y="532"/>
                </a:lnTo>
                <a:lnTo>
                  <a:pt x="568" y="533"/>
                </a:lnTo>
                <a:lnTo>
                  <a:pt x="570" y="534"/>
                </a:lnTo>
                <a:lnTo>
                  <a:pt x="566" y="535"/>
                </a:lnTo>
                <a:lnTo>
                  <a:pt x="561" y="535"/>
                </a:lnTo>
                <a:lnTo>
                  <a:pt x="563" y="537"/>
                </a:lnTo>
                <a:lnTo>
                  <a:pt x="563" y="538"/>
                </a:lnTo>
                <a:lnTo>
                  <a:pt x="563" y="539"/>
                </a:lnTo>
                <a:lnTo>
                  <a:pt x="563" y="541"/>
                </a:lnTo>
                <a:lnTo>
                  <a:pt x="563" y="542"/>
                </a:lnTo>
                <a:lnTo>
                  <a:pt x="563" y="543"/>
                </a:lnTo>
                <a:lnTo>
                  <a:pt x="565" y="543"/>
                </a:lnTo>
                <a:lnTo>
                  <a:pt x="568" y="545"/>
                </a:lnTo>
                <a:lnTo>
                  <a:pt x="571" y="543"/>
                </a:lnTo>
                <a:lnTo>
                  <a:pt x="576" y="543"/>
                </a:lnTo>
                <a:lnTo>
                  <a:pt x="577" y="545"/>
                </a:lnTo>
                <a:lnTo>
                  <a:pt x="577" y="546"/>
                </a:lnTo>
                <a:lnTo>
                  <a:pt x="576" y="547"/>
                </a:lnTo>
                <a:lnTo>
                  <a:pt x="576" y="548"/>
                </a:lnTo>
                <a:lnTo>
                  <a:pt x="585" y="549"/>
                </a:lnTo>
                <a:lnTo>
                  <a:pt x="593" y="551"/>
                </a:lnTo>
                <a:lnTo>
                  <a:pt x="599" y="556"/>
                </a:lnTo>
                <a:lnTo>
                  <a:pt x="603" y="560"/>
                </a:lnTo>
                <a:lnTo>
                  <a:pt x="610" y="563"/>
                </a:lnTo>
                <a:lnTo>
                  <a:pt x="617" y="563"/>
                </a:lnTo>
                <a:lnTo>
                  <a:pt x="623" y="565"/>
                </a:lnTo>
                <a:lnTo>
                  <a:pt x="627" y="568"/>
                </a:lnTo>
                <a:lnTo>
                  <a:pt x="633" y="572"/>
                </a:lnTo>
                <a:lnTo>
                  <a:pt x="639" y="574"/>
                </a:lnTo>
                <a:lnTo>
                  <a:pt x="641" y="576"/>
                </a:lnTo>
                <a:lnTo>
                  <a:pt x="643" y="578"/>
                </a:lnTo>
                <a:lnTo>
                  <a:pt x="647" y="578"/>
                </a:lnTo>
                <a:lnTo>
                  <a:pt x="649" y="578"/>
                </a:lnTo>
                <a:lnTo>
                  <a:pt x="656" y="580"/>
                </a:lnTo>
                <a:lnTo>
                  <a:pt x="661" y="583"/>
                </a:lnTo>
                <a:lnTo>
                  <a:pt x="668" y="586"/>
                </a:lnTo>
                <a:lnTo>
                  <a:pt x="675" y="587"/>
                </a:lnTo>
                <a:lnTo>
                  <a:pt x="680" y="587"/>
                </a:lnTo>
                <a:lnTo>
                  <a:pt x="683" y="584"/>
                </a:lnTo>
                <a:lnTo>
                  <a:pt x="681" y="583"/>
                </a:lnTo>
                <a:lnTo>
                  <a:pt x="677" y="583"/>
                </a:lnTo>
                <a:lnTo>
                  <a:pt x="668" y="581"/>
                </a:lnTo>
                <a:lnTo>
                  <a:pt x="660" y="578"/>
                </a:lnTo>
                <a:lnTo>
                  <a:pt x="657" y="578"/>
                </a:lnTo>
                <a:lnTo>
                  <a:pt x="653" y="576"/>
                </a:lnTo>
                <a:lnTo>
                  <a:pt x="652" y="575"/>
                </a:lnTo>
                <a:lnTo>
                  <a:pt x="652" y="574"/>
                </a:lnTo>
                <a:lnTo>
                  <a:pt x="652" y="573"/>
                </a:lnTo>
                <a:lnTo>
                  <a:pt x="651" y="572"/>
                </a:lnTo>
                <a:lnTo>
                  <a:pt x="650" y="572"/>
                </a:lnTo>
                <a:lnTo>
                  <a:pt x="649" y="572"/>
                </a:lnTo>
                <a:lnTo>
                  <a:pt x="641" y="570"/>
                </a:lnTo>
                <a:lnTo>
                  <a:pt x="633" y="567"/>
                </a:lnTo>
                <a:lnTo>
                  <a:pt x="625" y="563"/>
                </a:lnTo>
                <a:lnTo>
                  <a:pt x="618" y="558"/>
                </a:lnTo>
                <a:lnTo>
                  <a:pt x="609" y="556"/>
                </a:lnTo>
                <a:lnTo>
                  <a:pt x="601" y="554"/>
                </a:lnTo>
                <a:lnTo>
                  <a:pt x="593" y="550"/>
                </a:lnTo>
                <a:lnTo>
                  <a:pt x="585" y="547"/>
                </a:lnTo>
                <a:lnTo>
                  <a:pt x="582" y="543"/>
                </a:lnTo>
                <a:lnTo>
                  <a:pt x="578" y="538"/>
                </a:lnTo>
                <a:lnTo>
                  <a:pt x="586" y="540"/>
                </a:lnTo>
                <a:lnTo>
                  <a:pt x="594" y="542"/>
                </a:lnTo>
                <a:lnTo>
                  <a:pt x="596" y="546"/>
                </a:lnTo>
                <a:lnTo>
                  <a:pt x="600" y="548"/>
                </a:lnTo>
                <a:lnTo>
                  <a:pt x="603" y="549"/>
                </a:lnTo>
                <a:lnTo>
                  <a:pt x="607" y="549"/>
                </a:lnTo>
                <a:lnTo>
                  <a:pt x="614" y="553"/>
                </a:lnTo>
                <a:lnTo>
                  <a:pt x="626" y="557"/>
                </a:lnTo>
                <a:lnTo>
                  <a:pt x="639" y="563"/>
                </a:lnTo>
                <a:lnTo>
                  <a:pt x="644" y="564"/>
                </a:lnTo>
                <a:lnTo>
                  <a:pt x="644" y="566"/>
                </a:lnTo>
                <a:lnTo>
                  <a:pt x="645" y="568"/>
                </a:lnTo>
                <a:lnTo>
                  <a:pt x="649" y="570"/>
                </a:lnTo>
                <a:lnTo>
                  <a:pt x="651" y="571"/>
                </a:lnTo>
                <a:lnTo>
                  <a:pt x="658" y="572"/>
                </a:lnTo>
                <a:lnTo>
                  <a:pt x="664" y="573"/>
                </a:lnTo>
                <a:lnTo>
                  <a:pt x="680" y="580"/>
                </a:lnTo>
                <a:lnTo>
                  <a:pt x="697" y="587"/>
                </a:lnTo>
                <a:lnTo>
                  <a:pt x="692" y="587"/>
                </a:lnTo>
                <a:lnTo>
                  <a:pt x="688" y="587"/>
                </a:lnTo>
                <a:lnTo>
                  <a:pt x="686" y="587"/>
                </a:lnTo>
                <a:lnTo>
                  <a:pt x="684" y="587"/>
                </a:lnTo>
                <a:lnTo>
                  <a:pt x="682" y="588"/>
                </a:lnTo>
                <a:lnTo>
                  <a:pt x="681" y="590"/>
                </a:lnTo>
                <a:lnTo>
                  <a:pt x="689" y="592"/>
                </a:lnTo>
                <a:lnTo>
                  <a:pt x="698" y="592"/>
                </a:lnTo>
                <a:lnTo>
                  <a:pt x="707" y="592"/>
                </a:lnTo>
                <a:lnTo>
                  <a:pt x="716" y="592"/>
                </a:lnTo>
                <a:lnTo>
                  <a:pt x="725" y="593"/>
                </a:lnTo>
                <a:lnTo>
                  <a:pt x="734" y="595"/>
                </a:lnTo>
                <a:lnTo>
                  <a:pt x="736" y="596"/>
                </a:lnTo>
                <a:lnTo>
                  <a:pt x="739" y="596"/>
                </a:lnTo>
                <a:lnTo>
                  <a:pt x="740" y="595"/>
                </a:lnTo>
                <a:lnTo>
                  <a:pt x="743" y="593"/>
                </a:lnTo>
                <a:lnTo>
                  <a:pt x="741" y="592"/>
                </a:lnTo>
                <a:lnTo>
                  <a:pt x="740" y="591"/>
                </a:lnTo>
                <a:lnTo>
                  <a:pt x="739" y="589"/>
                </a:lnTo>
                <a:lnTo>
                  <a:pt x="740" y="587"/>
                </a:lnTo>
                <a:lnTo>
                  <a:pt x="738" y="584"/>
                </a:lnTo>
                <a:lnTo>
                  <a:pt x="736" y="582"/>
                </a:lnTo>
                <a:lnTo>
                  <a:pt x="733" y="581"/>
                </a:lnTo>
                <a:lnTo>
                  <a:pt x="731" y="581"/>
                </a:lnTo>
                <a:lnTo>
                  <a:pt x="726" y="584"/>
                </a:lnTo>
                <a:lnTo>
                  <a:pt x="721" y="586"/>
                </a:lnTo>
                <a:lnTo>
                  <a:pt x="719" y="583"/>
                </a:lnTo>
                <a:lnTo>
                  <a:pt x="719" y="581"/>
                </a:lnTo>
                <a:lnTo>
                  <a:pt x="727" y="578"/>
                </a:lnTo>
                <a:lnTo>
                  <a:pt x="735" y="578"/>
                </a:lnTo>
                <a:lnTo>
                  <a:pt x="743" y="581"/>
                </a:lnTo>
                <a:lnTo>
                  <a:pt x="751" y="584"/>
                </a:lnTo>
                <a:lnTo>
                  <a:pt x="748" y="584"/>
                </a:lnTo>
                <a:lnTo>
                  <a:pt x="743" y="586"/>
                </a:lnTo>
                <a:lnTo>
                  <a:pt x="742" y="587"/>
                </a:lnTo>
                <a:lnTo>
                  <a:pt x="742" y="588"/>
                </a:lnTo>
                <a:lnTo>
                  <a:pt x="742" y="589"/>
                </a:lnTo>
                <a:lnTo>
                  <a:pt x="743" y="590"/>
                </a:lnTo>
                <a:lnTo>
                  <a:pt x="748" y="591"/>
                </a:lnTo>
                <a:lnTo>
                  <a:pt x="754" y="592"/>
                </a:lnTo>
                <a:lnTo>
                  <a:pt x="758" y="591"/>
                </a:lnTo>
                <a:lnTo>
                  <a:pt x="763" y="590"/>
                </a:lnTo>
                <a:lnTo>
                  <a:pt x="764" y="588"/>
                </a:lnTo>
                <a:lnTo>
                  <a:pt x="765" y="586"/>
                </a:lnTo>
                <a:lnTo>
                  <a:pt x="767" y="584"/>
                </a:lnTo>
                <a:lnTo>
                  <a:pt x="771" y="586"/>
                </a:lnTo>
                <a:lnTo>
                  <a:pt x="773" y="588"/>
                </a:lnTo>
                <a:lnTo>
                  <a:pt x="774" y="589"/>
                </a:lnTo>
                <a:lnTo>
                  <a:pt x="773" y="590"/>
                </a:lnTo>
                <a:lnTo>
                  <a:pt x="771" y="592"/>
                </a:lnTo>
                <a:lnTo>
                  <a:pt x="776" y="593"/>
                </a:lnTo>
                <a:lnTo>
                  <a:pt x="782" y="595"/>
                </a:lnTo>
                <a:lnTo>
                  <a:pt x="787" y="592"/>
                </a:lnTo>
                <a:lnTo>
                  <a:pt x="791" y="590"/>
                </a:lnTo>
                <a:lnTo>
                  <a:pt x="797" y="592"/>
                </a:lnTo>
                <a:lnTo>
                  <a:pt x="802" y="596"/>
                </a:lnTo>
                <a:lnTo>
                  <a:pt x="810" y="597"/>
                </a:lnTo>
                <a:lnTo>
                  <a:pt x="817" y="600"/>
                </a:lnTo>
                <a:lnTo>
                  <a:pt x="808" y="600"/>
                </a:lnTo>
                <a:lnTo>
                  <a:pt x="799" y="599"/>
                </a:lnTo>
                <a:lnTo>
                  <a:pt x="790" y="598"/>
                </a:lnTo>
                <a:lnTo>
                  <a:pt x="781" y="598"/>
                </a:lnTo>
                <a:lnTo>
                  <a:pt x="777" y="598"/>
                </a:lnTo>
                <a:lnTo>
                  <a:pt x="773" y="598"/>
                </a:lnTo>
                <a:lnTo>
                  <a:pt x="769" y="600"/>
                </a:lnTo>
                <a:lnTo>
                  <a:pt x="766" y="603"/>
                </a:lnTo>
                <a:lnTo>
                  <a:pt x="764" y="601"/>
                </a:lnTo>
                <a:lnTo>
                  <a:pt x="762" y="600"/>
                </a:lnTo>
                <a:lnTo>
                  <a:pt x="759" y="599"/>
                </a:lnTo>
                <a:lnTo>
                  <a:pt x="756" y="599"/>
                </a:lnTo>
                <a:lnTo>
                  <a:pt x="754" y="598"/>
                </a:lnTo>
                <a:lnTo>
                  <a:pt x="751" y="596"/>
                </a:lnTo>
                <a:lnTo>
                  <a:pt x="750" y="595"/>
                </a:lnTo>
                <a:lnTo>
                  <a:pt x="748" y="596"/>
                </a:lnTo>
                <a:lnTo>
                  <a:pt x="747" y="597"/>
                </a:lnTo>
                <a:lnTo>
                  <a:pt x="747" y="598"/>
                </a:lnTo>
                <a:lnTo>
                  <a:pt x="747" y="599"/>
                </a:lnTo>
                <a:lnTo>
                  <a:pt x="748" y="599"/>
                </a:lnTo>
                <a:lnTo>
                  <a:pt x="749" y="600"/>
                </a:lnTo>
                <a:lnTo>
                  <a:pt x="750" y="601"/>
                </a:lnTo>
                <a:lnTo>
                  <a:pt x="750" y="603"/>
                </a:lnTo>
                <a:lnTo>
                  <a:pt x="749" y="604"/>
                </a:lnTo>
                <a:lnTo>
                  <a:pt x="748" y="604"/>
                </a:lnTo>
                <a:lnTo>
                  <a:pt x="746" y="604"/>
                </a:lnTo>
                <a:lnTo>
                  <a:pt x="742" y="603"/>
                </a:lnTo>
                <a:lnTo>
                  <a:pt x="740" y="601"/>
                </a:lnTo>
                <a:lnTo>
                  <a:pt x="735" y="600"/>
                </a:lnTo>
                <a:lnTo>
                  <a:pt x="731" y="600"/>
                </a:lnTo>
                <a:lnTo>
                  <a:pt x="727" y="600"/>
                </a:lnTo>
                <a:lnTo>
                  <a:pt x="723" y="600"/>
                </a:lnTo>
                <a:lnTo>
                  <a:pt x="735" y="604"/>
                </a:lnTo>
                <a:lnTo>
                  <a:pt x="749" y="607"/>
                </a:lnTo>
                <a:lnTo>
                  <a:pt x="754" y="611"/>
                </a:lnTo>
                <a:lnTo>
                  <a:pt x="759" y="612"/>
                </a:lnTo>
                <a:lnTo>
                  <a:pt x="764" y="609"/>
                </a:lnTo>
                <a:lnTo>
                  <a:pt x="767" y="606"/>
                </a:lnTo>
                <a:lnTo>
                  <a:pt x="772" y="607"/>
                </a:lnTo>
                <a:lnTo>
                  <a:pt x="776" y="608"/>
                </a:lnTo>
                <a:lnTo>
                  <a:pt x="780" y="607"/>
                </a:lnTo>
                <a:lnTo>
                  <a:pt x="782" y="604"/>
                </a:lnTo>
                <a:lnTo>
                  <a:pt x="783" y="603"/>
                </a:lnTo>
                <a:lnTo>
                  <a:pt x="783" y="603"/>
                </a:lnTo>
                <a:lnTo>
                  <a:pt x="784" y="603"/>
                </a:lnTo>
                <a:lnTo>
                  <a:pt x="785" y="604"/>
                </a:lnTo>
                <a:lnTo>
                  <a:pt x="788" y="605"/>
                </a:lnTo>
                <a:lnTo>
                  <a:pt x="790" y="606"/>
                </a:lnTo>
                <a:lnTo>
                  <a:pt x="792" y="605"/>
                </a:lnTo>
                <a:lnTo>
                  <a:pt x="796" y="605"/>
                </a:lnTo>
                <a:lnTo>
                  <a:pt x="801" y="604"/>
                </a:lnTo>
                <a:lnTo>
                  <a:pt x="808" y="604"/>
                </a:lnTo>
                <a:lnTo>
                  <a:pt x="813" y="605"/>
                </a:lnTo>
                <a:lnTo>
                  <a:pt x="817" y="606"/>
                </a:lnTo>
                <a:lnTo>
                  <a:pt x="822" y="605"/>
                </a:lnTo>
                <a:lnTo>
                  <a:pt x="824" y="606"/>
                </a:lnTo>
                <a:lnTo>
                  <a:pt x="823" y="608"/>
                </a:lnTo>
                <a:lnTo>
                  <a:pt x="820" y="609"/>
                </a:lnTo>
                <a:lnTo>
                  <a:pt x="806" y="609"/>
                </a:lnTo>
                <a:lnTo>
                  <a:pt x="792" y="608"/>
                </a:lnTo>
                <a:lnTo>
                  <a:pt x="789" y="611"/>
                </a:lnTo>
                <a:lnTo>
                  <a:pt x="785" y="613"/>
                </a:lnTo>
                <a:lnTo>
                  <a:pt x="780" y="613"/>
                </a:lnTo>
                <a:lnTo>
                  <a:pt x="774" y="612"/>
                </a:lnTo>
                <a:lnTo>
                  <a:pt x="776" y="614"/>
                </a:lnTo>
                <a:lnTo>
                  <a:pt x="777" y="615"/>
                </a:lnTo>
                <a:lnTo>
                  <a:pt x="777" y="617"/>
                </a:lnTo>
                <a:lnTo>
                  <a:pt x="775" y="620"/>
                </a:lnTo>
                <a:lnTo>
                  <a:pt x="785" y="618"/>
                </a:lnTo>
                <a:lnTo>
                  <a:pt x="796" y="620"/>
                </a:lnTo>
                <a:lnTo>
                  <a:pt x="798" y="618"/>
                </a:lnTo>
                <a:lnTo>
                  <a:pt x="799" y="620"/>
                </a:lnTo>
                <a:lnTo>
                  <a:pt x="799" y="621"/>
                </a:lnTo>
                <a:lnTo>
                  <a:pt x="798" y="622"/>
                </a:lnTo>
                <a:lnTo>
                  <a:pt x="799" y="623"/>
                </a:lnTo>
                <a:lnTo>
                  <a:pt x="800" y="623"/>
                </a:lnTo>
                <a:lnTo>
                  <a:pt x="802" y="628"/>
                </a:lnTo>
                <a:lnTo>
                  <a:pt x="805" y="629"/>
                </a:lnTo>
                <a:lnTo>
                  <a:pt x="808" y="630"/>
                </a:lnTo>
                <a:lnTo>
                  <a:pt x="812" y="630"/>
                </a:lnTo>
                <a:lnTo>
                  <a:pt x="817" y="628"/>
                </a:lnTo>
                <a:lnTo>
                  <a:pt x="823" y="623"/>
                </a:lnTo>
                <a:lnTo>
                  <a:pt x="817" y="621"/>
                </a:lnTo>
                <a:lnTo>
                  <a:pt x="812" y="620"/>
                </a:lnTo>
                <a:lnTo>
                  <a:pt x="806" y="618"/>
                </a:lnTo>
                <a:lnTo>
                  <a:pt x="800" y="617"/>
                </a:lnTo>
                <a:lnTo>
                  <a:pt x="799" y="615"/>
                </a:lnTo>
                <a:lnTo>
                  <a:pt x="799" y="615"/>
                </a:lnTo>
                <a:lnTo>
                  <a:pt x="800" y="615"/>
                </a:lnTo>
                <a:lnTo>
                  <a:pt x="802" y="615"/>
                </a:lnTo>
                <a:lnTo>
                  <a:pt x="805" y="615"/>
                </a:lnTo>
                <a:lnTo>
                  <a:pt x="808" y="615"/>
                </a:lnTo>
                <a:lnTo>
                  <a:pt x="810" y="614"/>
                </a:lnTo>
                <a:lnTo>
                  <a:pt x="814" y="613"/>
                </a:lnTo>
                <a:lnTo>
                  <a:pt x="821" y="612"/>
                </a:lnTo>
                <a:lnTo>
                  <a:pt x="826" y="612"/>
                </a:lnTo>
                <a:lnTo>
                  <a:pt x="831" y="611"/>
                </a:lnTo>
                <a:lnTo>
                  <a:pt x="835" y="608"/>
                </a:lnTo>
                <a:lnTo>
                  <a:pt x="839" y="607"/>
                </a:lnTo>
                <a:lnTo>
                  <a:pt x="842" y="609"/>
                </a:lnTo>
                <a:lnTo>
                  <a:pt x="842" y="611"/>
                </a:lnTo>
                <a:lnTo>
                  <a:pt x="843" y="612"/>
                </a:lnTo>
                <a:lnTo>
                  <a:pt x="847" y="611"/>
                </a:lnTo>
                <a:lnTo>
                  <a:pt x="848" y="609"/>
                </a:lnTo>
                <a:lnTo>
                  <a:pt x="855" y="608"/>
                </a:lnTo>
                <a:lnTo>
                  <a:pt x="861" y="608"/>
                </a:lnTo>
                <a:lnTo>
                  <a:pt x="867" y="609"/>
                </a:lnTo>
                <a:lnTo>
                  <a:pt x="873" y="609"/>
                </a:lnTo>
                <a:lnTo>
                  <a:pt x="880" y="608"/>
                </a:lnTo>
                <a:lnTo>
                  <a:pt x="887" y="607"/>
                </a:lnTo>
                <a:lnTo>
                  <a:pt x="895" y="607"/>
                </a:lnTo>
                <a:lnTo>
                  <a:pt x="902" y="607"/>
                </a:lnTo>
                <a:lnTo>
                  <a:pt x="917" y="607"/>
                </a:lnTo>
                <a:lnTo>
                  <a:pt x="933" y="607"/>
                </a:lnTo>
                <a:lnTo>
                  <a:pt x="941" y="607"/>
                </a:lnTo>
                <a:lnTo>
                  <a:pt x="949" y="608"/>
                </a:lnTo>
                <a:lnTo>
                  <a:pt x="955" y="609"/>
                </a:lnTo>
                <a:lnTo>
                  <a:pt x="960" y="612"/>
                </a:lnTo>
                <a:lnTo>
                  <a:pt x="953" y="613"/>
                </a:lnTo>
                <a:lnTo>
                  <a:pt x="948" y="612"/>
                </a:lnTo>
                <a:lnTo>
                  <a:pt x="948" y="612"/>
                </a:lnTo>
                <a:lnTo>
                  <a:pt x="948" y="612"/>
                </a:lnTo>
                <a:lnTo>
                  <a:pt x="944" y="612"/>
                </a:lnTo>
                <a:lnTo>
                  <a:pt x="940" y="613"/>
                </a:lnTo>
                <a:lnTo>
                  <a:pt x="940" y="615"/>
                </a:lnTo>
                <a:lnTo>
                  <a:pt x="941" y="616"/>
                </a:lnTo>
                <a:lnTo>
                  <a:pt x="942" y="617"/>
                </a:lnTo>
                <a:lnTo>
                  <a:pt x="944" y="617"/>
                </a:lnTo>
                <a:lnTo>
                  <a:pt x="948" y="617"/>
                </a:lnTo>
                <a:lnTo>
                  <a:pt x="952" y="616"/>
                </a:lnTo>
                <a:lnTo>
                  <a:pt x="956" y="614"/>
                </a:lnTo>
                <a:lnTo>
                  <a:pt x="960" y="612"/>
                </a:lnTo>
                <a:lnTo>
                  <a:pt x="961" y="612"/>
                </a:lnTo>
                <a:lnTo>
                  <a:pt x="963" y="613"/>
                </a:lnTo>
                <a:lnTo>
                  <a:pt x="966" y="613"/>
                </a:lnTo>
                <a:lnTo>
                  <a:pt x="969" y="612"/>
                </a:lnTo>
                <a:lnTo>
                  <a:pt x="979" y="611"/>
                </a:lnTo>
                <a:lnTo>
                  <a:pt x="988" y="612"/>
                </a:lnTo>
                <a:lnTo>
                  <a:pt x="990" y="612"/>
                </a:lnTo>
                <a:lnTo>
                  <a:pt x="993" y="613"/>
                </a:lnTo>
                <a:lnTo>
                  <a:pt x="993" y="614"/>
                </a:lnTo>
                <a:lnTo>
                  <a:pt x="991" y="616"/>
                </a:lnTo>
                <a:lnTo>
                  <a:pt x="989" y="617"/>
                </a:lnTo>
                <a:lnTo>
                  <a:pt x="988" y="618"/>
                </a:lnTo>
                <a:lnTo>
                  <a:pt x="987" y="620"/>
                </a:lnTo>
                <a:lnTo>
                  <a:pt x="986" y="618"/>
                </a:lnTo>
                <a:lnTo>
                  <a:pt x="985" y="618"/>
                </a:lnTo>
                <a:lnTo>
                  <a:pt x="982" y="620"/>
                </a:lnTo>
                <a:lnTo>
                  <a:pt x="982" y="621"/>
                </a:lnTo>
                <a:lnTo>
                  <a:pt x="981" y="623"/>
                </a:lnTo>
                <a:lnTo>
                  <a:pt x="978" y="623"/>
                </a:lnTo>
                <a:lnTo>
                  <a:pt x="974" y="622"/>
                </a:lnTo>
                <a:lnTo>
                  <a:pt x="964" y="623"/>
                </a:lnTo>
                <a:lnTo>
                  <a:pt x="956" y="626"/>
                </a:lnTo>
                <a:lnTo>
                  <a:pt x="952" y="626"/>
                </a:lnTo>
                <a:lnTo>
                  <a:pt x="947" y="626"/>
                </a:lnTo>
                <a:lnTo>
                  <a:pt x="942" y="626"/>
                </a:lnTo>
                <a:lnTo>
                  <a:pt x="939" y="624"/>
                </a:lnTo>
                <a:lnTo>
                  <a:pt x="939" y="622"/>
                </a:lnTo>
                <a:lnTo>
                  <a:pt x="939" y="620"/>
                </a:lnTo>
                <a:lnTo>
                  <a:pt x="938" y="617"/>
                </a:lnTo>
                <a:lnTo>
                  <a:pt x="937" y="615"/>
                </a:lnTo>
                <a:lnTo>
                  <a:pt x="935" y="616"/>
                </a:lnTo>
                <a:lnTo>
                  <a:pt x="932" y="617"/>
                </a:lnTo>
                <a:lnTo>
                  <a:pt x="930" y="617"/>
                </a:lnTo>
                <a:lnTo>
                  <a:pt x="927" y="617"/>
                </a:lnTo>
                <a:lnTo>
                  <a:pt x="922" y="620"/>
                </a:lnTo>
                <a:lnTo>
                  <a:pt x="917" y="623"/>
                </a:lnTo>
                <a:lnTo>
                  <a:pt x="913" y="621"/>
                </a:lnTo>
                <a:lnTo>
                  <a:pt x="908" y="617"/>
                </a:lnTo>
                <a:lnTo>
                  <a:pt x="906" y="618"/>
                </a:lnTo>
                <a:lnTo>
                  <a:pt x="905" y="620"/>
                </a:lnTo>
                <a:lnTo>
                  <a:pt x="907" y="622"/>
                </a:lnTo>
                <a:lnTo>
                  <a:pt x="908" y="622"/>
                </a:lnTo>
                <a:lnTo>
                  <a:pt x="909" y="623"/>
                </a:lnTo>
                <a:lnTo>
                  <a:pt x="908" y="624"/>
                </a:lnTo>
                <a:lnTo>
                  <a:pt x="907" y="625"/>
                </a:lnTo>
                <a:lnTo>
                  <a:pt x="906" y="626"/>
                </a:lnTo>
                <a:lnTo>
                  <a:pt x="903" y="628"/>
                </a:lnTo>
                <a:lnTo>
                  <a:pt x="899" y="629"/>
                </a:lnTo>
                <a:lnTo>
                  <a:pt x="890" y="629"/>
                </a:lnTo>
                <a:lnTo>
                  <a:pt x="882" y="628"/>
                </a:lnTo>
                <a:lnTo>
                  <a:pt x="874" y="629"/>
                </a:lnTo>
                <a:lnTo>
                  <a:pt x="866" y="630"/>
                </a:lnTo>
                <a:lnTo>
                  <a:pt x="863" y="630"/>
                </a:lnTo>
                <a:lnTo>
                  <a:pt x="858" y="631"/>
                </a:lnTo>
                <a:lnTo>
                  <a:pt x="855" y="632"/>
                </a:lnTo>
                <a:lnTo>
                  <a:pt x="854" y="634"/>
                </a:lnTo>
                <a:lnTo>
                  <a:pt x="851" y="636"/>
                </a:lnTo>
                <a:lnTo>
                  <a:pt x="848" y="636"/>
                </a:lnTo>
                <a:lnTo>
                  <a:pt x="846" y="636"/>
                </a:lnTo>
                <a:lnTo>
                  <a:pt x="845" y="633"/>
                </a:lnTo>
                <a:lnTo>
                  <a:pt x="846" y="632"/>
                </a:lnTo>
                <a:lnTo>
                  <a:pt x="847" y="632"/>
                </a:lnTo>
                <a:lnTo>
                  <a:pt x="846" y="631"/>
                </a:lnTo>
                <a:lnTo>
                  <a:pt x="847" y="632"/>
                </a:lnTo>
                <a:lnTo>
                  <a:pt x="847" y="628"/>
                </a:lnTo>
                <a:lnTo>
                  <a:pt x="847" y="624"/>
                </a:lnTo>
                <a:lnTo>
                  <a:pt x="846" y="623"/>
                </a:lnTo>
                <a:lnTo>
                  <a:pt x="845" y="623"/>
                </a:lnTo>
                <a:lnTo>
                  <a:pt x="843" y="624"/>
                </a:lnTo>
                <a:lnTo>
                  <a:pt x="845" y="626"/>
                </a:lnTo>
                <a:lnTo>
                  <a:pt x="843" y="628"/>
                </a:lnTo>
                <a:lnTo>
                  <a:pt x="841" y="630"/>
                </a:lnTo>
                <a:lnTo>
                  <a:pt x="838" y="631"/>
                </a:lnTo>
                <a:lnTo>
                  <a:pt x="834" y="631"/>
                </a:lnTo>
                <a:lnTo>
                  <a:pt x="838" y="632"/>
                </a:lnTo>
                <a:lnTo>
                  <a:pt x="841" y="634"/>
                </a:lnTo>
                <a:lnTo>
                  <a:pt x="845" y="637"/>
                </a:lnTo>
                <a:lnTo>
                  <a:pt x="848" y="636"/>
                </a:lnTo>
                <a:lnTo>
                  <a:pt x="849" y="637"/>
                </a:lnTo>
                <a:lnTo>
                  <a:pt x="848" y="636"/>
                </a:lnTo>
                <a:lnTo>
                  <a:pt x="850" y="637"/>
                </a:lnTo>
                <a:lnTo>
                  <a:pt x="851" y="637"/>
                </a:lnTo>
                <a:lnTo>
                  <a:pt x="853" y="636"/>
                </a:lnTo>
                <a:lnTo>
                  <a:pt x="854" y="634"/>
                </a:lnTo>
                <a:lnTo>
                  <a:pt x="858" y="634"/>
                </a:lnTo>
                <a:lnTo>
                  <a:pt x="862" y="634"/>
                </a:lnTo>
                <a:lnTo>
                  <a:pt x="865" y="634"/>
                </a:lnTo>
                <a:lnTo>
                  <a:pt x="867" y="633"/>
                </a:lnTo>
                <a:lnTo>
                  <a:pt x="870" y="632"/>
                </a:lnTo>
                <a:lnTo>
                  <a:pt x="872" y="631"/>
                </a:lnTo>
                <a:lnTo>
                  <a:pt x="873" y="632"/>
                </a:lnTo>
                <a:lnTo>
                  <a:pt x="874" y="633"/>
                </a:lnTo>
                <a:lnTo>
                  <a:pt x="876" y="634"/>
                </a:lnTo>
                <a:lnTo>
                  <a:pt x="879" y="636"/>
                </a:lnTo>
                <a:lnTo>
                  <a:pt x="878" y="637"/>
                </a:lnTo>
                <a:lnTo>
                  <a:pt x="874" y="638"/>
                </a:lnTo>
                <a:lnTo>
                  <a:pt x="873" y="639"/>
                </a:lnTo>
                <a:lnTo>
                  <a:pt x="872" y="639"/>
                </a:lnTo>
                <a:lnTo>
                  <a:pt x="872" y="640"/>
                </a:lnTo>
                <a:lnTo>
                  <a:pt x="874" y="641"/>
                </a:lnTo>
                <a:lnTo>
                  <a:pt x="876" y="640"/>
                </a:lnTo>
                <a:lnTo>
                  <a:pt x="880" y="638"/>
                </a:lnTo>
                <a:lnTo>
                  <a:pt x="880" y="634"/>
                </a:lnTo>
                <a:lnTo>
                  <a:pt x="880" y="631"/>
                </a:lnTo>
                <a:lnTo>
                  <a:pt x="887" y="631"/>
                </a:lnTo>
                <a:lnTo>
                  <a:pt x="894" y="631"/>
                </a:lnTo>
                <a:lnTo>
                  <a:pt x="891" y="632"/>
                </a:lnTo>
                <a:lnTo>
                  <a:pt x="888" y="633"/>
                </a:lnTo>
                <a:lnTo>
                  <a:pt x="884" y="636"/>
                </a:lnTo>
                <a:lnTo>
                  <a:pt x="883" y="638"/>
                </a:lnTo>
                <a:lnTo>
                  <a:pt x="894" y="636"/>
                </a:lnTo>
                <a:lnTo>
                  <a:pt x="905" y="633"/>
                </a:lnTo>
                <a:lnTo>
                  <a:pt x="908" y="631"/>
                </a:lnTo>
                <a:lnTo>
                  <a:pt x="912" y="630"/>
                </a:lnTo>
                <a:lnTo>
                  <a:pt x="916" y="630"/>
                </a:lnTo>
                <a:lnTo>
                  <a:pt x="920" y="630"/>
                </a:lnTo>
                <a:lnTo>
                  <a:pt x="915" y="632"/>
                </a:lnTo>
                <a:lnTo>
                  <a:pt x="911" y="632"/>
                </a:lnTo>
                <a:lnTo>
                  <a:pt x="908" y="634"/>
                </a:lnTo>
                <a:lnTo>
                  <a:pt x="908" y="636"/>
                </a:lnTo>
                <a:lnTo>
                  <a:pt x="909" y="638"/>
                </a:lnTo>
                <a:lnTo>
                  <a:pt x="912" y="638"/>
                </a:lnTo>
                <a:lnTo>
                  <a:pt x="920" y="636"/>
                </a:lnTo>
                <a:lnTo>
                  <a:pt x="927" y="633"/>
                </a:lnTo>
                <a:lnTo>
                  <a:pt x="931" y="632"/>
                </a:lnTo>
                <a:lnTo>
                  <a:pt x="936" y="632"/>
                </a:lnTo>
                <a:lnTo>
                  <a:pt x="940" y="632"/>
                </a:lnTo>
                <a:lnTo>
                  <a:pt x="945" y="633"/>
                </a:lnTo>
                <a:lnTo>
                  <a:pt x="942" y="634"/>
                </a:lnTo>
                <a:lnTo>
                  <a:pt x="940" y="636"/>
                </a:lnTo>
                <a:lnTo>
                  <a:pt x="939" y="638"/>
                </a:lnTo>
                <a:lnTo>
                  <a:pt x="939" y="639"/>
                </a:lnTo>
                <a:lnTo>
                  <a:pt x="940" y="640"/>
                </a:lnTo>
                <a:lnTo>
                  <a:pt x="942" y="640"/>
                </a:lnTo>
                <a:lnTo>
                  <a:pt x="945" y="639"/>
                </a:lnTo>
                <a:lnTo>
                  <a:pt x="946" y="638"/>
                </a:lnTo>
                <a:lnTo>
                  <a:pt x="950" y="636"/>
                </a:lnTo>
                <a:lnTo>
                  <a:pt x="955" y="633"/>
                </a:lnTo>
                <a:lnTo>
                  <a:pt x="956" y="632"/>
                </a:lnTo>
                <a:lnTo>
                  <a:pt x="958" y="631"/>
                </a:lnTo>
                <a:lnTo>
                  <a:pt x="961" y="631"/>
                </a:lnTo>
                <a:lnTo>
                  <a:pt x="964" y="631"/>
                </a:lnTo>
                <a:lnTo>
                  <a:pt x="962" y="632"/>
                </a:lnTo>
                <a:lnTo>
                  <a:pt x="960" y="632"/>
                </a:lnTo>
                <a:lnTo>
                  <a:pt x="958" y="634"/>
                </a:lnTo>
                <a:lnTo>
                  <a:pt x="960" y="636"/>
                </a:lnTo>
                <a:lnTo>
                  <a:pt x="964" y="636"/>
                </a:lnTo>
                <a:lnTo>
                  <a:pt x="966" y="632"/>
                </a:lnTo>
                <a:lnTo>
                  <a:pt x="970" y="631"/>
                </a:lnTo>
                <a:lnTo>
                  <a:pt x="973" y="631"/>
                </a:lnTo>
                <a:lnTo>
                  <a:pt x="974" y="630"/>
                </a:lnTo>
                <a:lnTo>
                  <a:pt x="975" y="629"/>
                </a:lnTo>
                <a:lnTo>
                  <a:pt x="978" y="629"/>
                </a:lnTo>
                <a:lnTo>
                  <a:pt x="978" y="630"/>
                </a:lnTo>
                <a:lnTo>
                  <a:pt x="975" y="631"/>
                </a:lnTo>
                <a:lnTo>
                  <a:pt x="974" y="632"/>
                </a:lnTo>
                <a:lnTo>
                  <a:pt x="975" y="633"/>
                </a:lnTo>
                <a:lnTo>
                  <a:pt x="977" y="634"/>
                </a:lnTo>
                <a:lnTo>
                  <a:pt x="982" y="633"/>
                </a:lnTo>
                <a:lnTo>
                  <a:pt x="989" y="632"/>
                </a:lnTo>
                <a:lnTo>
                  <a:pt x="1004" y="631"/>
                </a:lnTo>
                <a:lnTo>
                  <a:pt x="1020" y="630"/>
                </a:lnTo>
                <a:lnTo>
                  <a:pt x="1035" y="626"/>
                </a:lnTo>
                <a:lnTo>
                  <a:pt x="1049" y="624"/>
                </a:lnTo>
                <a:lnTo>
                  <a:pt x="1064" y="623"/>
                </a:lnTo>
                <a:lnTo>
                  <a:pt x="1080" y="621"/>
                </a:lnTo>
                <a:lnTo>
                  <a:pt x="1095" y="618"/>
                </a:lnTo>
                <a:lnTo>
                  <a:pt x="1110" y="616"/>
                </a:lnTo>
                <a:lnTo>
                  <a:pt x="1125" y="613"/>
                </a:lnTo>
                <a:lnTo>
                  <a:pt x="1139" y="609"/>
                </a:lnTo>
                <a:lnTo>
                  <a:pt x="1153" y="606"/>
                </a:lnTo>
                <a:lnTo>
                  <a:pt x="1168" y="603"/>
                </a:lnTo>
                <a:lnTo>
                  <a:pt x="1183" y="600"/>
                </a:lnTo>
                <a:lnTo>
                  <a:pt x="1197" y="599"/>
                </a:lnTo>
                <a:lnTo>
                  <a:pt x="1186" y="606"/>
                </a:lnTo>
                <a:lnTo>
                  <a:pt x="1174" y="612"/>
                </a:lnTo>
                <a:lnTo>
                  <a:pt x="1169" y="615"/>
                </a:lnTo>
                <a:lnTo>
                  <a:pt x="1166" y="618"/>
                </a:lnTo>
                <a:lnTo>
                  <a:pt x="1164" y="620"/>
                </a:lnTo>
                <a:lnTo>
                  <a:pt x="1162" y="620"/>
                </a:lnTo>
                <a:lnTo>
                  <a:pt x="1160" y="620"/>
                </a:lnTo>
                <a:lnTo>
                  <a:pt x="1156" y="620"/>
                </a:lnTo>
                <a:lnTo>
                  <a:pt x="1158" y="617"/>
                </a:lnTo>
                <a:lnTo>
                  <a:pt x="1161" y="615"/>
                </a:lnTo>
                <a:lnTo>
                  <a:pt x="1162" y="614"/>
                </a:lnTo>
                <a:lnTo>
                  <a:pt x="1163" y="613"/>
                </a:lnTo>
                <a:lnTo>
                  <a:pt x="1163" y="613"/>
                </a:lnTo>
                <a:lnTo>
                  <a:pt x="1162" y="612"/>
                </a:lnTo>
                <a:lnTo>
                  <a:pt x="1159" y="611"/>
                </a:lnTo>
                <a:lnTo>
                  <a:pt x="1155" y="612"/>
                </a:lnTo>
                <a:lnTo>
                  <a:pt x="1153" y="614"/>
                </a:lnTo>
                <a:lnTo>
                  <a:pt x="1152" y="616"/>
                </a:lnTo>
                <a:lnTo>
                  <a:pt x="1151" y="620"/>
                </a:lnTo>
                <a:lnTo>
                  <a:pt x="1151" y="623"/>
                </a:lnTo>
                <a:lnTo>
                  <a:pt x="1151" y="624"/>
                </a:lnTo>
                <a:lnTo>
                  <a:pt x="1150" y="624"/>
                </a:lnTo>
                <a:lnTo>
                  <a:pt x="1147" y="625"/>
                </a:lnTo>
                <a:lnTo>
                  <a:pt x="1145" y="625"/>
                </a:lnTo>
                <a:lnTo>
                  <a:pt x="1142" y="625"/>
                </a:lnTo>
                <a:lnTo>
                  <a:pt x="1138" y="623"/>
                </a:lnTo>
                <a:lnTo>
                  <a:pt x="1135" y="621"/>
                </a:lnTo>
                <a:lnTo>
                  <a:pt x="1131" y="620"/>
                </a:lnTo>
                <a:lnTo>
                  <a:pt x="1123" y="622"/>
                </a:lnTo>
                <a:lnTo>
                  <a:pt x="1115" y="626"/>
                </a:lnTo>
                <a:lnTo>
                  <a:pt x="1106" y="630"/>
                </a:lnTo>
                <a:lnTo>
                  <a:pt x="1096" y="634"/>
                </a:lnTo>
                <a:lnTo>
                  <a:pt x="1085" y="637"/>
                </a:lnTo>
                <a:lnTo>
                  <a:pt x="1072" y="638"/>
                </a:lnTo>
                <a:lnTo>
                  <a:pt x="1067" y="638"/>
                </a:lnTo>
                <a:lnTo>
                  <a:pt x="1061" y="639"/>
                </a:lnTo>
                <a:lnTo>
                  <a:pt x="1057" y="640"/>
                </a:lnTo>
                <a:lnTo>
                  <a:pt x="1054" y="641"/>
                </a:lnTo>
                <a:lnTo>
                  <a:pt x="1053" y="642"/>
                </a:lnTo>
                <a:lnTo>
                  <a:pt x="1052" y="645"/>
                </a:lnTo>
                <a:lnTo>
                  <a:pt x="1062" y="645"/>
                </a:lnTo>
                <a:lnTo>
                  <a:pt x="1072" y="642"/>
                </a:lnTo>
                <a:lnTo>
                  <a:pt x="1084" y="640"/>
                </a:lnTo>
                <a:lnTo>
                  <a:pt x="1094" y="639"/>
                </a:lnTo>
                <a:lnTo>
                  <a:pt x="1108" y="637"/>
                </a:lnTo>
                <a:lnTo>
                  <a:pt x="1119" y="634"/>
                </a:lnTo>
                <a:lnTo>
                  <a:pt x="1121" y="633"/>
                </a:lnTo>
                <a:lnTo>
                  <a:pt x="1123" y="633"/>
                </a:lnTo>
                <a:lnTo>
                  <a:pt x="1125" y="636"/>
                </a:lnTo>
                <a:lnTo>
                  <a:pt x="1126" y="638"/>
                </a:lnTo>
                <a:lnTo>
                  <a:pt x="1128" y="639"/>
                </a:lnTo>
                <a:lnTo>
                  <a:pt x="1129" y="638"/>
                </a:lnTo>
                <a:lnTo>
                  <a:pt x="1130" y="636"/>
                </a:lnTo>
                <a:lnTo>
                  <a:pt x="1133" y="634"/>
                </a:lnTo>
                <a:lnTo>
                  <a:pt x="1137" y="633"/>
                </a:lnTo>
                <a:lnTo>
                  <a:pt x="1142" y="633"/>
                </a:lnTo>
                <a:lnTo>
                  <a:pt x="1145" y="631"/>
                </a:lnTo>
                <a:lnTo>
                  <a:pt x="1148" y="629"/>
                </a:lnTo>
                <a:lnTo>
                  <a:pt x="1153" y="626"/>
                </a:lnTo>
                <a:lnTo>
                  <a:pt x="1158" y="625"/>
                </a:lnTo>
                <a:lnTo>
                  <a:pt x="1167" y="624"/>
                </a:lnTo>
                <a:lnTo>
                  <a:pt x="1176" y="622"/>
                </a:lnTo>
                <a:lnTo>
                  <a:pt x="1174" y="626"/>
                </a:lnTo>
                <a:lnTo>
                  <a:pt x="1172" y="632"/>
                </a:lnTo>
                <a:lnTo>
                  <a:pt x="1176" y="631"/>
                </a:lnTo>
                <a:lnTo>
                  <a:pt x="1179" y="630"/>
                </a:lnTo>
                <a:lnTo>
                  <a:pt x="1181" y="629"/>
                </a:lnTo>
                <a:lnTo>
                  <a:pt x="1184" y="626"/>
                </a:lnTo>
                <a:lnTo>
                  <a:pt x="1186" y="625"/>
                </a:lnTo>
                <a:lnTo>
                  <a:pt x="1189" y="623"/>
                </a:lnTo>
                <a:lnTo>
                  <a:pt x="1193" y="620"/>
                </a:lnTo>
                <a:lnTo>
                  <a:pt x="1196" y="616"/>
                </a:lnTo>
                <a:lnTo>
                  <a:pt x="1199" y="615"/>
                </a:lnTo>
                <a:lnTo>
                  <a:pt x="1201" y="614"/>
                </a:lnTo>
                <a:lnTo>
                  <a:pt x="1202" y="613"/>
                </a:lnTo>
                <a:lnTo>
                  <a:pt x="1203" y="613"/>
                </a:lnTo>
                <a:lnTo>
                  <a:pt x="1204" y="614"/>
                </a:lnTo>
                <a:lnTo>
                  <a:pt x="1204" y="615"/>
                </a:lnTo>
                <a:lnTo>
                  <a:pt x="1203" y="617"/>
                </a:lnTo>
                <a:lnTo>
                  <a:pt x="1202" y="620"/>
                </a:lnTo>
                <a:lnTo>
                  <a:pt x="1205" y="620"/>
                </a:lnTo>
                <a:lnTo>
                  <a:pt x="1208" y="618"/>
                </a:lnTo>
                <a:lnTo>
                  <a:pt x="1208" y="615"/>
                </a:lnTo>
                <a:lnTo>
                  <a:pt x="1208" y="613"/>
                </a:lnTo>
                <a:lnTo>
                  <a:pt x="1209" y="609"/>
                </a:lnTo>
                <a:lnTo>
                  <a:pt x="1212" y="608"/>
                </a:lnTo>
                <a:lnTo>
                  <a:pt x="1220" y="604"/>
                </a:lnTo>
                <a:lnTo>
                  <a:pt x="1229" y="600"/>
                </a:lnTo>
                <a:lnTo>
                  <a:pt x="1238" y="596"/>
                </a:lnTo>
                <a:lnTo>
                  <a:pt x="1246" y="591"/>
                </a:lnTo>
                <a:lnTo>
                  <a:pt x="1253" y="591"/>
                </a:lnTo>
                <a:lnTo>
                  <a:pt x="1259" y="593"/>
                </a:lnTo>
                <a:lnTo>
                  <a:pt x="1257" y="595"/>
                </a:lnTo>
                <a:lnTo>
                  <a:pt x="1255" y="597"/>
                </a:lnTo>
                <a:lnTo>
                  <a:pt x="1260" y="597"/>
                </a:lnTo>
                <a:lnTo>
                  <a:pt x="1265" y="597"/>
                </a:lnTo>
                <a:lnTo>
                  <a:pt x="1263" y="592"/>
                </a:lnTo>
                <a:lnTo>
                  <a:pt x="1262" y="588"/>
                </a:lnTo>
                <a:lnTo>
                  <a:pt x="1265" y="584"/>
                </a:lnTo>
                <a:lnTo>
                  <a:pt x="1267" y="583"/>
                </a:lnTo>
                <a:lnTo>
                  <a:pt x="1270" y="582"/>
                </a:lnTo>
                <a:lnTo>
                  <a:pt x="1274" y="581"/>
                </a:lnTo>
                <a:lnTo>
                  <a:pt x="1281" y="579"/>
                </a:lnTo>
                <a:lnTo>
                  <a:pt x="1287" y="576"/>
                </a:lnTo>
                <a:lnTo>
                  <a:pt x="1291" y="574"/>
                </a:lnTo>
                <a:lnTo>
                  <a:pt x="1293" y="574"/>
                </a:lnTo>
                <a:lnTo>
                  <a:pt x="1295" y="575"/>
                </a:lnTo>
                <a:lnTo>
                  <a:pt x="1299" y="576"/>
                </a:lnTo>
                <a:lnTo>
                  <a:pt x="1304" y="573"/>
                </a:lnTo>
                <a:lnTo>
                  <a:pt x="1311" y="570"/>
                </a:lnTo>
                <a:lnTo>
                  <a:pt x="1314" y="571"/>
                </a:lnTo>
                <a:lnTo>
                  <a:pt x="1316" y="572"/>
                </a:lnTo>
                <a:lnTo>
                  <a:pt x="1316" y="573"/>
                </a:lnTo>
                <a:lnTo>
                  <a:pt x="1315" y="574"/>
                </a:lnTo>
                <a:lnTo>
                  <a:pt x="1314" y="575"/>
                </a:lnTo>
                <a:lnTo>
                  <a:pt x="1312" y="578"/>
                </a:lnTo>
                <a:lnTo>
                  <a:pt x="1312" y="580"/>
                </a:lnTo>
                <a:lnTo>
                  <a:pt x="1312" y="582"/>
                </a:lnTo>
                <a:lnTo>
                  <a:pt x="1317" y="579"/>
                </a:lnTo>
                <a:lnTo>
                  <a:pt x="1321" y="576"/>
                </a:lnTo>
                <a:lnTo>
                  <a:pt x="1326" y="574"/>
                </a:lnTo>
                <a:lnTo>
                  <a:pt x="1332" y="573"/>
                </a:lnTo>
                <a:lnTo>
                  <a:pt x="1341" y="570"/>
                </a:lnTo>
                <a:lnTo>
                  <a:pt x="1351" y="565"/>
                </a:lnTo>
                <a:lnTo>
                  <a:pt x="1356" y="564"/>
                </a:lnTo>
                <a:lnTo>
                  <a:pt x="1361" y="563"/>
                </a:lnTo>
                <a:lnTo>
                  <a:pt x="1366" y="562"/>
                </a:lnTo>
                <a:lnTo>
                  <a:pt x="1370" y="559"/>
                </a:lnTo>
                <a:lnTo>
                  <a:pt x="1382" y="555"/>
                </a:lnTo>
                <a:lnTo>
                  <a:pt x="1393" y="551"/>
                </a:lnTo>
                <a:lnTo>
                  <a:pt x="1405" y="549"/>
                </a:lnTo>
                <a:lnTo>
                  <a:pt x="1417" y="549"/>
                </a:lnTo>
                <a:lnTo>
                  <a:pt x="1430" y="549"/>
                </a:lnTo>
                <a:lnTo>
                  <a:pt x="1443" y="549"/>
                </a:lnTo>
                <a:lnTo>
                  <a:pt x="1453" y="551"/>
                </a:lnTo>
                <a:lnTo>
                  <a:pt x="1465" y="554"/>
                </a:lnTo>
                <a:lnTo>
                  <a:pt x="1477" y="555"/>
                </a:lnTo>
                <a:lnTo>
                  <a:pt x="1491" y="558"/>
                </a:lnTo>
                <a:lnTo>
                  <a:pt x="1490" y="556"/>
                </a:lnTo>
                <a:lnTo>
                  <a:pt x="1489" y="553"/>
                </a:lnTo>
                <a:lnTo>
                  <a:pt x="1490" y="551"/>
                </a:lnTo>
                <a:lnTo>
                  <a:pt x="1490" y="549"/>
                </a:lnTo>
                <a:lnTo>
                  <a:pt x="1487" y="546"/>
                </a:lnTo>
                <a:lnTo>
                  <a:pt x="1482" y="542"/>
                </a:lnTo>
                <a:lnTo>
                  <a:pt x="1472" y="532"/>
                </a:lnTo>
                <a:lnTo>
                  <a:pt x="1464" y="521"/>
                </a:lnTo>
                <a:lnTo>
                  <a:pt x="1467" y="522"/>
                </a:lnTo>
                <a:lnTo>
                  <a:pt x="1472" y="524"/>
                </a:lnTo>
                <a:lnTo>
                  <a:pt x="1474" y="525"/>
                </a:lnTo>
                <a:lnTo>
                  <a:pt x="1476" y="525"/>
                </a:lnTo>
                <a:lnTo>
                  <a:pt x="1477" y="525"/>
                </a:lnTo>
                <a:lnTo>
                  <a:pt x="1479" y="524"/>
                </a:lnTo>
                <a:lnTo>
                  <a:pt x="1477" y="518"/>
                </a:lnTo>
                <a:lnTo>
                  <a:pt x="1473" y="513"/>
                </a:lnTo>
                <a:lnTo>
                  <a:pt x="1459" y="499"/>
                </a:lnTo>
                <a:lnTo>
                  <a:pt x="1443" y="485"/>
                </a:lnTo>
                <a:lnTo>
                  <a:pt x="1449" y="483"/>
                </a:lnTo>
                <a:lnTo>
                  <a:pt x="1455" y="481"/>
                </a:lnTo>
                <a:lnTo>
                  <a:pt x="1459" y="477"/>
                </a:lnTo>
                <a:lnTo>
                  <a:pt x="1465" y="476"/>
                </a:lnTo>
                <a:lnTo>
                  <a:pt x="1466" y="476"/>
                </a:lnTo>
                <a:lnTo>
                  <a:pt x="1467" y="475"/>
                </a:lnTo>
                <a:lnTo>
                  <a:pt x="1468" y="477"/>
                </a:lnTo>
                <a:lnTo>
                  <a:pt x="1469" y="479"/>
                </a:lnTo>
                <a:lnTo>
                  <a:pt x="1473" y="479"/>
                </a:lnTo>
                <a:lnTo>
                  <a:pt x="1475" y="477"/>
                </a:lnTo>
                <a:lnTo>
                  <a:pt x="1485" y="474"/>
                </a:lnTo>
                <a:lnTo>
                  <a:pt x="1494" y="471"/>
                </a:lnTo>
                <a:lnTo>
                  <a:pt x="1504" y="468"/>
                </a:lnTo>
                <a:lnTo>
                  <a:pt x="1512" y="466"/>
                </a:lnTo>
                <a:lnTo>
                  <a:pt x="1514" y="465"/>
                </a:lnTo>
                <a:lnTo>
                  <a:pt x="1515" y="464"/>
                </a:lnTo>
                <a:lnTo>
                  <a:pt x="1516" y="463"/>
                </a:lnTo>
                <a:lnTo>
                  <a:pt x="1517" y="464"/>
                </a:lnTo>
                <a:lnTo>
                  <a:pt x="1518" y="465"/>
                </a:lnTo>
                <a:lnTo>
                  <a:pt x="1521" y="465"/>
                </a:lnTo>
                <a:lnTo>
                  <a:pt x="1522" y="463"/>
                </a:lnTo>
                <a:lnTo>
                  <a:pt x="1523" y="462"/>
                </a:lnTo>
                <a:lnTo>
                  <a:pt x="1524" y="460"/>
                </a:lnTo>
                <a:lnTo>
                  <a:pt x="1526" y="459"/>
                </a:lnTo>
                <a:lnTo>
                  <a:pt x="1525" y="457"/>
                </a:lnTo>
                <a:lnTo>
                  <a:pt x="1525" y="455"/>
                </a:lnTo>
                <a:lnTo>
                  <a:pt x="1529" y="454"/>
                </a:lnTo>
                <a:lnTo>
                  <a:pt x="1531" y="451"/>
                </a:lnTo>
                <a:lnTo>
                  <a:pt x="1527" y="450"/>
                </a:lnTo>
                <a:lnTo>
                  <a:pt x="1522" y="449"/>
                </a:lnTo>
                <a:lnTo>
                  <a:pt x="1526" y="446"/>
                </a:lnTo>
                <a:lnTo>
                  <a:pt x="1531" y="441"/>
                </a:lnTo>
                <a:lnTo>
                  <a:pt x="1530" y="439"/>
                </a:lnTo>
                <a:lnTo>
                  <a:pt x="1529" y="437"/>
                </a:lnTo>
                <a:lnTo>
                  <a:pt x="1525" y="435"/>
                </a:lnTo>
                <a:lnTo>
                  <a:pt x="1523" y="437"/>
                </a:lnTo>
                <a:lnTo>
                  <a:pt x="1522" y="438"/>
                </a:lnTo>
                <a:lnTo>
                  <a:pt x="1521" y="440"/>
                </a:lnTo>
                <a:lnTo>
                  <a:pt x="1521" y="441"/>
                </a:lnTo>
                <a:lnTo>
                  <a:pt x="1520" y="441"/>
                </a:lnTo>
                <a:lnTo>
                  <a:pt x="1518" y="441"/>
                </a:lnTo>
                <a:lnTo>
                  <a:pt x="1517" y="440"/>
                </a:lnTo>
                <a:lnTo>
                  <a:pt x="1517" y="438"/>
                </a:lnTo>
                <a:lnTo>
                  <a:pt x="1518" y="437"/>
                </a:lnTo>
                <a:lnTo>
                  <a:pt x="1518" y="434"/>
                </a:lnTo>
                <a:lnTo>
                  <a:pt x="1517" y="433"/>
                </a:lnTo>
                <a:lnTo>
                  <a:pt x="1521" y="430"/>
                </a:lnTo>
                <a:lnTo>
                  <a:pt x="1525" y="427"/>
                </a:lnTo>
                <a:lnTo>
                  <a:pt x="1529" y="426"/>
                </a:lnTo>
                <a:lnTo>
                  <a:pt x="1532" y="425"/>
                </a:lnTo>
                <a:lnTo>
                  <a:pt x="1534" y="425"/>
                </a:lnTo>
                <a:lnTo>
                  <a:pt x="1538" y="424"/>
                </a:lnTo>
                <a:lnTo>
                  <a:pt x="1538" y="422"/>
                </a:lnTo>
                <a:lnTo>
                  <a:pt x="1538" y="421"/>
                </a:lnTo>
                <a:lnTo>
                  <a:pt x="1535" y="420"/>
                </a:lnTo>
                <a:lnTo>
                  <a:pt x="1534" y="417"/>
                </a:lnTo>
                <a:lnTo>
                  <a:pt x="1530" y="415"/>
                </a:lnTo>
                <a:lnTo>
                  <a:pt x="1527" y="412"/>
                </a:lnTo>
                <a:lnTo>
                  <a:pt x="1527" y="409"/>
                </a:lnTo>
                <a:lnTo>
                  <a:pt x="1529" y="407"/>
                </a:lnTo>
                <a:lnTo>
                  <a:pt x="1525" y="406"/>
                </a:lnTo>
                <a:lnTo>
                  <a:pt x="1523" y="405"/>
                </a:lnTo>
                <a:lnTo>
                  <a:pt x="1515" y="401"/>
                </a:lnTo>
                <a:lnTo>
                  <a:pt x="1508" y="398"/>
                </a:lnTo>
                <a:lnTo>
                  <a:pt x="1505" y="394"/>
                </a:lnTo>
                <a:lnTo>
                  <a:pt x="1505" y="392"/>
                </a:lnTo>
                <a:lnTo>
                  <a:pt x="1506" y="389"/>
                </a:lnTo>
                <a:lnTo>
                  <a:pt x="1509" y="387"/>
                </a:lnTo>
                <a:lnTo>
                  <a:pt x="1514" y="380"/>
                </a:lnTo>
                <a:lnTo>
                  <a:pt x="1518" y="373"/>
                </a:lnTo>
                <a:lnTo>
                  <a:pt x="1523" y="367"/>
                </a:lnTo>
                <a:lnTo>
                  <a:pt x="1527" y="362"/>
                </a:lnTo>
                <a:lnTo>
                  <a:pt x="1529" y="359"/>
                </a:lnTo>
                <a:lnTo>
                  <a:pt x="1530" y="356"/>
                </a:lnTo>
                <a:lnTo>
                  <a:pt x="1529" y="355"/>
                </a:lnTo>
                <a:lnTo>
                  <a:pt x="1527" y="352"/>
                </a:lnTo>
                <a:lnTo>
                  <a:pt x="1525" y="351"/>
                </a:lnTo>
                <a:lnTo>
                  <a:pt x="1525" y="350"/>
                </a:lnTo>
                <a:lnTo>
                  <a:pt x="1526" y="349"/>
                </a:lnTo>
                <a:lnTo>
                  <a:pt x="1527" y="348"/>
                </a:lnTo>
                <a:lnTo>
                  <a:pt x="1531" y="344"/>
                </a:lnTo>
                <a:lnTo>
                  <a:pt x="1534" y="341"/>
                </a:lnTo>
                <a:lnTo>
                  <a:pt x="1538" y="340"/>
                </a:lnTo>
                <a:lnTo>
                  <a:pt x="1542" y="338"/>
                </a:lnTo>
                <a:lnTo>
                  <a:pt x="1542" y="333"/>
                </a:lnTo>
                <a:lnTo>
                  <a:pt x="1541" y="329"/>
                </a:lnTo>
                <a:lnTo>
                  <a:pt x="1541" y="326"/>
                </a:lnTo>
                <a:lnTo>
                  <a:pt x="1543" y="323"/>
                </a:lnTo>
                <a:lnTo>
                  <a:pt x="1546" y="322"/>
                </a:lnTo>
                <a:lnTo>
                  <a:pt x="1549" y="319"/>
                </a:lnTo>
                <a:lnTo>
                  <a:pt x="1553" y="318"/>
                </a:lnTo>
                <a:lnTo>
                  <a:pt x="1556" y="318"/>
                </a:lnTo>
                <a:lnTo>
                  <a:pt x="1559" y="318"/>
                </a:lnTo>
                <a:lnTo>
                  <a:pt x="1563" y="319"/>
                </a:lnTo>
                <a:lnTo>
                  <a:pt x="1562" y="319"/>
                </a:lnTo>
                <a:lnTo>
                  <a:pt x="1562" y="321"/>
                </a:lnTo>
                <a:lnTo>
                  <a:pt x="1563" y="321"/>
                </a:lnTo>
                <a:lnTo>
                  <a:pt x="1564" y="319"/>
                </a:lnTo>
                <a:lnTo>
                  <a:pt x="1566" y="319"/>
                </a:lnTo>
                <a:lnTo>
                  <a:pt x="1566" y="318"/>
                </a:lnTo>
                <a:lnTo>
                  <a:pt x="1566" y="317"/>
                </a:lnTo>
                <a:lnTo>
                  <a:pt x="1565" y="316"/>
                </a:lnTo>
                <a:lnTo>
                  <a:pt x="1557" y="315"/>
                </a:lnTo>
                <a:lnTo>
                  <a:pt x="1550" y="313"/>
                </a:lnTo>
                <a:lnTo>
                  <a:pt x="1550" y="310"/>
                </a:lnTo>
                <a:lnTo>
                  <a:pt x="1550" y="308"/>
                </a:lnTo>
                <a:lnTo>
                  <a:pt x="1549" y="307"/>
                </a:lnTo>
                <a:lnTo>
                  <a:pt x="1548" y="306"/>
                </a:lnTo>
                <a:lnTo>
                  <a:pt x="1547" y="304"/>
                </a:lnTo>
                <a:lnTo>
                  <a:pt x="1546" y="301"/>
                </a:lnTo>
                <a:lnTo>
                  <a:pt x="1546" y="299"/>
                </a:lnTo>
                <a:lnTo>
                  <a:pt x="1546" y="297"/>
                </a:lnTo>
                <a:lnTo>
                  <a:pt x="1547" y="294"/>
                </a:lnTo>
                <a:lnTo>
                  <a:pt x="1549" y="293"/>
                </a:lnTo>
                <a:lnTo>
                  <a:pt x="1551" y="292"/>
                </a:lnTo>
                <a:lnTo>
                  <a:pt x="1551" y="292"/>
                </a:lnTo>
                <a:lnTo>
                  <a:pt x="1553" y="293"/>
                </a:lnTo>
                <a:lnTo>
                  <a:pt x="1554" y="294"/>
                </a:lnTo>
                <a:lnTo>
                  <a:pt x="1557" y="296"/>
                </a:lnTo>
                <a:lnTo>
                  <a:pt x="1560" y="296"/>
                </a:lnTo>
                <a:lnTo>
                  <a:pt x="1563" y="297"/>
                </a:lnTo>
                <a:lnTo>
                  <a:pt x="1563" y="298"/>
                </a:lnTo>
                <a:lnTo>
                  <a:pt x="1563" y="299"/>
                </a:lnTo>
                <a:lnTo>
                  <a:pt x="1562" y="300"/>
                </a:lnTo>
                <a:lnTo>
                  <a:pt x="1560" y="301"/>
                </a:lnTo>
                <a:lnTo>
                  <a:pt x="1558" y="300"/>
                </a:lnTo>
                <a:lnTo>
                  <a:pt x="1556" y="302"/>
                </a:lnTo>
                <a:lnTo>
                  <a:pt x="1554" y="304"/>
                </a:lnTo>
                <a:lnTo>
                  <a:pt x="1554" y="305"/>
                </a:lnTo>
                <a:lnTo>
                  <a:pt x="1553" y="305"/>
                </a:lnTo>
                <a:lnTo>
                  <a:pt x="1553" y="306"/>
                </a:lnTo>
                <a:lnTo>
                  <a:pt x="1554" y="306"/>
                </a:lnTo>
                <a:lnTo>
                  <a:pt x="1556" y="305"/>
                </a:lnTo>
                <a:lnTo>
                  <a:pt x="1557" y="305"/>
                </a:lnTo>
                <a:lnTo>
                  <a:pt x="1559" y="304"/>
                </a:lnTo>
                <a:lnTo>
                  <a:pt x="1562" y="304"/>
                </a:lnTo>
                <a:lnTo>
                  <a:pt x="1566" y="301"/>
                </a:lnTo>
                <a:lnTo>
                  <a:pt x="1570" y="298"/>
                </a:lnTo>
                <a:lnTo>
                  <a:pt x="1571" y="296"/>
                </a:lnTo>
                <a:lnTo>
                  <a:pt x="1571" y="293"/>
                </a:lnTo>
                <a:lnTo>
                  <a:pt x="1571" y="292"/>
                </a:lnTo>
                <a:lnTo>
                  <a:pt x="1570" y="291"/>
                </a:lnTo>
                <a:lnTo>
                  <a:pt x="1566" y="289"/>
                </a:lnTo>
                <a:lnTo>
                  <a:pt x="1562" y="289"/>
                </a:lnTo>
                <a:lnTo>
                  <a:pt x="1564" y="284"/>
                </a:lnTo>
                <a:lnTo>
                  <a:pt x="1567" y="282"/>
                </a:lnTo>
                <a:lnTo>
                  <a:pt x="1568" y="279"/>
                </a:lnTo>
                <a:lnTo>
                  <a:pt x="1567" y="277"/>
                </a:lnTo>
                <a:lnTo>
                  <a:pt x="1565" y="279"/>
                </a:lnTo>
                <a:lnTo>
                  <a:pt x="1562" y="280"/>
                </a:lnTo>
                <a:lnTo>
                  <a:pt x="1563" y="277"/>
                </a:lnTo>
                <a:lnTo>
                  <a:pt x="1563" y="276"/>
                </a:lnTo>
                <a:lnTo>
                  <a:pt x="1562" y="275"/>
                </a:lnTo>
                <a:lnTo>
                  <a:pt x="1560" y="274"/>
                </a:lnTo>
                <a:lnTo>
                  <a:pt x="1558" y="274"/>
                </a:lnTo>
                <a:lnTo>
                  <a:pt x="1557" y="276"/>
                </a:lnTo>
                <a:lnTo>
                  <a:pt x="1557" y="279"/>
                </a:lnTo>
                <a:lnTo>
                  <a:pt x="1556" y="280"/>
                </a:lnTo>
                <a:lnTo>
                  <a:pt x="1554" y="281"/>
                </a:lnTo>
                <a:lnTo>
                  <a:pt x="1553" y="281"/>
                </a:lnTo>
                <a:lnTo>
                  <a:pt x="1551" y="280"/>
                </a:lnTo>
                <a:lnTo>
                  <a:pt x="1553" y="277"/>
                </a:lnTo>
                <a:lnTo>
                  <a:pt x="1553" y="276"/>
                </a:lnTo>
                <a:lnTo>
                  <a:pt x="1554" y="275"/>
                </a:lnTo>
                <a:lnTo>
                  <a:pt x="1550" y="274"/>
                </a:lnTo>
                <a:lnTo>
                  <a:pt x="1547" y="274"/>
                </a:lnTo>
                <a:lnTo>
                  <a:pt x="1557" y="268"/>
                </a:lnTo>
                <a:lnTo>
                  <a:pt x="1567" y="263"/>
                </a:lnTo>
                <a:lnTo>
                  <a:pt x="1560" y="263"/>
                </a:lnTo>
                <a:lnTo>
                  <a:pt x="1555" y="265"/>
                </a:lnTo>
                <a:lnTo>
                  <a:pt x="1553" y="265"/>
                </a:lnTo>
                <a:lnTo>
                  <a:pt x="1549" y="266"/>
                </a:lnTo>
                <a:lnTo>
                  <a:pt x="1547" y="265"/>
                </a:lnTo>
                <a:lnTo>
                  <a:pt x="1543" y="263"/>
                </a:lnTo>
                <a:lnTo>
                  <a:pt x="1550" y="260"/>
                </a:lnTo>
                <a:lnTo>
                  <a:pt x="1557" y="258"/>
                </a:lnTo>
                <a:lnTo>
                  <a:pt x="1562" y="257"/>
                </a:lnTo>
                <a:lnTo>
                  <a:pt x="1565" y="256"/>
                </a:lnTo>
                <a:lnTo>
                  <a:pt x="1567" y="256"/>
                </a:lnTo>
                <a:lnTo>
                  <a:pt x="1568" y="255"/>
                </a:lnTo>
                <a:lnTo>
                  <a:pt x="1570" y="252"/>
                </a:lnTo>
                <a:lnTo>
                  <a:pt x="1570" y="250"/>
                </a:lnTo>
                <a:lnTo>
                  <a:pt x="1567" y="248"/>
                </a:lnTo>
                <a:lnTo>
                  <a:pt x="1565" y="248"/>
                </a:lnTo>
                <a:lnTo>
                  <a:pt x="1563" y="248"/>
                </a:lnTo>
                <a:lnTo>
                  <a:pt x="1560" y="248"/>
                </a:lnTo>
                <a:lnTo>
                  <a:pt x="1555" y="250"/>
                </a:lnTo>
                <a:lnTo>
                  <a:pt x="1549" y="250"/>
                </a:lnTo>
                <a:lnTo>
                  <a:pt x="1543" y="250"/>
                </a:lnTo>
                <a:lnTo>
                  <a:pt x="1538" y="251"/>
                </a:lnTo>
                <a:lnTo>
                  <a:pt x="1531" y="252"/>
                </a:lnTo>
                <a:lnTo>
                  <a:pt x="1523" y="254"/>
                </a:lnTo>
                <a:lnTo>
                  <a:pt x="1518" y="254"/>
                </a:lnTo>
                <a:lnTo>
                  <a:pt x="1515" y="252"/>
                </a:lnTo>
                <a:lnTo>
                  <a:pt x="1512" y="252"/>
                </a:lnTo>
                <a:lnTo>
                  <a:pt x="1509" y="250"/>
                </a:lnTo>
                <a:lnTo>
                  <a:pt x="1525" y="246"/>
                </a:lnTo>
                <a:lnTo>
                  <a:pt x="1542" y="241"/>
                </a:lnTo>
                <a:lnTo>
                  <a:pt x="1548" y="240"/>
                </a:lnTo>
                <a:lnTo>
                  <a:pt x="1556" y="238"/>
                </a:lnTo>
                <a:lnTo>
                  <a:pt x="1559" y="235"/>
                </a:lnTo>
                <a:lnTo>
                  <a:pt x="1560" y="234"/>
                </a:lnTo>
                <a:lnTo>
                  <a:pt x="1560" y="231"/>
                </a:lnTo>
                <a:lnTo>
                  <a:pt x="1558" y="228"/>
                </a:lnTo>
                <a:lnTo>
                  <a:pt x="1562" y="227"/>
                </a:lnTo>
                <a:lnTo>
                  <a:pt x="1564" y="226"/>
                </a:lnTo>
                <a:lnTo>
                  <a:pt x="1567" y="225"/>
                </a:lnTo>
                <a:lnTo>
                  <a:pt x="1571" y="225"/>
                </a:lnTo>
                <a:lnTo>
                  <a:pt x="1572" y="225"/>
                </a:lnTo>
                <a:lnTo>
                  <a:pt x="1573" y="225"/>
                </a:lnTo>
                <a:lnTo>
                  <a:pt x="1574" y="224"/>
                </a:lnTo>
                <a:lnTo>
                  <a:pt x="1573" y="223"/>
                </a:lnTo>
                <a:lnTo>
                  <a:pt x="1571" y="222"/>
                </a:lnTo>
                <a:lnTo>
                  <a:pt x="1567" y="222"/>
                </a:lnTo>
                <a:lnTo>
                  <a:pt x="1568" y="222"/>
                </a:lnTo>
                <a:lnTo>
                  <a:pt x="1567" y="222"/>
                </a:lnTo>
                <a:close/>
                <a:moveTo>
                  <a:pt x="666" y="268"/>
                </a:moveTo>
                <a:lnTo>
                  <a:pt x="664" y="269"/>
                </a:lnTo>
                <a:lnTo>
                  <a:pt x="660" y="268"/>
                </a:lnTo>
                <a:lnTo>
                  <a:pt x="658" y="268"/>
                </a:lnTo>
                <a:lnTo>
                  <a:pt x="656" y="266"/>
                </a:lnTo>
                <a:lnTo>
                  <a:pt x="656" y="268"/>
                </a:lnTo>
                <a:lnTo>
                  <a:pt x="657" y="272"/>
                </a:lnTo>
                <a:lnTo>
                  <a:pt x="659" y="274"/>
                </a:lnTo>
                <a:lnTo>
                  <a:pt x="661" y="274"/>
                </a:lnTo>
                <a:lnTo>
                  <a:pt x="664" y="272"/>
                </a:lnTo>
                <a:lnTo>
                  <a:pt x="666" y="268"/>
                </a:lnTo>
                <a:lnTo>
                  <a:pt x="662" y="269"/>
                </a:lnTo>
                <a:lnTo>
                  <a:pt x="666" y="268"/>
                </a:lnTo>
                <a:close/>
                <a:moveTo>
                  <a:pt x="674" y="566"/>
                </a:moveTo>
                <a:lnTo>
                  <a:pt x="674" y="567"/>
                </a:lnTo>
                <a:lnTo>
                  <a:pt x="677" y="567"/>
                </a:lnTo>
                <a:lnTo>
                  <a:pt x="675" y="566"/>
                </a:lnTo>
                <a:lnTo>
                  <a:pt x="674" y="566"/>
                </a:lnTo>
                <a:lnTo>
                  <a:pt x="674" y="566"/>
                </a:lnTo>
                <a:lnTo>
                  <a:pt x="674" y="566"/>
                </a:lnTo>
                <a:close/>
                <a:moveTo>
                  <a:pt x="657" y="559"/>
                </a:moveTo>
                <a:lnTo>
                  <a:pt x="661" y="562"/>
                </a:lnTo>
                <a:lnTo>
                  <a:pt x="666" y="562"/>
                </a:lnTo>
                <a:lnTo>
                  <a:pt x="664" y="559"/>
                </a:lnTo>
                <a:lnTo>
                  <a:pt x="662" y="558"/>
                </a:lnTo>
                <a:lnTo>
                  <a:pt x="660" y="558"/>
                </a:lnTo>
                <a:lnTo>
                  <a:pt x="657" y="559"/>
                </a:lnTo>
                <a:close/>
                <a:moveTo>
                  <a:pt x="334" y="329"/>
                </a:moveTo>
                <a:lnTo>
                  <a:pt x="334" y="331"/>
                </a:lnTo>
                <a:lnTo>
                  <a:pt x="335" y="332"/>
                </a:lnTo>
                <a:lnTo>
                  <a:pt x="338" y="332"/>
                </a:lnTo>
                <a:lnTo>
                  <a:pt x="342" y="331"/>
                </a:lnTo>
                <a:lnTo>
                  <a:pt x="338" y="330"/>
                </a:lnTo>
                <a:lnTo>
                  <a:pt x="334" y="329"/>
                </a:lnTo>
                <a:lnTo>
                  <a:pt x="335" y="329"/>
                </a:lnTo>
                <a:lnTo>
                  <a:pt x="334" y="329"/>
                </a:lnTo>
                <a:close/>
                <a:moveTo>
                  <a:pt x="311" y="319"/>
                </a:moveTo>
                <a:lnTo>
                  <a:pt x="311" y="319"/>
                </a:lnTo>
                <a:lnTo>
                  <a:pt x="310" y="319"/>
                </a:lnTo>
                <a:lnTo>
                  <a:pt x="312" y="322"/>
                </a:lnTo>
                <a:lnTo>
                  <a:pt x="315" y="324"/>
                </a:lnTo>
                <a:lnTo>
                  <a:pt x="319" y="325"/>
                </a:lnTo>
                <a:lnTo>
                  <a:pt x="321" y="324"/>
                </a:lnTo>
                <a:lnTo>
                  <a:pt x="320" y="322"/>
                </a:lnTo>
                <a:lnTo>
                  <a:pt x="318" y="321"/>
                </a:lnTo>
                <a:lnTo>
                  <a:pt x="313" y="319"/>
                </a:lnTo>
                <a:lnTo>
                  <a:pt x="311" y="319"/>
                </a:lnTo>
                <a:lnTo>
                  <a:pt x="312" y="319"/>
                </a:lnTo>
                <a:lnTo>
                  <a:pt x="311" y="319"/>
                </a:lnTo>
                <a:close/>
                <a:moveTo>
                  <a:pt x="328" y="308"/>
                </a:moveTo>
                <a:lnTo>
                  <a:pt x="327" y="308"/>
                </a:lnTo>
                <a:lnTo>
                  <a:pt x="327" y="309"/>
                </a:lnTo>
                <a:lnTo>
                  <a:pt x="328" y="309"/>
                </a:lnTo>
                <a:lnTo>
                  <a:pt x="329" y="309"/>
                </a:lnTo>
                <a:lnTo>
                  <a:pt x="329" y="309"/>
                </a:lnTo>
                <a:lnTo>
                  <a:pt x="328" y="308"/>
                </a:lnTo>
                <a:lnTo>
                  <a:pt x="328" y="308"/>
                </a:lnTo>
                <a:lnTo>
                  <a:pt x="328" y="308"/>
                </a:lnTo>
                <a:close/>
                <a:moveTo>
                  <a:pt x="295" y="249"/>
                </a:moveTo>
                <a:lnTo>
                  <a:pt x="295" y="248"/>
                </a:lnTo>
                <a:lnTo>
                  <a:pt x="296" y="248"/>
                </a:lnTo>
                <a:lnTo>
                  <a:pt x="295" y="248"/>
                </a:lnTo>
                <a:lnTo>
                  <a:pt x="294" y="248"/>
                </a:lnTo>
                <a:lnTo>
                  <a:pt x="295" y="248"/>
                </a:lnTo>
                <a:lnTo>
                  <a:pt x="295" y="249"/>
                </a:lnTo>
                <a:lnTo>
                  <a:pt x="295" y="249"/>
                </a:lnTo>
                <a:lnTo>
                  <a:pt x="295" y="249"/>
                </a:lnTo>
                <a:close/>
                <a:moveTo>
                  <a:pt x="418" y="456"/>
                </a:moveTo>
                <a:lnTo>
                  <a:pt x="417" y="454"/>
                </a:lnTo>
                <a:lnTo>
                  <a:pt x="414" y="452"/>
                </a:lnTo>
                <a:lnTo>
                  <a:pt x="411" y="451"/>
                </a:lnTo>
                <a:lnTo>
                  <a:pt x="409" y="454"/>
                </a:lnTo>
                <a:lnTo>
                  <a:pt x="413" y="456"/>
                </a:lnTo>
                <a:lnTo>
                  <a:pt x="418" y="456"/>
                </a:lnTo>
                <a:lnTo>
                  <a:pt x="417" y="456"/>
                </a:lnTo>
                <a:lnTo>
                  <a:pt x="418" y="456"/>
                </a:lnTo>
                <a:close/>
                <a:moveTo>
                  <a:pt x="345" y="173"/>
                </a:moveTo>
                <a:lnTo>
                  <a:pt x="345" y="173"/>
                </a:lnTo>
                <a:lnTo>
                  <a:pt x="345" y="173"/>
                </a:lnTo>
                <a:lnTo>
                  <a:pt x="347" y="172"/>
                </a:lnTo>
                <a:lnTo>
                  <a:pt x="346" y="169"/>
                </a:lnTo>
                <a:lnTo>
                  <a:pt x="347" y="169"/>
                </a:lnTo>
                <a:lnTo>
                  <a:pt x="347" y="168"/>
                </a:lnTo>
                <a:lnTo>
                  <a:pt x="348" y="168"/>
                </a:lnTo>
                <a:lnTo>
                  <a:pt x="348" y="167"/>
                </a:lnTo>
                <a:lnTo>
                  <a:pt x="356" y="168"/>
                </a:lnTo>
                <a:lnTo>
                  <a:pt x="363" y="169"/>
                </a:lnTo>
                <a:lnTo>
                  <a:pt x="357" y="166"/>
                </a:lnTo>
                <a:lnTo>
                  <a:pt x="351" y="164"/>
                </a:lnTo>
                <a:lnTo>
                  <a:pt x="347" y="164"/>
                </a:lnTo>
                <a:lnTo>
                  <a:pt x="345" y="163"/>
                </a:lnTo>
                <a:lnTo>
                  <a:pt x="342" y="164"/>
                </a:lnTo>
                <a:lnTo>
                  <a:pt x="338" y="165"/>
                </a:lnTo>
                <a:lnTo>
                  <a:pt x="339" y="163"/>
                </a:lnTo>
                <a:lnTo>
                  <a:pt x="340" y="161"/>
                </a:lnTo>
                <a:lnTo>
                  <a:pt x="336" y="159"/>
                </a:lnTo>
                <a:lnTo>
                  <a:pt x="330" y="157"/>
                </a:lnTo>
                <a:lnTo>
                  <a:pt x="331" y="158"/>
                </a:lnTo>
                <a:lnTo>
                  <a:pt x="330" y="157"/>
                </a:lnTo>
                <a:lnTo>
                  <a:pt x="329" y="159"/>
                </a:lnTo>
                <a:lnTo>
                  <a:pt x="327" y="161"/>
                </a:lnTo>
                <a:lnTo>
                  <a:pt x="326" y="163"/>
                </a:lnTo>
                <a:lnTo>
                  <a:pt x="324" y="163"/>
                </a:lnTo>
                <a:lnTo>
                  <a:pt x="324" y="164"/>
                </a:lnTo>
                <a:lnTo>
                  <a:pt x="324" y="165"/>
                </a:lnTo>
                <a:lnTo>
                  <a:pt x="322" y="167"/>
                </a:lnTo>
                <a:lnTo>
                  <a:pt x="322" y="168"/>
                </a:lnTo>
                <a:lnTo>
                  <a:pt x="322" y="169"/>
                </a:lnTo>
                <a:lnTo>
                  <a:pt x="324" y="172"/>
                </a:lnTo>
                <a:lnTo>
                  <a:pt x="327" y="172"/>
                </a:lnTo>
                <a:lnTo>
                  <a:pt x="329" y="173"/>
                </a:lnTo>
                <a:lnTo>
                  <a:pt x="330" y="175"/>
                </a:lnTo>
                <a:lnTo>
                  <a:pt x="331" y="177"/>
                </a:lnTo>
                <a:lnTo>
                  <a:pt x="334" y="177"/>
                </a:lnTo>
                <a:lnTo>
                  <a:pt x="336" y="177"/>
                </a:lnTo>
                <a:lnTo>
                  <a:pt x="337" y="176"/>
                </a:lnTo>
                <a:lnTo>
                  <a:pt x="338" y="175"/>
                </a:lnTo>
                <a:lnTo>
                  <a:pt x="339" y="172"/>
                </a:lnTo>
                <a:lnTo>
                  <a:pt x="338" y="172"/>
                </a:lnTo>
                <a:lnTo>
                  <a:pt x="336" y="172"/>
                </a:lnTo>
                <a:lnTo>
                  <a:pt x="335" y="172"/>
                </a:lnTo>
                <a:lnTo>
                  <a:pt x="334" y="171"/>
                </a:lnTo>
                <a:lnTo>
                  <a:pt x="334" y="169"/>
                </a:lnTo>
                <a:lnTo>
                  <a:pt x="336" y="168"/>
                </a:lnTo>
                <a:lnTo>
                  <a:pt x="338" y="168"/>
                </a:lnTo>
                <a:lnTo>
                  <a:pt x="342" y="168"/>
                </a:lnTo>
                <a:lnTo>
                  <a:pt x="345" y="169"/>
                </a:lnTo>
                <a:lnTo>
                  <a:pt x="346" y="169"/>
                </a:lnTo>
                <a:lnTo>
                  <a:pt x="346" y="169"/>
                </a:lnTo>
                <a:lnTo>
                  <a:pt x="346" y="172"/>
                </a:lnTo>
                <a:lnTo>
                  <a:pt x="345" y="173"/>
                </a:lnTo>
                <a:close/>
                <a:moveTo>
                  <a:pt x="184" y="399"/>
                </a:moveTo>
                <a:lnTo>
                  <a:pt x="184" y="400"/>
                </a:lnTo>
                <a:lnTo>
                  <a:pt x="184" y="399"/>
                </a:lnTo>
                <a:lnTo>
                  <a:pt x="184" y="399"/>
                </a:lnTo>
                <a:lnTo>
                  <a:pt x="184" y="399"/>
                </a:lnTo>
                <a:close/>
                <a:moveTo>
                  <a:pt x="350" y="117"/>
                </a:moveTo>
                <a:lnTo>
                  <a:pt x="350" y="119"/>
                </a:lnTo>
                <a:lnTo>
                  <a:pt x="351" y="120"/>
                </a:lnTo>
                <a:lnTo>
                  <a:pt x="354" y="122"/>
                </a:lnTo>
                <a:lnTo>
                  <a:pt x="357" y="123"/>
                </a:lnTo>
                <a:lnTo>
                  <a:pt x="364" y="125"/>
                </a:lnTo>
                <a:lnTo>
                  <a:pt x="369" y="125"/>
                </a:lnTo>
                <a:lnTo>
                  <a:pt x="371" y="125"/>
                </a:lnTo>
                <a:lnTo>
                  <a:pt x="373" y="125"/>
                </a:lnTo>
                <a:lnTo>
                  <a:pt x="375" y="126"/>
                </a:lnTo>
                <a:lnTo>
                  <a:pt x="375" y="128"/>
                </a:lnTo>
                <a:lnTo>
                  <a:pt x="372" y="130"/>
                </a:lnTo>
                <a:lnTo>
                  <a:pt x="370" y="131"/>
                </a:lnTo>
                <a:lnTo>
                  <a:pt x="372" y="133"/>
                </a:lnTo>
                <a:lnTo>
                  <a:pt x="376" y="135"/>
                </a:lnTo>
                <a:lnTo>
                  <a:pt x="378" y="136"/>
                </a:lnTo>
                <a:lnTo>
                  <a:pt x="383" y="136"/>
                </a:lnTo>
                <a:lnTo>
                  <a:pt x="379" y="134"/>
                </a:lnTo>
                <a:lnTo>
                  <a:pt x="377" y="131"/>
                </a:lnTo>
                <a:lnTo>
                  <a:pt x="381" y="131"/>
                </a:lnTo>
                <a:lnTo>
                  <a:pt x="386" y="130"/>
                </a:lnTo>
                <a:lnTo>
                  <a:pt x="381" y="126"/>
                </a:lnTo>
                <a:lnTo>
                  <a:pt x="376" y="124"/>
                </a:lnTo>
                <a:lnTo>
                  <a:pt x="371" y="123"/>
                </a:lnTo>
                <a:lnTo>
                  <a:pt x="364" y="122"/>
                </a:lnTo>
                <a:lnTo>
                  <a:pt x="361" y="120"/>
                </a:lnTo>
                <a:lnTo>
                  <a:pt x="357" y="117"/>
                </a:lnTo>
                <a:lnTo>
                  <a:pt x="352" y="115"/>
                </a:lnTo>
                <a:lnTo>
                  <a:pt x="346" y="115"/>
                </a:lnTo>
                <a:lnTo>
                  <a:pt x="347" y="117"/>
                </a:lnTo>
                <a:lnTo>
                  <a:pt x="350" y="117"/>
                </a:lnTo>
                <a:lnTo>
                  <a:pt x="348" y="118"/>
                </a:lnTo>
                <a:lnTo>
                  <a:pt x="350" y="117"/>
                </a:lnTo>
                <a:close/>
                <a:moveTo>
                  <a:pt x="70" y="258"/>
                </a:moveTo>
                <a:lnTo>
                  <a:pt x="70" y="258"/>
                </a:lnTo>
                <a:lnTo>
                  <a:pt x="72" y="258"/>
                </a:lnTo>
                <a:lnTo>
                  <a:pt x="75" y="258"/>
                </a:lnTo>
                <a:lnTo>
                  <a:pt x="79" y="260"/>
                </a:lnTo>
                <a:lnTo>
                  <a:pt x="80" y="259"/>
                </a:lnTo>
                <a:lnTo>
                  <a:pt x="81" y="258"/>
                </a:lnTo>
                <a:lnTo>
                  <a:pt x="82" y="260"/>
                </a:lnTo>
                <a:lnTo>
                  <a:pt x="85" y="261"/>
                </a:lnTo>
                <a:lnTo>
                  <a:pt x="90" y="261"/>
                </a:lnTo>
                <a:lnTo>
                  <a:pt x="93" y="261"/>
                </a:lnTo>
                <a:lnTo>
                  <a:pt x="100" y="263"/>
                </a:lnTo>
                <a:lnTo>
                  <a:pt x="108" y="265"/>
                </a:lnTo>
                <a:lnTo>
                  <a:pt x="112" y="267"/>
                </a:lnTo>
                <a:lnTo>
                  <a:pt x="115" y="268"/>
                </a:lnTo>
                <a:lnTo>
                  <a:pt x="117" y="268"/>
                </a:lnTo>
                <a:lnTo>
                  <a:pt x="120" y="267"/>
                </a:lnTo>
                <a:lnTo>
                  <a:pt x="122" y="269"/>
                </a:lnTo>
                <a:lnTo>
                  <a:pt x="124" y="272"/>
                </a:lnTo>
                <a:lnTo>
                  <a:pt x="120" y="272"/>
                </a:lnTo>
                <a:lnTo>
                  <a:pt x="115" y="271"/>
                </a:lnTo>
                <a:lnTo>
                  <a:pt x="111" y="269"/>
                </a:lnTo>
                <a:lnTo>
                  <a:pt x="106" y="268"/>
                </a:lnTo>
                <a:lnTo>
                  <a:pt x="106" y="268"/>
                </a:lnTo>
                <a:lnTo>
                  <a:pt x="106" y="268"/>
                </a:lnTo>
                <a:lnTo>
                  <a:pt x="92" y="265"/>
                </a:lnTo>
                <a:lnTo>
                  <a:pt x="79" y="260"/>
                </a:lnTo>
                <a:lnTo>
                  <a:pt x="75" y="260"/>
                </a:lnTo>
                <a:lnTo>
                  <a:pt x="72" y="258"/>
                </a:lnTo>
                <a:lnTo>
                  <a:pt x="71" y="258"/>
                </a:lnTo>
                <a:lnTo>
                  <a:pt x="70" y="258"/>
                </a:lnTo>
                <a:close/>
                <a:moveTo>
                  <a:pt x="163" y="230"/>
                </a:moveTo>
                <a:lnTo>
                  <a:pt x="166" y="230"/>
                </a:lnTo>
                <a:lnTo>
                  <a:pt x="169" y="231"/>
                </a:lnTo>
                <a:lnTo>
                  <a:pt x="166" y="230"/>
                </a:lnTo>
                <a:lnTo>
                  <a:pt x="163" y="230"/>
                </a:lnTo>
                <a:close/>
                <a:moveTo>
                  <a:pt x="231" y="100"/>
                </a:moveTo>
                <a:lnTo>
                  <a:pt x="229" y="100"/>
                </a:lnTo>
                <a:lnTo>
                  <a:pt x="227" y="100"/>
                </a:lnTo>
                <a:lnTo>
                  <a:pt x="228" y="101"/>
                </a:lnTo>
                <a:lnTo>
                  <a:pt x="230" y="103"/>
                </a:lnTo>
                <a:lnTo>
                  <a:pt x="232" y="103"/>
                </a:lnTo>
                <a:lnTo>
                  <a:pt x="233" y="103"/>
                </a:lnTo>
                <a:lnTo>
                  <a:pt x="235" y="101"/>
                </a:lnTo>
                <a:lnTo>
                  <a:pt x="233" y="100"/>
                </a:lnTo>
                <a:lnTo>
                  <a:pt x="232" y="100"/>
                </a:lnTo>
                <a:lnTo>
                  <a:pt x="231" y="100"/>
                </a:lnTo>
                <a:close/>
                <a:moveTo>
                  <a:pt x="940" y="241"/>
                </a:moveTo>
                <a:lnTo>
                  <a:pt x="939" y="240"/>
                </a:lnTo>
                <a:lnTo>
                  <a:pt x="939" y="240"/>
                </a:lnTo>
                <a:lnTo>
                  <a:pt x="938" y="240"/>
                </a:lnTo>
                <a:lnTo>
                  <a:pt x="937" y="241"/>
                </a:lnTo>
                <a:lnTo>
                  <a:pt x="937" y="243"/>
                </a:lnTo>
                <a:lnTo>
                  <a:pt x="937" y="247"/>
                </a:lnTo>
                <a:lnTo>
                  <a:pt x="939" y="246"/>
                </a:lnTo>
                <a:lnTo>
                  <a:pt x="940" y="244"/>
                </a:lnTo>
                <a:lnTo>
                  <a:pt x="940" y="243"/>
                </a:lnTo>
                <a:lnTo>
                  <a:pt x="940" y="241"/>
                </a:lnTo>
                <a:lnTo>
                  <a:pt x="940" y="241"/>
                </a:lnTo>
                <a:lnTo>
                  <a:pt x="940" y="241"/>
                </a:lnTo>
                <a:close/>
                <a:moveTo>
                  <a:pt x="256" y="449"/>
                </a:moveTo>
                <a:lnTo>
                  <a:pt x="260" y="448"/>
                </a:lnTo>
                <a:lnTo>
                  <a:pt x="262" y="448"/>
                </a:lnTo>
                <a:lnTo>
                  <a:pt x="264" y="448"/>
                </a:lnTo>
                <a:lnTo>
                  <a:pt x="265" y="445"/>
                </a:lnTo>
                <a:lnTo>
                  <a:pt x="263" y="445"/>
                </a:lnTo>
                <a:lnTo>
                  <a:pt x="261" y="446"/>
                </a:lnTo>
                <a:lnTo>
                  <a:pt x="258" y="447"/>
                </a:lnTo>
                <a:lnTo>
                  <a:pt x="256" y="449"/>
                </a:lnTo>
                <a:close/>
                <a:moveTo>
                  <a:pt x="293" y="132"/>
                </a:moveTo>
                <a:lnTo>
                  <a:pt x="294" y="134"/>
                </a:lnTo>
                <a:lnTo>
                  <a:pt x="296" y="135"/>
                </a:lnTo>
                <a:lnTo>
                  <a:pt x="298" y="135"/>
                </a:lnTo>
                <a:lnTo>
                  <a:pt x="301" y="134"/>
                </a:lnTo>
                <a:lnTo>
                  <a:pt x="298" y="132"/>
                </a:lnTo>
                <a:lnTo>
                  <a:pt x="296" y="131"/>
                </a:lnTo>
                <a:lnTo>
                  <a:pt x="294" y="131"/>
                </a:lnTo>
                <a:lnTo>
                  <a:pt x="293" y="132"/>
                </a:lnTo>
                <a:lnTo>
                  <a:pt x="294" y="133"/>
                </a:lnTo>
                <a:lnTo>
                  <a:pt x="293" y="132"/>
                </a:lnTo>
                <a:close/>
                <a:moveTo>
                  <a:pt x="369" y="183"/>
                </a:moveTo>
                <a:lnTo>
                  <a:pt x="370" y="183"/>
                </a:lnTo>
                <a:lnTo>
                  <a:pt x="370" y="181"/>
                </a:lnTo>
                <a:lnTo>
                  <a:pt x="369" y="178"/>
                </a:lnTo>
                <a:lnTo>
                  <a:pt x="367" y="178"/>
                </a:lnTo>
                <a:lnTo>
                  <a:pt x="364" y="180"/>
                </a:lnTo>
                <a:lnTo>
                  <a:pt x="364" y="181"/>
                </a:lnTo>
                <a:lnTo>
                  <a:pt x="367" y="182"/>
                </a:lnTo>
                <a:lnTo>
                  <a:pt x="369" y="183"/>
                </a:lnTo>
                <a:lnTo>
                  <a:pt x="369" y="183"/>
                </a:lnTo>
                <a:lnTo>
                  <a:pt x="369" y="183"/>
                </a:lnTo>
                <a:close/>
                <a:moveTo>
                  <a:pt x="649" y="609"/>
                </a:moveTo>
                <a:lnTo>
                  <a:pt x="648" y="608"/>
                </a:lnTo>
                <a:lnTo>
                  <a:pt x="645" y="607"/>
                </a:lnTo>
                <a:lnTo>
                  <a:pt x="642" y="607"/>
                </a:lnTo>
                <a:lnTo>
                  <a:pt x="641" y="609"/>
                </a:lnTo>
                <a:lnTo>
                  <a:pt x="642" y="611"/>
                </a:lnTo>
                <a:lnTo>
                  <a:pt x="644" y="612"/>
                </a:lnTo>
                <a:lnTo>
                  <a:pt x="648" y="612"/>
                </a:lnTo>
                <a:lnTo>
                  <a:pt x="649" y="609"/>
                </a:lnTo>
                <a:close/>
                <a:moveTo>
                  <a:pt x="660" y="175"/>
                </a:moveTo>
                <a:lnTo>
                  <a:pt x="661" y="174"/>
                </a:lnTo>
                <a:lnTo>
                  <a:pt x="661" y="173"/>
                </a:lnTo>
                <a:lnTo>
                  <a:pt x="661" y="172"/>
                </a:lnTo>
                <a:lnTo>
                  <a:pt x="659" y="172"/>
                </a:lnTo>
                <a:lnTo>
                  <a:pt x="657" y="173"/>
                </a:lnTo>
                <a:lnTo>
                  <a:pt x="657" y="174"/>
                </a:lnTo>
                <a:lnTo>
                  <a:pt x="658" y="175"/>
                </a:lnTo>
                <a:lnTo>
                  <a:pt x="660" y="175"/>
                </a:lnTo>
                <a:lnTo>
                  <a:pt x="660" y="175"/>
                </a:lnTo>
                <a:lnTo>
                  <a:pt x="660" y="175"/>
                </a:lnTo>
                <a:close/>
                <a:moveTo>
                  <a:pt x="306" y="140"/>
                </a:moveTo>
                <a:lnTo>
                  <a:pt x="306" y="138"/>
                </a:lnTo>
                <a:lnTo>
                  <a:pt x="306" y="136"/>
                </a:lnTo>
                <a:lnTo>
                  <a:pt x="304" y="135"/>
                </a:lnTo>
                <a:lnTo>
                  <a:pt x="303" y="136"/>
                </a:lnTo>
                <a:lnTo>
                  <a:pt x="302" y="139"/>
                </a:lnTo>
                <a:lnTo>
                  <a:pt x="299" y="140"/>
                </a:lnTo>
                <a:lnTo>
                  <a:pt x="302" y="141"/>
                </a:lnTo>
                <a:lnTo>
                  <a:pt x="304" y="141"/>
                </a:lnTo>
                <a:lnTo>
                  <a:pt x="305" y="141"/>
                </a:lnTo>
                <a:lnTo>
                  <a:pt x="306" y="140"/>
                </a:lnTo>
                <a:lnTo>
                  <a:pt x="306" y="141"/>
                </a:lnTo>
                <a:lnTo>
                  <a:pt x="306" y="140"/>
                </a:lnTo>
                <a:close/>
                <a:moveTo>
                  <a:pt x="1002" y="642"/>
                </a:moveTo>
                <a:lnTo>
                  <a:pt x="1004" y="641"/>
                </a:lnTo>
                <a:lnTo>
                  <a:pt x="1007" y="641"/>
                </a:lnTo>
                <a:lnTo>
                  <a:pt x="1008" y="640"/>
                </a:lnTo>
                <a:lnTo>
                  <a:pt x="1008" y="640"/>
                </a:lnTo>
                <a:lnTo>
                  <a:pt x="1008" y="639"/>
                </a:lnTo>
                <a:lnTo>
                  <a:pt x="1006" y="638"/>
                </a:lnTo>
                <a:lnTo>
                  <a:pt x="1003" y="638"/>
                </a:lnTo>
                <a:lnTo>
                  <a:pt x="1001" y="639"/>
                </a:lnTo>
                <a:lnTo>
                  <a:pt x="1001" y="640"/>
                </a:lnTo>
                <a:lnTo>
                  <a:pt x="1001" y="641"/>
                </a:lnTo>
                <a:lnTo>
                  <a:pt x="1002" y="642"/>
                </a:lnTo>
                <a:lnTo>
                  <a:pt x="1002" y="642"/>
                </a:lnTo>
                <a:lnTo>
                  <a:pt x="1003" y="641"/>
                </a:lnTo>
                <a:lnTo>
                  <a:pt x="1002" y="642"/>
                </a:lnTo>
                <a:close/>
                <a:moveTo>
                  <a:pt x="227" y="95"/>
                </a:moveTo>
                <a:lnTo>
                  <a:pt x="230" y="95"/>
                </a:lnTo>
                <a:lnTo>
                  <a:pt x="233" y="95"/>
                </a:lnTo>
                <a:lnTo>
                  <a:pt x="232" y="94"/>
                </a:lnTo>
                <a:lnTo>
                  <a:pt x="230" y="92"/>
                </a:lnTo>
                <a:lnTo>
                  <a:pt x="228" y="91"/>
                </a:lnTo>
                <a:lnTo>
                  <a:pt x="227" y="91"/>
                </a:lnTo>
                <a:lnTo>
                  <a:pt x="224" y="92"/>
                </a:lnTo>
                <a:lnTo>
                  <a:pt x="224" y="93"/>
                </a:lnTo>
                <a:lnTo>
                  <a:pt x="225" y="94"/>
                </a:lnTo>
                <a:lnTo>
                  <a:pt x="227" y="95"/>
                </a:lnTo>
                <a:lnTo>
                  <a:pt x="227" y="95"/>
                </a:lnTo>
                <a:lnTo>
                  <a:pt x="227" y="95"/>
                </a:lnTo>
                <a:close/>
                <a:moveTo>
                  <a:pt x="614" y="175"/>
                </a:moveTo>
                <a:lnTo>
                  <a:pt x="615" y="174"/>
                </a:lnTo>
                <a:lnTo>
                  <a:pt x="615" y="173"/>
                </a:lnTo>
                <a:lnTo>
                  <a:pt x="615" y="171"/>
                </a:lnTo>
                <a:lnTo>
                  <a:pt x="614" y="169"/>
                </a:lnTo>
                <a:lnTo>
                  <a:pt x="612" y="169"/>
                </a:lnTo>
                <a:lnTo>
                  <a:pt x="611" y="169"/>
                </a:lnTo>
                <a:lnTo>
                  <a:pt x="610" y="169"/>
                </a:lnTo>
                <a:lnTo>
                  <a:pt x="610" y="171"/>
                </a:lnTo>
                <a:lnTo>
                  <a:pt x="611" y="173"/>
                </a:lnTo>
                <a:lnTo>
                  <a:pt x="614" y="175"/>
                </a:lnTo>
                <a:lnTo>
                  <a:pt x="614" y="175"/>
                </a:lnTo>
                <a:lnTo>
                  <a:pt x="614" y="175"/>
                </a:lnTo>
                <a:close/>
                <a:moveTo>
                  <a:pt x="431" y="493"/>
                </a:moveTo>
                <a:lnTo>
                  <a:pt x="428" y="491"/>
                </a:lnTo>
                <a:lnTo>
                  <a:pt x="426" y="490"/>
                </a:lnTo>
                <a:lnTo>
                  <a:pt x="422" y="490"/>
                </a:lnTo>
                <a:lnTo>
                  <a:pt x="420" y="490"/>
                </a:lnTo>
                <a:lnTo>
                  <a:pt x="420" y="490"/>
                </a:lnTo>
                <a:lnTo>
                  <a:pt x="420" y="490"/>
                </a:lnTo>
                <a:lnTo>
                  <a:pt x="422" y="492"/>
                </a:lnTo>
                <a:lnTo>
                  <a:pt x="425" y="493"/>
                </a:lnTo>
                <a:lnTo>
                  <a:pt x="428" y="493"/>
                </a:lnTo>
                <a:lnTo>
                  <a:pt x="431" y="493"/>
                </a:lnTo>
                <a:close/>
                <a:moveTo>
                  <a:pt x="375" y="256"/>
                </a:moveTo>
                <a:lnTo>
                  <a:pt x="376" y="258"/>
                </a:lnTo>
                <a:lnTo>
                  <a:pt x="378" y="260"/>
                </a:lnTo>
                <a:lnTo>
                  <a:pt x="380" y="260"/>
                </a:lnTo>
                <a:lnTo>
                  <a:pt x="384" y="259"/>
                </a:lnTo>
                <a:lnTo>
                  <a:pt x="379" y="257"/>
                </a:lnTo>
                <a:lnTo>
                  <a:pt x="375" y="256"/>
                </a:lnTo>
                <a:close/>
                <a:moveTo>
                  <a:pt x="515" y="560"/>
                </a:moveTo>
                <a:lnTo>
                  <a:pt x="515" y="563"/>
                </a:lnTo>
                <a:lnTo>
                  <a:pt x="517" y="566"/>
                </a:lnTo>
                <a:lnTo>
                  <a:pt x="517" y="567"/>
                </a:lnTo>
                <a:lnTo>
                  <a:pt x="518" y="568"/>
                </a:lnTo>
                <a:lnTo>
                  <a:pt x="519" y="568"/>
                </a:lnTo>
                <a:lnTo>
                  <a:pt x="520" y="567"/>
                </a:lnTo>
                <a:lnTo>
                  <a:pt x="520" y="565"/>
                </a:lnTo>
                <a:lnTo>
                  <a:pt x="519" y="563"/>
                </a:lnTo>
                <a:lnTo>
                  <a:pt x="517" y="562"/>
                </a:lnTo>
                <a:lnTo>
                  <a:pt x="515" y="560"/>
                </a:lnTo>
                <a:lnTo>
                  <a:pt x="516" y="562"/>
                </a:lnTo>
                <a:lnTo>
                  <a:pt x="515" y="560"/>
                </a:lnTo>
                <a:close/>
                <a:moveTo>
                  <a:pt x="0" y="244"/>
                </a:moveTo>
                <a:lnTo>
                  <a:pt x="2" y="247"/>
                </a:lnTo>
                <a:lnTo>
                  <a:pt x="5" y="248"/>
                </a:lnTo>
                <a:lnTo>
                  <a:pt x="7" y="248"/>
                </a:lnTo>
                <a:lnTo>
                  <a:pt x="9" y="248"/>
                </a:lnTo>
                <a:lnTo>
                  <a:pt x="8" y="244"/>
                </a:lnTo>
                <a:lnTo>
                  <a:pt x="6" y="243"/>
                </a:lnTo>
                <a:lnTo>
                  <a:pt x="2" y="243"/>
                </a:lnTo>
                <a:lnTo>
                  <a:pt x="0" y="244"/>
                </a:lnTo>
                <a:close/>
                <a:moveTo>
                  <a:pt x="244" y="100"/>
                </a:moveTo>
                <a:lnTo>
                  <a:pt x="246" y="99"/>
                </a:lnTo>
                <a:lnTo>
                  <a:pt x="246" y="98"/>
                </a:lnTo>
                <a:lnTo>
                  <a:pt x="244" y="97"/>
                </a:lnTo>
                <a:lnTo>
                  <a:pt x="240" y="95"/>
                </a:lnTo>
                <a:lnTo>
                  <a:pt x="238" y="95"/>
                </a:lnTo>
                <a:lnTo>
                  <a:pt x="236" y="95"/>
                </a:lnTo>
                <a:lnTo>
                  <a:pt x="239" y="99"/>
                </a:lnTo>
                <a:lnTo>
                  <a:pt x="244" y="100"/>
                </a:lnTo>
                <a:lnTo>
                  <a:pt x="244" y="100"/>
                </a:lnTo>
                <a:lnTo>
                  <a:pt x="244" y="100"/>
                </a:lnTo>
                <a:close/>
                <a:moveTo>
                  <a:pt x="338" y="473"/>
                </a:moveTo>
                <a:lnTo>
                  <a:pt x="337" y="474"/>
                </a:lnTo>
                <a:lnTo>
                  <a:pt x="335" y="476"/>
                </a:lnTo>
                <a:lnTo>
                  <a:pt x="336" y="477"/>
                </a:lnTo>
                <a:lnTo>
                  <a:pt x="337" y="477"/>
                </a:lnTo>
                <a:lnTo>
                  <a:pt x="339" y="477"/>
                </a:lnTo>
                <a:lnTo>
                  <a:pt x="340" y="475"/>
                </a:lnTo>
                <a:lnTo>
                  <a:pt x="340" y="474"/>
                </a:lnTo>
                <a:lnTo>
                  <a:pt x="338" y="473"/>
                </a:lnTo>
                <a:lnTo>
                  <a:pt x="338" y="474"/>
                </a:lnTo>
                <a:lnTo>
                  <a:pt x="338" y="473"/>
                </a:lnTo>
                <a:close/>
                <a:moveTo>
                  <a:pt x="484" y="141"/>
                </a:moveTo>
                <a:lnTo>
                  <a:pt x="485" y="140"/>
                </a:lnTo>
                <a:lnTo>
                  <a:pt x="484" y="139"/>
                </a:lnTo>
                <a:lnTo>
                  <a:pt x="482" y="138"/>
                </a:lnTo>
                <a:lnTo>
                  <a:pt x="480" y="138"/>
                </a:lnTo>
                <a:lnTo>
                  <a:pt x="478" y="138"/>
                </a:lnTo>
                <a:lnTo>
                  <a:pt x="475" y="139"/>
                </a:lnTo>
                <a:lnTo>
                  <a:pt x="479" y="141"/>
                </a:lnTo>
                <a:lnTo>
                  <a:pt x="484" y="141"/>
                </a:lnTo>
                <a:lnTo>
                  <a:pt x="484" y="141"/>
                </a:lnTo>
                <a:lnTo>
                  <a:pt x="484" y="141"/>
                </a:lnTo>
                <a:close/>
                <a:moveTo>
                  <a:pt x="542" y="215"/>
                </a:moveTo>
                <a:lnTo>
                  <a:pt x="545" y="215"/>
                </a:lnTo>
                <a:lnTo>
                  <a:pt x="548" y="215"/>
                </a:lnTo>
                <a:lnTo>
                  <a:pt x="549" y="214"/>
                </a:lnTo>
                <a:lnTo>
                  <a:pt x="549" y="213"/>
                </a:lnTo>
                <a:lnTo>
                  <a:pt x="550" y="211"/>
                </a:lnTo>
                <a:lnTo>
                  <a:pt x="549" y="209"/>
                </a:lnTo>
                <a:lnTo>
                  <a:pt x="549" y="209"/>
                </a:lnTo>
                <a:lnTo>
                  <a:pt x="549" y="209"/>
                </a:lnTo>
                <a:lnTo>
                  <a:pt x="545" y="211"/>
                </a:lnTo>
                <a:lnTo>
                  <a:pt x="542" y="215"/>
                </a:lnTo>
                <a:close/>
                <a:moveTo>
                  <a:pt x="499" y="557"/>
                </a:moveTo>
                <a:lnTo>
                  <a:pt x="503" y="555"/>
                </a:lnTo>
                <a:lnTo>
                  <a:pt x="508" y="551"/>
                </a:lnTo>
                <a:lnTo>
                  <a:pt x="504" y="550"/>
                </a:lnTo>
                <a:lnTo>
                  <a:pt x="501" y="551"/>
                </a:lnTo>
                <a:lnTo>
                  <a:pt x="500" y="554"/>
                </a:lnTo>
                <a:lnTo>
                  <a:pt x="499" y="557"/>
                </a:lnTo>
                <a:close/>
                <a:moveTo>
                  <a:pt x="438" y="190"/>
                </a:moveTo>
                <a:lnTo>
                  <a:pt x="435" y="186"/>
                </a:lnTo>
                <a:lnTo>
                  <a:pt x="430" y="183"/>
                </a:lnTo>
                <a:lnTo>
                  <a:pt x="431" y="186"/>
                </a:lnTo>
                <a:lnTo>
                  <a:pt x="433" y="189"/>
                </a:lnTo>
                <a:lnTo>
                  <a:pt x="434" y="190"/>
                </a:lnTo>
                <a:lnTo>
                  <a:pt x="438" y="190"/>
                </a:lnTo>
                <a:close/>
                <a:moveTo>
                  <a:pt x="610" y="307"/>
                </a:moveTo>
                <a:lnTo>
                  <a:pt x="609" y="304"/>
                </a:lnTo>
                <a:lnTo>
                  <a:pt x="606" y="300"/>
                </a:lnTo>
                <a:lnTo>
                  <a:pt x="606" y="304"/>
                </a:lnTo>
                <a:lnTo>
                  <a:pt x="607" y="306"/>
                </a:lnTo>
                <a:lnTo>
                  <a:pt x="609" y="307"/>
                </a:lnTo>
                <a:lnTo>
                  <a:pt x="610" y="307"/>
                </a:lnTo>
                <a:lnTo>
                  <a:pt x="610" y="306"/>
                </a:lnTo>
                <a:lnTo>
                  <a:pt x="610" y="307"/>
                </a:lnTo>
                <a:close/>
                <a:moveTo>
                  <a:pt x="577" y="210"/>
                </a:moveTo>
                <a:lnTo>
                  <a:pt x="576" y="206"/>
                </a:lnTo>
                <a:lnTo>
                  <a:pt x="577" y="202"/>
                </a:lnTo>
                <a:lnTo>
                  <a:pt x="574" y="203"/>
                </a:lnTo>
                <a:lnTo>
                  <a:pt x="573" y="205"/>
                </a:lnTo>
                <a:lnTo>
                  <a:pt x="574" y="207"/>
                </a:lnTo>
                <a:lnTo>
                  <a:pt x="577" y="210"/>
                </a:lnTo>
                <a:close/>
                <a:moveTo>
                  <a:pt x="610" y="199"/>
                </a:moveTo>
                <a:lnTo>
                  <a:pt x="610" y="199"/>
                </a:lnTo>
                <a:lnTo>
                  <a:pt x="610" y="199"/>
                </a:lnTo>
                <a:lnTo>
                  <a:pt x="610" y="198"/>
                </a:lnTo>
                <a:lnTo>
                  <a:pt x="612" y="199"/>
                </a:lnTo>
                <a:lnTo>
                  <a:pt x="612" y="200"/>
                </a:lnTo>
                <a:lnTo>
                  <a:pt x="615" y="202"/>
                </a:lnTo>
                <a:lnTo>
                  <a:pt x="618" y="206"/>
                </a:lnTo>
                <a:lnTo>
                  <a:pt x="620" y="207"/>
                </a:lnTo>
                <a:lnTo>
                  <a:pt x="622" y="207"/>
                </a:lnTo>
                <a:lnTo>
                  <a:pt x="624" y="207"/>
                </a:lnTo>
                <a:lnTo>
                  <a:pt x="625" y="207"/>
                </a:lnTo>
                <a:lnTo>
                  <a:pt x="625" y="207"/>
                </a:lnTo>
                <a:lnTo>
                  <a:pt x="625" y="207"/>
                </a:lnTo>
                <a:lnTo>
                  <a:pt x="626" y="205"/>
                </a:lnTo>
                <a:lnTo>
                  <a:pt x="625" y="203"/>
                </a:lnTo>
                <a:lnTo>
                  <a:pt x="623" y="203"/>
                </a:lnTo>
                <a:lnTo>
                  <a:pt x="620" y="202"/>
                </a:lnTo>
                <a:lnTo>
                  <a:pt x="618" y="202"/>
                </a:lnTo>
                <a:lnTo>
                  <a:pt x="616" y="201"/>
                </a:lnTo>
                <a:lnTo>
                  <a:pt x="615" y="198"/>
                </a:lnTo>
                <a:lnTo>
                  <a:pt x="612" y="196"/>
                </a:lnTo>
                <a:lnTo>
                  <a:pt x="612" y="194"/>
                </a:lnTo>
                <a:lnTo>
                  <a:pt x="611" y="194"/>
                </a:lnTo>
                <a:lnTo>
                  <a:pt x="610" y="194"/>
                </a:lnTo>
                <a:lnTo>
                  <a:pt x="609" y="196"/>
                </a:lnTo>
                <a:lnTo>
                  <a:pt x="609" y="197"/>
                </a:lnTo>
                <a:lnTo>
                  <a:pt x="610" y="198"/>
                </a:lnTo>
                <a:lnTo>
                  <a:pt x="610" y="198"/>
                </a:lnTo>
                <a:lnTo>
                  <a:pt x="610" y="199"/>
                </a:lnTo>
                <a:close/>
                <a:moveTo>
                  <a:pt x="602" y="198"/>
                </a:moveTo>
                <a:lnTo>
                  <a:pt x="603" y="200"/>
                </a:lnTo>
                <a:lnTo>
                  <a:pt x="606" y="201"/>
                </a:lnTo>
                <a:lnTo>
                  <a:pt x="607" y="201"/>
                </a:lnTo>
                <a:lnTo>
                  <a:pt x="609" y="201"/>
                </a:lnTo>
                <a:lnTo>
                  <a:pt x="609" y="200"/>
                </a:lnTo>
                <a:lnTo>
                  <a:pt x="610" y="199"/>
                </a:lnTo>
                <a:lnTo>
                  <a:pt x="606" y="197"/>
                </a:lnTo>
                <a:lnTo>
                  <a:pt x="602" y="198"/>
                </a:lnTo>
                <a:lnTo>
                  <a:pt x="602" y="198"/>
                </a:lnTo>
                <a:lnTo>
                  <a:pt x="602" y="198"/>
                </a:lnTo>
                <a:close/>
                <a:moveTo>
                  <a:pt x="1041" y="653"/>
                </a:moveTo>
                <a:lnTo>
                  <a:pt x="1040" y="651"/>
                </a:lnTo>
                <a:lnTo>
                  <a:pt x="1038" y="651"/>
                </a:lnTo>
                <a:lnTo>
                  <a:pt x="1037" y="651"/>
                </a:lnTo>
                <a:lnTo>
                  <a:pt x="1036" y="654"/>
                </a:lnTo>
                <a:lnTo>
                  <a:pt x="1037" y="656"/>
                </a:lnTo>
                <a:lnTo>
                  <a:pt x="1038" y="656"/>
                </a:lnTo>
                <a:lnTo>
                  <a:pt x="1040" y="654"/>
                </a:lnTo>
                <a:lnTo>
                  <a:pt x="1041" y="653"/>
                </a:lnTo>
                <a:lnTo>
                  <a:pt x="1041" y="653"/>
                </a:lnTo>
                <a:lnTo>
                  <a:pt x="1041" y="653"/>
                </a:lnTo>
                <a:close/>
                <a:moveTo>
                  <a:pt x="1039" y="657"/>
                </a:moveTo>
                <a:lnTo>
                  <a:pt x="1039" y="656"/>
                </a:lnTo>
                <a:lnTo>
                  <a:pt x="1039" y="657"/>
                </a:lnTo>
                <a:lnTo>
                  <a:pt x="1036" y="659"/>
                </a:lnTo>
                <a:lnTo>
                  <a:pt x="1031" y="662"/>
                </a:lnTo>
                <a:lnTo>
                  <a:pt x="1037" y="663"/>
                </a:lnTo>
                <a:lnTo>
                  <a:pt x="1044" y="663"/>
                </a:lnTo>
                <a:lnTo>
                  <a:pt x="1047" y="662"/>
                </a:lnTo>
                <a:lnTo>
                  <a:pt x="1049" y="662"/>
                </a:lnTo>
                <a:lnTo>
                  <a:pt x="1053" y="659"/>
                </a:lnTo>
                <a:lnTo>
                  <a:pt x="1054" y="657"/>
                </a:lnTo>
                <a:lnTo>
                  <a:pt x="1046" y="657"/>
                </a:lnTo>
                <a:lnTo>
                  <a:pt x="1039" y="657"/>
                </a:lnTo>
                <a:close/>
                <a:moveTo>
                  <a:pt x="1039" y="657"/>
                </a:moveTo>
                <a:lnTo>
                  <a:pt x="1039" y="657"/>
                </a:lnTo>
                <a:lnTo>
                  <a:pt x="1039" y="657"/>
                </a:lnTo>
                <a:close/>
                <a:moveTo>
                  <a:pt x="722" y="650"/>
                </a:moveTo>
                <a:lnTo>
                  <a:pt x="716" y="649"/>
                </a:lnTo>
                <a:lnTo>
                  <a:pt x="710" y="648"/>
                </a:lnTo>
                <a:lnTo>
                  <a:pt x="714" y="650"/>
                </a:lnTo>
                <a:lnTo>
                  <a:pt x="716" y="651"/>
                </a:lnTo>
                <a:lnTo>
                  <a:pt x="718" y="651"/>
                </a:lnTo>
                <a:lnTo>
                  <a:pt x="722" y="650"/>
                </a:lnTo>
                <a:close/>
                <a:moveTo>
                  <a:pt x="581" y="184"/>
                </a:moveTo>
                <a:lnTo>
                  <a:pt x="583" y="183"/>
                </a:lnTo>
                <a:lnTo>
                  <a:pt x="584" y="181"/>
                </a:lnTo>
                <a:lnTo>
                  <a:pt x="583" y="178"/>
                </a:lnTo>
                <a:lnTo>
                  <a:pt x="582" y="177"/>
                </a:lnTo>
                <a:lnTo>
                  <a:pt x="579" y="178"/>
                </a:lnTo>
                <a:lnTo>
                  <a:pt x="577" y="181"/>
                </a:lnTo>
                <a:lnTo>
                  <a:pt x="577" y="182"/>
                </a:lnTo>
                <a:lnTo>
                  <a:pt x="578" y="183"/>
                </a:lnTo>
                <a:lnTo>
                  <a:pt x="578" y="184"/>
                </a:lnTo>
                <a:lnTo>
                  <a:pt x="581" y="184"/>
                </a:lnTo>
                <a:lnTo>
                  <a:pt x="581" y="184"/>
                </a:lnTo>
                <a:lnTo>
                  <a:pt x="581" y="184"/>
                </a:lnTo>
                <a:close/>
                <a:moveTo>
                  <a:pt x="870" y="658"/>
                </a:moveTo>
                <a:lnTo>
                  <a:pt x="872" y="658"/>
                </a:lnTo>
                <a:lnTo>
                  <a:pt x="875" y="659"/>
                </a:lnTo>
                <a:lnTo>
                  <a:pt x="876" y="659"/>
                </a:lnTo>
                <a:lnTo>
                  <a:pt x="878" y="659"/>
                </a:lnTo>
                <a:lnTo>
                  <a:pt x="879" y="658"/>
                </a:lnTo>
                <a:lnTo>
                  <a:pt x="880" y="657"/>
                </a:lnTo>
                <a:lnTo>
                  <a:pt x="876" y="656"/>
                </a:lnTo>
                <a:lnTo>
                  <a:pt x="872" y="656"/>
                </a:lnTo>
                <a:lnTo>
                  <a:pt x="871" y="656"/>
                </a:lnTo>
                <a:lnTo>
                  <a:pt x="868" y="656"/>
                </a:lnTo>
                <a:lnTo>
                  <a:pt x="868" y="657"/>
                </a:lnTo>
                <a:lnTo>
                  <a:pt x="870" y="658"/>
                </a:lnTo>
                <a:lnTo>
                  <a:pt x="871" y="657"/>
                </a:lnTo>
                <a:lnTo>
                  <a:pt x="870" y="658"/>
                </a:lnTo>
                <a:close/>
                <a:moveTo>
                  <a:pt x="680" y="202"/>
                </a:moveTo>
                <a:lnTo>
                  <a:pt x="681" y="201"/>
                </a:lnTo>
                <a:lnTo>
                  <a:pt x="682" y="200"/>
                </a:lnTo>
                <a:lnTo>
                  <a:pt x="681" y="199"/>
                </a:lnTo>
                <a:lnTo>
                  <a:pt x="680" y="198"/>
                </a:lnTo>
                <a:lnTo>
                  <a:pt x="677" y="198"/>
                </a:lnTo>
                <a:lnTo>
                  <a:pt x="676" y="199"/>
                </a:lnTo>
                <a:lnTo>
                  <a:pt x="677" y="201"/>
                </a:lnTo>
                <a:lnTo>
                  <a:pt x="680" y="202"/>
                </a:lnTo>
                <a:lnTo>
                  <a:pt x="678" y="202"/>
                </a:lnTo>
                <a:lnTo>
                  <a:pt x="680" y="202"/>
                </a:lnTo>
                <a:close/>
                <a:moveTo>
                  <a:pt x="648" y="213"/>
                </a:moveTo>
                <a:lnTo>
                  <a:pt x="650" y="213"/>
                </a:lnTo>
                <a:lnTo>
                  <a:pt x="651" y="210"/>
                </a:lnTo>
                <a:lnTo>
                  <a:pt x="649" y="209"/>
                </a:lnTo>
                <a:lnTo>
                  <a:pt x="647" y="209"/>
                </a:lnTo>
                <a:lnTo>
                  <a:pt x="645" y="209"/>
                </a:lnTo>
                <a:lnTo>
                  <a:pt x="644" y="209"/>
                </a:lnTo>
                <a:lnTo>
                  <a:pt x="643" y="210"/>
                </a:lnTo>
                <a:lnTo>
                  <a:pt x="643" y="211"/>
                </a:lnTo>
                <a:lnTo>
                  <a:pt x="645" y="213"/>
                </a:lnTo>
                <a:lnTo>
                  <a:pt x="648" y="213"/>
                </a:lnTo>
                <a:lnTo>
                  <a:pt x="648" y="213"/>
                </a:lnTo>
                <a:lnTo>
                  <a:pt x="648" y="213"/>
                </a:lnTo>
                <a:close/>
                <a:moveTo>
                  <a:pt x="294" y="117"/>
                </a:moveTo>
                <a:lnTo>
                  <a:pt x="291" y="115"/>
                </a:lnTo>
                <a:lnTo>
                  <a:pt x="289" y="114"/>
                </a:lnTo>
                <a:lnTo>
                  <a:pt x="287" y="114"/>
                </a:lnTo>
                <a:lnTo>
                  <a:pt x="284" y="116"/>
                </a:lnTo>
                <a:lnTo>
                  <a:pt x="286" y="117"/>
                </a:lnTo>
                <a:lnTo>
                  <a:pt x="288" y="118"/>
                </a:lnTo>
                <a:lnTo>
                  <a:pt x="290" y="118"/>
                </a:lnTo>
                <a:lnTo>
                  <a:pt x="294" y="117"/>
                </a:lnTo>
                <a:close/>
                <a:moveTo>
                  <a:pt x="179" y="407"/>
                </a:moveTo>
                <a:lnTo>
                  <a:pt x="181" y="409"/>
                </a:lnTo>
                <a:lnTo>
                  <a:pt x="183" y="409"/>
                </a:lnTo>
                <a:lnTo>
                  <a:pt x="186" y="409"/>
                </a:lnTo>
                <a:lnTo>
                  <a:pt x="189" y="407"/>
                </a:lnTo>
                <a:lnTo>
                  <a:pt x="183" y="406"/>
                </a:lnTo>
                <a:lnTo>
                  <a:pt x="179" y="407"/>
                </a:lnTo>
                <a:close/>
                <a:moveTo>
                  <a:pt x="1538" y="199"/>
                </a:moveTo>
                <a:lnTo>
                  <a:pt x="1542" y="199"/>
                </a:lnTo>
                <a:lnTo>
                  <a:pt x="1547" y="198"/>
                </a:lnTo>
                <a:lnTo>
                  <a:pt x="1547" y="196"/>
                </a:lnTo>
                <a:lnTo>
                  <a:pt x="1543" y="196"/>
                </a:lnTo>
                <a:lnTo>
                  <a:pt x="1540" y="197"/>
                </a:lnTo>
                <a:lnTo>
                  <a:pt x="1538" y="199"/>
                </a:lnTo>
                <a:lnTo>
                  <a:pt x="1538" y="198"/>
                </a:lnTo>
                <a:lnTo>
                  <a:pt x="1538" y="199"/>
                </a:lnTo>
                <a:close/>
                <a:moveTo>
                  <a:pt x="217" y="439"/>
                </a:moveTo>
                <a:lnTo>
                  <a:pt x="220" y="439"/>
                </a:lnTo>
                <a:lnTo>
                  <a:pt x="223" y="439"/>
                </a:lnTo>
                <a:lnTo>
                  <a:pt x="225" y="439"/>
                </a:lnTo>
                <a:lnTo>
                  <a:pt x="227" y="437"/>
                </a:lnTo>
                <a:lnTo>
                  <a:pt x="227" y="435"/>
                </a:lnTo>
                <a:lnTo>
                  <a:pt x="227" y="435"/>
                </a:lnTo>
                <a:lnTo>
                  <a:pt x="224" y="435"/>
                </a:lnTo>
                <a:lnTo>
                  <a:pt x="223" y="435"/>
                </a:lnTo>
                <a:lnTo>
                  <a:pt x="220" y="438"/>
                </a:lnTo>
                <a:lnTo>
                  <a:pt x="217" y="439"/>
                </a:lnTo>
                <a:lnTo>
                  <a:pt x="221" y="438"/>
                </a:lnTo>
                <a:lnTo>
                  <a:pt x="217" y="439"/>
                </a:lnTo>
                <a:close/>
                <a:moveTo>
                  <a:pt x="586" y="600"/>
                </a:moveTo>
                <a:lnTo>
                  <a:pt x="583" y="599"/>
                </a:lnTo>
                <a:lnTo>
                  <a:pt x="582" y="598"/>
                </a:lnTo>
                <a:lnTo>
                  <a:pt x="583" y="600"/>
                </a:lnTo>
                <a:lnTo>
                  <a:pt x="584" y="603"/>
                </a:lnTo>
                <a:lnTo>
                  <a:pt x="586" y="604"/>
                </a:lnTo>
                <a:lnTo>
                  <a:pt x="589" y="604"/>
                </a:lnTo>
                <a:lnTo>
                  <a:pt x="590" y="603"/>
                </a:lnTo>
                <a:lnTo>
                  <a:pt x="589" y="601"/>
                </a:lnTo>
                <a:lnTo>
                  <a:pt x="587" y="600"/>
                </a:lnTo>
                <a:lnTo>
                  <a:pt x="586" y="600"/>
                </a:lnTo>
                <a:lnTo>
                  <a:pt x="585" y="599"/>
                </a:lnTo>
                <a:lnTo>
                  <a:pt x="586" y="600"/>
                </a:lnTo>
                <a:close/>
                <a:moveTo>
                  <a:pt x="430" y="297"/>
                </a:moveTo>
                <a:lnTo>
                  <a:pt x="427" y="294"/>
                </a:lnTo>
                <a:lnTo>
                  <a:pt x="425" y="293"/>
                </a:lnTo>
                <a:lnTo>
                  <a:pt x="421" y="293"/>
                </a:lnTo>
                <a:lnTo>
                  <a:pt x="418" y="293"/>
                </a:lnTo>
                <a:lnTo>
                  <a:pt x="420" y="296"/>
                </a:lnTo>
                <a:lnTo>
                  <a:pt x="423" y="297"/>
                </a:lnTo>
                <a:lnTo>
                  <a:pt x="426" y="297"/>
                </a:lnTo>
                <a:lnTo>
                  <a:pt x="430" y="297"/>
                </a:lnTo>
                <a:close/>
                <a:moveTo>
                  <a:pt x="767" y="622"/>
                </a:moveTo>
                <a:lnTo>
                  <a:pt x="765" y="621"/>
                </a:lnTo>
                <a:lnTo>
                  <a:pt x="763" y="621"/>
                </a:lnTo>
                <a:lnTo>
                  <a:pt x="760" y="621"/>
                </a:lnTo>
                <a:lnTo>
                  <a:pt x="758" y="623"/>
                </a:lnTo>
                <a:lnTo>
                  <a:pt x="760" y="623"/>
                </a:lnTo>
                <a:lnTo>
                  <a:pt x="763" y="624"/>
                </a:lnTo>
                <a:lnTo>
                  <a:pt x="765" y="623"/>
                </a:lnTo>
                <a:lnTo>
                  <a:pt x="767" y="622"/>
                </a:lnTo>
                <a:close/>
                <a:moveTo>
                  <a:pt x="131" y="254"/>
                </a:moveTo>
                <a:lnTo>
                  <a:pt x="132" y="252"/>
                </a:lnTo>
                <a:lnTo>
                  <a:pt x="132" y="250"/>
                </a:lnTo>
                <a:lnTo>
                  <a:pt x="131" y="248"/>
                </a:lnTo>
                <a:lnTo>
                  <a:pt x="129" y="248"/>
                </a:lnTo>
                <a:lnTo>
                  <a:pt x="126" y="249"/>
                </a:lnTo>
                <a:lnTo>
                  <a:pt x="125" y="251"/>
                </a:lnTo>
                <a:lnTo>
                  <a:pt x="128" y="252"/>
                </a:lnTo>
                <a:lnTo>
                  <a:pt x="131" y="254"/>
                </a:lnTo>
                <a:lnTo>
                  <a:pt x="130" y="254"/>
                </a:lnTo>
                <a:lnTo>
                  <a:pt x="131" y="254"/>
                </a:lnTo>
                <a:close/>
                <a:moveTo>
                  <a:pt x="682" y="623"/>
                </a:moveTo>
                <a:lnTo>
                  <a:pt x="680" y="622"/>
                </a:lnTo>
                <a:lnTo>
                  <a:pt x="678" y="622"/>
                </a:lnTo>
                <a:lnTo>
                  <a:pt x="678" y="623"/>
                </a:lnTo>
                <a:lnTo>
                  <a:pt x="678" y="624"/>
                </a:lnTo>
                <a:lnTo>
                  <a:pt x="680" y="625"/>
                </a:lnTo>
                <a:lnTo>
                  <a:pt x="683" y="626"/>
                </a:lnTo>
                <a:lnTo>
                  <a:pt x="685" y="625"/>
                </a:lnTo>
                <a:lnTo>
                  <a:pt x="685" y="624"/>
                </a:lnTo>
                <a:lnTo>
                  <a:pt x="684" y="623"/>
                </a:lnTo>
                <a:lnTo>
                  <a:pt x="682" y="623"/>
                </a:lnTo>
                <a:lnTo>
                  <a:pt x="682" y="623"/>
                </a:lnTo>
                <a:lnTo>
                  <a:pt x="682" y="623"/>
                </a:lnTo>
                <a:close/>
                <a:moveTo>
                  <a:pt x="315" y="152"/>
                </a:moveTo>
                <a:lnTo>
                  <a:pt x="317" y="156"/>
                </a:lnTo>
                <a:lnTo>
                  <a:pt x="319" y="158"/>
                </a:lnTo>
                <a:lnTo>
                  <a:pt x="323" y="159"/>
                </a:lnTo>
                <a:lnTo>
                  <a:pt x="328" y="159"/>
                </a:lnTo>
                <a:lnTo>
                  <a:pt x="327" y="157"/>
                </a:lnTo>
                <a:lnTo>
                  <a:pt x="323" y="155"/>
                </a:lnTo>
                <a:lnTo>
                  <a:pt x="319" y="153"/>
                </a:lnTo>
                <a:lnTo>
                  <a:pt x="315" y="152"/>
                </a:lnTo>
                <a:lnTo>
                  <a:pt x="317" y="153"/>
                </a:lnTo>
                <a:lnTo>
                  <a:pt x="315" y="152"/>
                </a:lnTo>
                <a:close/>
                <a:moveTo>
                  <a:pt x="1156" y="631"/>
                </a:moveTo>
                <a:lnTo>
                  <a:pt x="1154" y="632"/>
                </a:lnTo>
                <a:lnTo>
                  <a:pt x="1153" y="633"/>
                </a:lnTo>
                <a:lnTo>
                  <a:pt x="1154" y="636"/>
                </a:lnTo>
                <a:lnTo>
                  <a:pt x="1158" y="636"/>
                </a:lnTo>
                <a:lnTo>
                  <a:pt x="1159" y="636"/>
                </a:lnTo>
                <a:lnTo>
                  <a:pt x="1160" y="633"/>
                </a:lnTo>
                <a:lnTo>
                  <a:pt x="1159" y="632"/>
                </a:lnTo>
                <a:lnTo>
                  <a:pt x="1156" y="631"/>
                </a:lnTo>
                <a:lnTo>
                  <a:pt x="1156" y="632"/>
                </a:lnTo>
                <a:lnTo>
                  <a:pt x="1156" y="631"/>
                </a:lnTo>
                <a:close/>
                <a:moveTo>
                  <a:pt x="633" y="592"/>
                </a:moveTo>
                <a:lnTo>
                  <a:pt x="631" y="590"/>
                </a:lnTo>
                <a:lnTo>
                  <a:pt x="628" y="589"/>
                </a:lnTo>
                <a:lnTo>
                  <a:pt x="626" y="588"/>
                </a:lnTo>
                <a:lnTo>
                  <a:pt x="624" y="588"/>
                </a:lnTo>
                <a:lnTo>
                  <a:pt x="625" y="590"/>
                </a:lnTo>
                <a:lnTo>
                  <a:pt x="627" y="591"/>
                </a:lnTo>
                <a:lnTo>
                  <a:pt x="629" y="592"/>
                </a:lnTo>
                <a:lnTo>
                  <a:pt x="633" y="592"/>
                </a:lnTo>
                <a:close/>
                <a:moveTo>
                  <a:pt x="93" y="241"/>
                </a:moveTo>
                <a:lnTo>
                  <a:pt x="95" y="243"/>
                </a:lnTo>
                <a:lnTo>
                  <a:pt x="97" y="243"/>
                </a:lnTo>
                <a:lnTo>
                  <a:pt x="100" y="242"/>
                </a:lnTo>
                <a:lnTo>
                  <a:pt x="101" y="241"/>
                </a:lnTo>
                <a:lnTo>
                  <a:pt x="100" y="240"/>
                </a:lnTo>
                <a:lnTo>
                  <a:pt x="97" y="239"/>
                </a:lnTo>
                <a:lnTo>
                  <a:pt x="95" y="240"/>
                </a:lnTo>
                <a:lnTo>
                  <a:pt x="93" y="241"/>
                </a:lnTo>
                <a:lnTo>
                  <a:pt x="93" y="241"/>
                </a:lnTo>
                <a:lnTo>
                  <a:pt x="93" y="241"/>
                </a:lnTo>
                <a:close/>
                <a:moveTo>
                  <a:pt x="669" y="637"/>
                </a:moveTo>
                <a:lnTo>
                  <a:pt x="672" y="638"/>
                </a:lnTo>
                <a:lnTo>
                  <a:pt x="674" y="638"/>
                </a:lnTo>
                <a:lnTo>
                  <a:pt x="676" y="636"/>
                </a:lnTo>
                <a:lnTo>
                  <a:pt x="678" y="634"/>
                </a:lnTo>
                <a:lnTo>
                  <a:pt x="674" y="634"/>
                </a:lnTo>
                <a:lnTo>
                  <a:pt x="669" y="637"/>
                </a:lnTo>
                <a:lnTo>
                  <a:pt x="670" y="637"/>
                </a:lnTo>
                <a:lnTo>
                  <a:pt x="669" y="637"/>
                </a:lnTo>
                <a:close/>
                <a:moveTo>
                  <a:pt x="607" y="579"/>
                </a:moveTo>
                <a:lnTo>
                  <a:pt x="609" y="579"/>
                </a:lnTo>
                <a:lnTo>
                  <a:pt x="612" y="580"/>
                </a:lnTo>
                <a:lnTo>
                  <a:pt x="614" y="580"/>
                </a:lnTo>
                <a:lnTo>
                  <a:pt x="615" y="580"/>
                </a:lnTo>
                <a:lnTo>
                  <a:pt x="615" y="579"/>
                </a:lnTo>
                <a:lnTo>
                  <a:pt x="615" y="578"/>
                </a:lnTo>
                <a:lnTo>
                  <a:pt x="614" y="576"/>
                </a:lnTo>
                <a:lnTo>
                  <a:pt x="610" y="576"/>
                </a:lnTo>
                <a:lnTo>
                  <a:pt x="609" y="578"/>
                </a:lnTo>
                <a:lnTo>
                  <a:pt x="607" y="579"/>
                </a:lnTo>
                <a:lnTo>
                  <a:pt x="609" y="576"/>
                </a:lnTo>
                <a:lnTo>
                  <a:pt x="607" y="579"/>
                </a:lnTo>
                <a:close/>
                <a:moveTo>
                  <a:pt x="785" y="655"/>
                </a:moveTo>
                <a:lnTo>
                  <a:pt x="785" y="657"/>
                </a:lnTo>
                <a:lnTo>
                  <a:pt x="788" y="659"/>
                </a:lnTo>
                <a:lnTo>
                  <a:pt x="791" y="656"/>
                </a:lnTo>
                <a:lnTo>
                  <a:pt x="792" y="653"/>
                </a:lnTo>
                <a:lnTo>
                  <a:pt x="789" y="653"/>
                </a:lnTo>
                <a:lnTo>
                  <a:pt x="785" y="655"/>
                </a:lnTo>
                <a:lnTo>
                  <a:pt x="784" y="655"/>
                </a:lnTo>
                <a:lnTo>
                  <a:pt x="785" y="655"/>
                </a:lnTo>
                <a:close/>
                <a:moveTo>
                  <a:pt x="1061" y="651"/>
                </a:moveTo>
                <a:lnTo>
                  <a:pt x="1065" y="650"/>
                </a:lnTo>
                <a:lnTo>
                  <a:pt x="1070" y="648"/>
                </a:lnTo>
                <a:lnTo>
                  <a:pt x="1067" y="648"/>
                </a:lnTo>
                <a:lnTo>
                  <a:pt x="1064" y="648"/>
                </a:lnTo>
                <a:lnTo>
                  <a:pt x="1062" y="649"/>
                </a:lnTo>
                <a:lnTo>
                  <a:pt x="1061" y="651"/>
                </a:lnTo>
                <a:close/>
                <a:moveTo>
                  <a:pt x="148" y="401"/>
                </a:moveTo>
                <a:lnTo>
                  <a:pt x="150" y="404"/>
                </a:lnTo>
                <a:lnTo>
                  <a:pt x="154" y="404"/>
                </a:lnTo>
                <a:lnTo>
                  <a:pt x="156" y="402"/>
                </a:lnTo>
                <a:lnTo>
                  <a:pt x="158" y="401"/>
                </a:lnTo>
                <a:lnTo>
                  <a:pt x="154" y="400"/>
                </a:lnTo>
                <a:lnTo>
                  <a:pt x="148" y="401"/>
                </a:lnTo>
                <a:close/>
                <a:moveTo>
                  <a:pt x="323" y="143"/>
                </a:moveTo>
                <a:lnTo>
                  <a:pt x="326" y="148"/>
                </a:lnTo>
                <a:lnTo>
                  <a:pt x="328" y="150"/>
                </a:lnTo>
                <a:lnTo>
                  <a:pt x="330" y="150"/>
                </a:lnTo>
                <a:lnTo>
                  <a:pt x="334" y="149"/>
                </a:lnTo>
                <a:lnTo>
                  <a:pt x="334" y="147"/>
                </a:lnTo>
                <a:lnTo>
                  <a:pt x="332" y="145"/>
                </a:lnTo>
                <a:lnTo>
                  <a:pt x="331" y="144"/>
                </a:lnTo>
                <a:lnTo>
                  <a:pt x="330" y="144"/>
                </a:lnTo>
                <a:lnTo>
                  <a:pt x="327" y="143"/>
                </a:lnTo>
                <a:lnTo>
                  <a:pt x="323" y="143"/>
                </a:lnTo>
                <a:close/>
                <a:moveTo>
                  <a:pt x="1439" y="92"/>
                </a:moveTo>
                <a:lnTo>
                  <a:pt x="1446" y="90"/>
                </a:lnTo>
                <a:lnTo>
                  <a:pt x="1452" y="88"/>
                </a:lnTo>
                <a:lnTo>
                  <a:pt x="1448" y="86"/>
                </a:lnTo>
                <a:lnTo>
                  <a:pt x="1444" y="88"/>
                </a:lnTo>
                <a:lnTo>
                  <a:pt x="1442" y="89"/>
                </a:lnTo>
                <a:lnTo>
                  <a:pt x="1439" y="92"/>
                </a:lnTo>
                <a:close/>
                <a:moveTo>
                  <a:pt x="672" y="192"/>
                </a:moveTo>
                <a:lnTo>
                  <a:pt x="670" y="190"/>
                </a:lnTo>
                <a:lnTo>
                  <a:pt x="669" y="186"/>
                </a:lnTo>
                <a:lnTo>
                  <a:pt x="668" y="184"/>
                </a:lnTo>
                <a:lnTo>
                  <a:pt x="667" y="184"/>
                </a:lnTo>
                <a:lnTo>
                  <a:pt x="666" y="183"/>
                </a:lnTo>
                <a:lnTo>
                  <a:pt x="665" y="184"/>
                </a:lnTo>
                <a:lnTo>
                  <a:pt x="665" y="186"/>
                </a:lnTo>
                <a:lnTo>
                  <a:pt x="667" y="189"/>
                </a:lnTo>
                <a:lnTo>
                  <a:pt x="669" y="191"/>
                </a:lnTo>
                <a:lnTo>
                  <a:pt x="672" y="192"/>
                </a:lnTo>
                <a:lnTo>
                  <a:pt x="669" y="190"/>
                </a:lnTo>
                <a:lnTo>
                  <a:pt x="672" y="192"/>
                </a:lnTo>
                <a:close/>
                <a:moveTo>
                  <a:pt x="355" y="482"/>
                </a:moveTo>
                <a:lnTo>
                  <a:pt x="350" y="482"/>
                </a:lnTo>
                <a:lnTo>
                  <a:pt x="344" y="482"/>
                </a:lnTo>
                <a:lnTo>
                  <a:pt x="347" y="483"/>
                </a:lnTo>
                <a:lnTo>
                  <a:pt x="350" y="485"/>
                </a:lnTo>
                <a:lnTo>
                  <a:pt x="352" y="485"/>
                </a:lnTo>
                <a:lnTo>
                  <a:pt x="353" y="484"/>
                </a:lnTo>
                <a:lnTo>
                  <a:pt x="354" y="483"/>
                </a:lnTo>
                <a:lnTo>
                  <a:pt x="355" y="482"/>
                </a:lnTo>
                <a:close/>
                <a:moveTo>
                  <a:pt x="583" y="158"/>
                </a:moveTo>
                <a:lnTo>
                  <a:pt x="587" y="158"/>
                </a:lnTo>
                <a:lnTo>
                  <a:pt x="591" y="156"/>
                </a:lnTo>
                <a:lnTo>
                  <a:pt x="589" y="155"/>
                </a:lnTo>
                <a:lnTo>
                  <a:pt x="585" y="155"/>
                </a:lnTo>
                <a:lnTo>
                  <a:pt x="584" y="155"/>
                </a:lnTo>
                <a:lnTo>
                  <a:pt x="583" y="155"/>
                </a:lnTo>
                <a:lnTo>
                  <a:pt x="583" y="156"/>
                </a:lnTo>
                <a:lnTo>
                  <a:pt x="583" y="158"/>
                </a:lnTo>
                <a:lnTo>
                  <a:pt x="584" y="159"/>
                </a:lnTo>
                <a:lnTo>
                  <a:pt x="583" y="158"/>
                </a:lnTo>
                <a:close/>
                <a:moveTo>
                  <a:pt x="490" y="550"/>
                </a:moveTo>
                <a:lnTo>
                  <a:pt x="492" y="550"/>
                </a:lnTo>
                <a:lnTo>
                  <a:pt x="494" y="553"/>
                </a:lnTo>
                <a:lnTo>
                  <a:pt x="495" y="553"/>
                </a:lnTo>
                <a:lnTo>
                  <a:pt x="496" y="554"/>
                </a:lnTo>
                <a:lnTo>
                  <a:pt x="497" y="553"/>
                </a:lnTo>
                <a:lnTo>
                  <a:pt x="497" y="551"/>
                </a:lnTo>
                <a:lnTo>
                  <a:pt x="497" y="549"/>
                </a:lnTo>
                <a:lnTo>
                  <a:pt x="497" y="549"/>
                </a:lnTo>
                <a:lnTo>
                  <a:pt x="496" y="548"/>
                </a:lnTo>
                <a:lnTo>
                  <a:pt x="495" y="548"/>
                </a:lnTo>
                <a:lnTo>
                  <a:pt x="492" y="549"/>
                </a:lnTo>
                <a:lnTo>
                  <a:pt x="490" y="550"/>
                </a:lnTo>
                <a:lnTo>
                  <a:pt x="492" y="550"/>
                </a:lnTo>
                <a:lnTo>
                  <a:pt x="490" y="550"/>
                </a:lnTo>
                <a:close/>
                <a:moveTo>
                  <a:pt x="323" y="466"/>
                </a:moveTo>
                <a:lnTo>
                  <a:pt x="326" y="468"/>
                </a:lnTo>
                <a:lnTo>
                  <a:pt x="328" y="468"/>
                </a:lnTo>
                <a:lnTo>
                  <a:pt x="330" y="468"/>
                </a:lnTo>
                <a:lnTo>
                  <a:pt x="334" y="467"/>
                </a:lnTo>
                <a:lnTo>
                  <a:pt x="330" y="466"/>
                </a:lnTo>
                <a:lnTo>
                  <a:pt x="328" y="465"/>
                </a:lnTo>
                <a:lnTo>
                  <a:pt x="326" y="465"/>
                </a:lnTo>
                <a:lnTo>
                  <a:pt x="323" y="466"/>
                </a:lnTo>
                <a:close/>
                <a:moveTo>
                  <a:pt x="87" y="183"/>
                </a:moveTo>
                <a:lnTo>
                  <a:pt x="92" y="185"/>
                </a:lnTo>
                <a:lnTo>
                  <a:pt x="99" y="188"/>
                </a:lnTo>
                <a:lnTo>
                  <a:pt x="97" y="184"/>
                </a:lnTo>
                <a:lnTo>
                  <a:pt x="93" y="183"/>
                </a:lnTo>
                <a:lnTo>
                  <a:pt x="90" y="183"/>
                </a:lnTo>
                <a:lnTo>
                  <a:pt x="87" y="183"/>
                </a:lnTo>
                <a:close/>
                <a:moveTo>
                  <a:pt x="600" y="184"/>
                </a:moveTo>
                <a:lnTo>
                  <a:pt x="601" y="184"/>
                </a:lnTo>
                <a:lnTo>
                  <a:pt x="603" y="184"/>
                </a:lnTo>
                <a:lnTo>
                  <a:pt x="603" y="181"/>
                </a:lnTo>
                <a:lnTo>
                  <a:pt x="602" y="177"/>
                </a:lnTo>
                <a:lnTo>
                  <a:pt x="601" y="176"/>
                </a:lnTo>
                <a:lnTo>
                  <a:pt x="600" y="177"/>
                </a:lnTo>
                <a:lnTo>
                  <a:pt x="600" y="177"/>
                </a:lnTo>
                <a:lnTo>
                  <a:pt x="600" y="180"/>
                </a:lnTo>
                <a:lnTo>
                  <a:pt x="600" y="182"/>
                </a:lnTo>
                <a:lnTo>
                  <a:pt x="600" y="184"/>
                </a:lnTo>
                <a:lnTo>
                  <a:pt x="601" y="183"/>
                </a:lnTo>
                <a:lnTo>
                  <a:pt x="600" y="184"/>
                </a:lnTo>
                <a:close/>
                <a:moveTo>
                  <a:pt x="1505" y="97"/>
                </a:moveTo>
                <a:lnTo>
                  <a:pt x="1507" y="98"/>
                </a:lnTo>
                <a:lnTo>
                  <a:pt x="1509" y="98"/>
                </a:lnTo>
                <a:lnTo>
                  <a:pt x="1512" y="98"/>
                </a:lnTo>
                <a:lnTo>
                  <a:pt x="1514" y="97"/>
                </a:lnTo>
                <a:lnTo>
                  <a:pt x="1510" y="94"/>
                </a:lnTo>
                <a:lnTo>
                  <a:pt x="1507" y="94"/>
                </a:lnTo>
                <a:lnTo>
                  <a:pt x="1505" y="95"/>
                </a:lnTo>
                <a:lnTo>
                  <a:pt x="1505" y="97"/>
                </a:lnTo>
                <a:lnTo>
                  <a:pt x="1506" y="98"/>
                </a:lnTo>
                <a:lnTo>
                  <a:pt x="1505" y="97"/>
                </a:lnTo>
                <a:close/>
                <a:moveTo>
                  <a:pt x="1236" y="607"/>
                </a:moveTo>
                <a:lnTo>
                  <a:pt x="1241" y="604"/>
                </a:lnTo>
                <a:lnTo>
                  <a:pt x="1244" y="600"/>
                </a:lnTo>
                <a:lnTo>
                  <a:pt x="1241" y="600"/>
                </a:lnTo>
                <a:lnTo>
                  <a:pt x="1238" y="600"/>
                </a:lnTo>
                <a:lnTo>
                  <a:pt x="1236" y="603"/>
                </a:lnTo>
                <a:lnTo>
                  <a:pt x="1236" y="607"/>
                </a:lnTo>
                <a:close/>
                <a:moveTo>
                  <a:pt x="351" y="148"/>
                </a:moveTo>
                <a:lnTo>
                  <a:pt x="353" y="147"/>
                </a:lnTo>
                <a:lnTo>
                  <a:pt x="355" y="145"/>
                </a:lnTo>
                <a:lnTo>
                  <a:pt x="355" y="144"/>
                </a:lnTo>
                <a:lnTo>
                  <a:pt x="352" y="142"/>
                </a:lnTo>
                <a:lnTo>
                  <a:pt x="350" y="141"/>
                </a:lnTo>
                <a:lnTo>
                  <a:pt x="347" y="142"/>
                </a:lnTo>
                <a:lnTo>
                  <a:pt x="347" y="143"/>
                </a:lnTo>
                <a:lnTo>
                  <a:pt x="346" y="144"/>
                </a:lnTo>
                <a:lnTo>
                  <a:pt x="347" y="147"/>
                </a:lnTo>
                <a:lnTo>
                  <a:pt x="348" y="148"/>
                </a:lnTo>
                <a:lnTo>
                  <a:pt x="350" y="149"/>
                </a:lnTo>
                <a:lnTo>
                  <a:pt x="351" y="148"/>
                </a:lnTo>
                <a:lnTo>
                  <a:pt x="351" y="148"/>
                </a:lnTo>
                <a:lnTo>
                  <a:pt x="351" y="148"/>
                </a:lnTo>
                <a:close/>
                <a:moveTo>
                  <a:pt x="655" y="599"/>
                </a:moveTo>
                <a:lnTo>
                  <a:pt x="651" y="599"/>
                </a:lnTo>
                <a:lnTo>
                  <a:pt x="650" y="601"/>
                </a:lnTo>
                <a:lnTo>
                  <a:pt x="650" y="603"/>
                </a:lnTo>
                <a:lnTo>
                  <a:pt x="653" y="604"/>
                </a:lnTo>
                <a:lnTo>
                  <a:pt x="656" y="604"/>
                </a:lnTo>
                <a:lnTo>
                  <a:pt x="659" y="603"/>
                </a:lnTo>
                <a:lnTo>
                  <a:pt x="659" y="601"/>
                </a:lnTo>
                <a:lnTo>
                  <a:pt x="659" y="600"/>
                </a:lnTo>
                <a:lnTo>
                  <a:pt x="659" y="600"/>
                </a:lnTo>
                <a:lnTo>
                  <a:pt x="657" y="599"/>
                </a:lnTo>
                <a:lnTo>
                  <a:pt x="657" y="600"/>
                </a:lnTo>
                <a:lnTo>
                  <a:pt x="656" y="601"/>
                </a:lnTo>
                <a:lnTo>
                  <a:pt x="655" y="600"/>
                </a:lnTo>
                <a:lnTo>
                  <a:pt x="656" y="598"/>
                </a:lnTo>
                <a:lnTo>
                  <a:pt x="656" y="598"/>
                </a:lnTo>
                <a:lnTo>
                  <a:pt x="656" y="598"/>
                </a:lnTo>
                <a:lnTo>
                  <a:pt x="656" y="598"/>
                </a:lnTo>
                <a:lnTo>
                  <a:pt x="656" y="598"/>
                </a:lnTo>
                <a:lnTo>
                  <a:pt x="655" y="598"/>
                </a:lnTo>
                <a:lnTo>
                  <a:pt x="655" y="599"/>
                </a:lnTo>
                <a:lnTo>
                  <a:pt x="653" y="599"/>
                </a:lnTo>
                <a:lnTo>
                  <a:pt x="655" y="599"/>
                </a:lnTo>
                <a:close/>
                <a:moveTo>
                  <a:pt x="886" y="234"/>
                </a:moveTo>
                <a:lnTo>
                  <a:pt x="887" y="234"/>
                </a:lnTo>
                <a:lnTo>
                  <a:pt x="887" y="233"/>
                </a:lnTo>
                <a:lnTo>
                  <a:pt x="887" y="232"/>
                </a:lnTo>
                <a:lnTo>
                  <a:pt x="886" y="231"/>
                </a:lnTo>
                <a:lnTo>
                  <a:pt x="883" y="228"/>
                </a:lnTo>
                <a:lnTo>
                  <a:pt x="880" y="228"/>
                </a:lnTo>
                <a:lnTo>
                  <a:pt x="880" y="231"/>
                </a:lnTo>
                <a:lnTo>
                  <a:pt x="882" y="232"/>
                </a:lnTo>
                <a:lnTo>
                  <a:pt x="883" y="233"/>
                </a:lnTo>
                <a:lnTo>
                  <a:pt x="886" y="234"/>
                </a:lnTo>
                <a:lnTo>
                  <a:pt x="884" y="234"/>
                </a:lnTo>
                <a:lnTo>
                  <a:pt x="886" y="234"/>
                </a:lnTo>
                <a:close/>
                <a:moveTo>
                  <a:pt x="79" y="228"/>
                </a:moveTo>
                <a:lnTo>
                  <a:pt x="80" y="231"/>
                </a:lnTo>
                <a:lnTo>
                  <a:pt x="82" y="232"/>
                </a:lnTo>
                <a:lnTo>
                  <a:pt x="85" y="232"/>
                </a:lnTo>
                <a:lnTo>
                  <a:pt x="89" y="231"/>
                </a:lnTo>
                <a:lnTo>
                  <a:pt x="84" y="228"/>
                </a:lnTo>
                <a:lnTo>
                  <a:pt x="79" y="228"/>
                </a:lnTo>
                <a:lnTo>
                  <a:pt x="80" y="228"/>
                </a:lnTo>
                <a:lnTo>
                  <a:pt x="79" y="228"/>
                </a:lnTo>
                <a:close/>
                <a:moveTo>
                  <a:pt x="387" y="462"/>
                </a:moveTo>
                <a:lnTo>
                  <a:pt x="385" y="462"/>
                </a:lnTo>
                <a:lnTo>
                  <a:pt x="383" y="463"/>
                </a:lnTo>
                <a:lnTo>
                  <a:pt x="386" y="465"/>
                </a:lnTo>
                <a:lnTo>
                  <a:pt x="389" y="466"/>
                </a:lnTo>
                <a:lnTo>
                  <a:pt x="392" y="466"/>
                </a:lnTo>
                <a:lnTo>
                  <a:pt x="394" y="466"/>
                </a:lnTo>
                <a:lnTo>
                  <a:pt x="395" y="465"/>
                </a:lnTo>
                <a:lnTo>
                  <a:pt x="397" y="464"/>
                </a:lnTo>
                <a:lnTo>
                  <a:pt x="392" y="464"/>
                </a:lnTo>
                <a:lnTo>
                  <a:pt x="387" y="462"/>
                </a:lnTo>
                <a:lnTo>
                  <a:pt x="387" y="463"/>
                </a:lnTo>
                <a:lnTo>
                  <a:pt x="387" y="462"/>
                </a:lnTo>
                <a:close/>
                <a:moveTo>
                  <a:pt x="287" y="452"/>
                </a:moveTo>
                <a:lnTo>
                  <a:pt x="288" y="452"/>
                </a:lnTo>
                <a:lnTo>
                  <a:pt x="289" y="450"/>
                </a:lnTo>
                <a:lnTo>
                  <a:pt x="291" y="450"/>
                </a:lnTo>
                <a:lnTo>
                  <a:pt x="295" y="451"/>
                </a:lnTo>
                <a:lnTo>
                  <a:pt x="296" y="451"/>
                </a:lnTo>
                <a:lnTo>
                  <a:pt x="298" y="451"/>
                </a:lnTo>
                <a:lnTo>
                  <a:pt x="299" y="450"/>
                </a:lnTo>
                <a:lnTo>
                  <a:pt x="301" y="449"/>
                </a:lnTo>
                <a:lnTo>
                  <a:pt x="297" y="448"/>
                </a:lnTo>
                <a:lnTo>
                  <a:pt x="294" y="448"/>
                </a:lnTo>
                <a:lnTo>
                  <a:pt x="291" y="449"/>
                </a:lnTo>
                <a:lnTo>
                  <a:pt x="289" y="450"/>
                </a:lnTo>
                <a:lnTo>
                  <a:pt x="288" y="451"/>
                </a:lnTo>
                <a:lnTo>
                  <a:pt x="287" y="452"/>
                </a:lnTo>
                <a:lnTo>
                  <a:pt x="284" y="454"/>
                </a:lnTo>
                <a:lnTo>
                  <a:pt x="281" y="455"/>
                </a:lnTo>
                <a:lnTo>
                  <a:pt x="278" y="452"/>
                </a:lnTo>
                <a:lnTo>
                  <a:pt x="273" y="449"/>
                </a:lnTo>
                <a:lnTo>
                  <a:pt x="280" y="450"/>
                </a:lnTo>
                <a:lnTo>
                  <a:pt x="287" y="452"/>
                </a:lnTo>
                <a:close/>
                <a:moveTo>
                  <a:pt x="287" y="452"/>
                </a:moveTo>
                <a:lnTo>
                  <a:pt x="287" y="452"/>
                </a:lnTo>
                <a:lnTo>
                  <a:pt x="287" y="452"/>
                </a:lnTo>
                <a:close/>
                <a:moveTo>
                  <a:pt x="289" y="450"/>
                </a:moveTo>
                <a:lnTo>
                  <a:pt x="290" y="449"/>
                </a:lnTo>
                <a:lnTo>
                  <a:pt x="289" y="450"/>
                </a:lnTo>
                <a:close/>
                <a:moveTo>
                  <a:pt x="471" y="533"/>
                </a:moveTo>
                <a:lnTo>
                  <a:pt x="470" y="533"/>
                </a:lnTo>
                <a:lnTo>
                  <a:pt x="467" y="533"/>
                </a:lnTo>
                <a:lnTo>
                  <a:pt x="467" y="533"/>
                </a:lnTo>
                <a:lnTo>
                  <a:pt x="466" y="534"/>
                </a:lnTo>
                <a:lnTo>
                  <a:pt x="466" y="534"/>
                </a:lnTo>
                <a:lnTo>
                  <a:pt x="467" y="535"/>
                </a:lnTo>
                <a:lnTo>
                  <a:pt x="471" y="535"/>
                </a:lnTo>
                <a:lnTo>
                  <a:pt x="475" y="538"/>
                </a:lnTo>
                <a:lnTo>
                  <a:pt x="475" y="535"/>
                </a:lnTo>
                <a:lnTo>
                  <a:pt x="475" y="534"/>
                </a:lnTo>
                <a:lnTo>
                  <a:pt x="472" y="533"/>
                </a:lnTo>
                <a:lnTo>
                  <a:pt x="471" y="533"/>
                </a:lnTo>
                <a:lnTo>
                  <a:pt x="471" y="533"/>
                </a:lnTo>
                <a:lnTo>
                  <a:pt x="471" y="533"/>
                </a:lnTo>
                <a:close/>
                <a:moveTo>
                  <a:pt x="623" y="200"/>
                </a:moveTo>
                <a:lnTo>
                  <a:pt x="622" y="196"/>
                </a:lnTo>
                <a:lnTo>
                  <a:pt x="618" y="192"/>
                </a:lnTo>
                <a:lnTo>
                  <a:pt x="616" y="191"/>
                </a:lnTo>
                <a:lnTo>
                  <a:pt x="615" y="191"/>
                </a:lnTo>
                <a:lnTo>
                  <a:pt x="614" y="192"/>
                </a:lnTo>
                <a:lnTo>
                  <a:pt x="612" y="194"/>
                </a:lnTo>
                <a:lnTo>
                  <a:pt x="618" y="197"/>
                </a:lnTo>
                <a:lnTo>
                  <a:pt x="623" y="200"/>
                </a:lnTo>
                <a:lnTo>
                  <a:pt x="620" y="199"/>
                </a:lnTo>
                <a:lnTo>
                  <a:pt x="623" y="200"/>
                </a:lnTo>
                <a:close/>
                <a:moveTo>
                  <a:pt x="540" y="228"/>
                </a:moveTo>
                <a:lnTo>
                  <a:pt x="534" y="227"/>
                </a:lnTo>
                <a:lnTo>
                  <a:pt x="528" y="228"/>
                </a:lnTo>
                <a:lnTo>
                  <a:pt x="530" y="228"/>
                </a:lnTo>
                <a:lnTo>
                  <a:pt x="534" y="230"/>
                </a:lnTo>
                <a:lnTo>
                  <a:pt x="536" y="231"/>
                </a:lnTo>
                <a:lnTo>
                  <a:pt x="537" y="231"/>
                </a:lnTo>
                <a:lnTo>
                  <a:pt x="538" y="230"/>
                </a:lnTo>
                <a:lnTo>
                  <a:pt x="540" y="228"/>
                </a:lnTo>
                <a:lnTo>
                  <a:pt x="540" y="228"/>
                </a:lnTo>
                <a:lnTo>
                  <a:pt x="540" y="228"/>
                </a:lnTo>
                <a:close/>
                <a:moveTo>
                  <a:pt x="711" y="626"/>
                </a:moveTo>
                <a:lnTo>
                  <a:pt x="714" y="629"/>
                </a:lnTo>
                <a:lnTo>
                  <a:pt x="717" y="630"/>
                </a:lnTo>
                <a:lnTo>
                  <a:pt x="721" y="631"/>
                </a:lnTo>
                <a:lnTo>
                  <a:pt x="722" y="630"/>
                </a:lnTo>
                <a:lnTo>
                  <a:pt x="722" y="628"/>
                </a:lnTo>
                <a:lnTo>
                  <a:pt x="722" y="626"/>
                </a:lnTo>
                <a:lnTo>
                  <a:pt x="719" y="626"/>
                </a:lnTo>
                <a:lnTo>
                  <a:pt x="718" y="626"/>
                </a:lnTo>
                <a:lnTo>
                  <a:pt x="714" y="626"/>
                </a:lnTo>
                <a:lnTo>
                  <a:pt x="711" y="626"/>
                </a:lnTo>
                <a:lnTo>
                  <a:pt x="714" y="628"/>
                </a:lnTo>
                <a:lnTo>
                  <a:pt x="711" y="626"/>
                </a:lnTo>
                <a:close/>
                <a:moveTo>
                  <a:pt x="821" y="670"/>
                </a:moveTo>
                <a:lnTo>
                  <a:pt x="828" y="671"/>
                </a:lnTo>
                <a:lnTo>
                  <a:pt x="834" y="669"/>
                </a:lnTo>
                <a:lnTo>
                  <a:pt x="831" y="669"/>
                </a:lnTo>
                <a:lnTo>
                  <a:pt x="828" y="669"/>
                </a:lnTo>
                <a:lnTo>
                  <a:pt x="824" y="669"/>
                </a:lnTo>
                <a:lnTo>
                  <a:pt x="821" y="670"/>
                </a:lnTo>
                <a:close/>
                <a:moveTo>
                  <a:pt x="282" y="414"/>
                </a:moveTo>
                <a:lnTo>
                  <a:pt x="285" y="414"/>
                </a:lnTo>
                <a:lnTo>
                  <a:pt x="285" y="413"/>
                </a:lnTo>
                <a:lnTo>
                  <a:pt x="285" y="412"/>
                </a:lnTo>
                <a:lnTo>
                  <a:pt x="284" y="410"/>
                </a:lnTo>
                <a:lnTo>
                  <a:pt x="280" y="408"/>
                </a:lnTo>
                <a:lnTo>
                  <a:pt x="278" y="407"/>
                </a:lnTo>
                <a:lnTo>
                  <a:pt x="277" y="409"/>
                </a:lnTo>
                <a:lnTo>
                  <a:pt x="278" y="412"/>
                </a:lnTo>
                <a:lnTo>
                  <a:pt x="280" y="414"/>
                </a:lnTo>
                <a:lnTo>
                  <a:pt x="282" y="414"/>
                </a:lnTo>
                <a:close/>
                <a:moveTo>
                  <a:pt x="675" y="596"/>
                </a:moveTo>
                <a:lnTo>
                  <a:pt x="675" y="596"/>
                </a:lnTo>
                <a:lnTo>
                  <a:pt x="675" y="596"/>
                </a:lnTo>
                <a:lnTo>
                  <a:pt x="675" y="595"/>
                </a:lnTo>
                <a:lnTo>
                  <a:pt x="677" y="595"/>
                </a:lnTo>
                <a:lnTo>
                  <a:pt x="677" y="595"/>
                </a:lnTo>
                <a:lnTo>
                  <a:pt x="677" y="595"/>
                </a:lnTo>
                <a:lnTo>
                  <a:pt x="676" y="593"/>
                </a:lnTo>
                <a:lnTo>
                  <a:pt x="675" y="592"/>
                </a:lnTo>
                <a:lnTo>
                  <a:pt x="674" y="592"/>
                </a:lnTo>
                <a:lnTo>
                  <a:pt x="672" y="592"/>
                </a:lnTo>
                <a:lnTo>
                  <a:pt x="668" y="591"/>
                </a:lnTo>
                <a:lnTo>
                  <a:pt x="666" y="590"/>
                </a:lnTo>
                <a:lnTo>
                  <a:pt x="665" y="591"/>
                </a:lnTo>
                <a:lnTo>
                  <a:pt x="665" y="592"/>
                </a:lnTo>
                <a:lnTo>
                  <a:pt x="666" y="593"/>
                </a:lnTo>
                <a:lnTo>
                  <a:pt x="668" y="595"/>
                </a:lnTo>
                <a:lnTo>
                  <a:pt x="673" y="596"/>
                </a:lnTo>
                <a:lnTo>
                  <a:pt x="675" y="596"/>
                </a:lnTo>
                <a:close/>
                <a:moveTo>
                  <a:pt x="719" y="603"/>
                </a:moveTo>
                <a:lnTo>
                  <a:pt x="715" y="601"/>
                </a:lnTo>
                <a:lnTo>
                  <a:pt x="710" y="600"/>
                </a:lnTo>
                <a:lnTo>
                  <a:pt x="707" y="600"/>
                </a:lnTo>
                <a:lnTo>
                  <a:pt x="703" y="600"/>
                </a:lnTo>
                <a:lnTo>
                  <a:pt x="707" y="601"/>
                </a:lnTo>
                <a:lnTo>
                  <a:pt x="710" y="603"/>
                </a:lnTo>
                <a:lnTo>
                  <a:pt x="715" y="604"/>
                </a:lnTo>
                <a:lnTo>
                  <a:pt x="719" y="603"/>
                </a:lnTo>
                <a:close/>
                <a:moveTo>
                  <a:pt x="615" y="572"/>
                </a:moveTo>
                <a:lnTo>
                  <a:pt x="618" y="571"/>
                </a:lnTo>
                <a:lnTo>
                  <a:pt x="620" y="568"/>
                </a:lnTo>
                <a:lnTo>
                  <a:pt x="620" y="568"/>
                </a:lnTo>
                <a:lnTo>
                  <a:pt x="620" y="567"/>
                </a:lnTo>
                <a:lnTo>
                  <a:pt x="619" y="566"/>
                </a:lnTo>
                <a:lnTo>
                  <a:pt x="618" y="566"/>
                </a:lnTo>
                <a:lnTo>
                  <a:pt x="615" y="567"/>
                </a:lnTo>
                <a:lnTo>
                  <a:pt x="612" y="570"/>
                </a:lnTo>
                <a:lnTo>
                  <a:pt x="612" y="571"/>
                </a:lnTo>
                <a:lnTo>
                  <a:pt x="612" y="571"/>
                </a:lnTo>
                <a:lnTo>
                  <a:pt x="614" y="572"/>
                </a:lnTo>
                <a:lnTo>
                  <a:pt x="615" y="572"/>
                </a:lnTo>
                <a:lnTo>
                  <a:pt x="615" y="572"/>
                </a:lnTo>
                <a:lnTo>
                  <a:pt x="615" y="572"/>
                </a:lnTo>
                <a:close/>
                <a:moveTo>
                  <a:pt x="658" y="217"/>
                </a:moveTo>
                <a:lnTo>
                  <a:pt x="659" y="217"/>
                </a:lnTo>
                <a:lnTo>
                  <a:pt x="660" y="216"/>
                </a:lnTo>
                <a:lnTo>
                  <a:pt x="661" y="215"/>
                </a:lnTo>
                <a:lnTo>
                  <a:pt x="661" y="213"/>
                </a:lnTo>
                <a:lnTo>
                  <a:pt x="660" y="211"/>
                </a:lnTo>
                <a:lnTo>
                  <a:pt x="660" y="210"/>
                </a:lnTo>
                <a:lnTo>
                  <a:pt x="659" y="209"/>
                </a:lnTo>
                <a:lnTo>
                  <a:pt x="657" y="209"/>
                </a:lnTo>
                <a:lnTo>
                  <a:pt x="656" y="210"/>
                </a:lnTo>
                <a:lnTo>
                  <a:pt x="655" y="211"/>
                </a:lnTo>
                <a:lnTo>
                  <a:pt x="655" y="213"/>
                </a:lnTo>
                <a:lnTo>
                  <a:pt x="655" y="214"/>
                </a:lnTo>
                <a:lnTo>
                  <a:pt x="656" y="216"/>
                </a:lnTo>
                <a:lnTo>
                  <a:pt x="658" y="217"/>
                </a:lnTo>
                <a:lnTo>
                  <a:pt x="658" y="217"/>
                </a:lnTo>
                <a:lnTo>
                  <a:pt x="658" y="217"/>
                </a:lnTo>
                <a:close/>
                <a:moveTo>
                  <a:pt x="273" y="91"/>
                </a:moveTo>
                <a:lnTo>
                  <a:pt x="274" y="92"/>
                </a:lnTo>
                <a:lnTo>
                  <a:pt x="276" y="91"/>
                </a:lnTo>
                <a:lnTo>
                  <a:pt x="276" y="90"/>
                </a:lnTo>
                <a:lnTo>
                  <a:pt x="276" y="89"/>
                </a:lnTo>
                <a:lnTo>
                  <a:pt x="270" y="86"/>
                </a:lnTo>
                <a:lnTo>
                  <a:pt x="265" y="84"/>
                </a:lnTo>
                <a:lnTo>
                  <a:pt x="265" y="88"/>
                </a:lnTo>
                <a:lnTo>
                  <a:pt x="268" y="90"/>
                </a:lnTo>
                <a:lnTo>
                  <a:pt x="270" y="90"/>
                </a:lnTo>
                <a:lnTo>
                  <a:pt x="273" y="91"/>
                </a:lnTo>
                <a:lnTo>
                  <a:pt x="272" y="91"/>
                </a:lnTo>
                <a:lnTo>
                  <a:pt x="273" y="91"/>
                </a:lnTo>
                <a:close/>
                <a:moveTo>
                  <a:pt x="801" y="664"/>
                </a:moveTo>
                <a:lnTo>
                  <a:pt x="805" y="664"/>
                </a:lnTo>
                <a:lnTo>
                  <a:pt x="808" y="663"/>
                </a:lnTo>
                <a:lnTo>
                  <a:pt x="812" y="662"/>
                </a:lnTo>
                <a:lnTo>
                  <a:pt x="814" y="659"/>
                </a:lnTo>
                <a:lnTo>
                  <a:pt x="810" y="659"/>
                </a:lnTo>
                <a:lnTo>
                  <a:pt x="807" y="659"/>
                </a:lnTo>
                <a:lnTo>
                  <a:pt x="804" y="662"/>
                </a:lnTo>
                <a:lnTo>
                  <a:pt x="801" y="664"/>
                </a:lnTo>
                <a:close/>
                <a:moveTo>
                  <a:pt x="289" y="414"/>
                </a:moveTo>
                <a:lnTo>
                  <a:pt x="291" y="415"/>
                </a:lnTo>
                <a:lnTo>
                  <a:pt x="295" y="416"/>
                </a:lnTo>
                <a:lnTo>
                  <a:pt x="298" y="416"/>
                </a:lnTo>
                <a:lnTo>
                  <a:pt x="302" y="415"/>
                </a:lnTo>
                <a:lnTo>
                  <a:pt x="298" y="414"/>
                </a:lnTo>
                <a:lnTo>
                  <a:pt x="296" y="413"/>
                </a:lnTo>
                <a:lnTo>
                  <a:pt x="293" y="413"/>
                </a:lnTo>
                <a:lnTo>
                  <a:pt x="289" y="414"/>
                </a:lnTo>
                <a:close/>
                <a:moveTo>
                  <a:pt x="1558" y="355"/>
                </a:moveTo>
                <a:lnTo>
                  <a:pt x="1555" y="355"/>
                </a:lnTo>
                <a:lnTo>
                  <a:pt x="1553" y="357"/>
                </a:lnTo>
                <a:lnTo>
                  <a:pt x="1550" y="359"/>
                </a:lnTo>
                <a:lnTo>
                  <a:pt x="1549" y="362"/>
                </a:lnTo>
                <a:lnTo>
                  <a:pt x="1551" y="360"/>
                </a:lnTo>
                <a:lnTo>
                  <a:pt x="1556" y="358"/>
                </a:lnTo>
                <a:lnTo>
                  <a:pt x="1558" y="357"/>
                </a:lnTo>
                <a:lnTo>
                  <a:pt x="1559" y="356"/>
                </a:lnTo>
                <a:lnTo>
                  <a:pt x="1559" y="355"/>
                </a:lnTo>
                <a:lnTo>
                  <a:pt x="1558" y="355"/>
                </a:lnTo>
                <a:lnTo>
                  <a:pt x="1557" y="355"/>
                </a:lnTo>
                <a:lnTo>
                  <a:pt x="1558" y="355"/>
                </a:lnTo>
                <a:close/>
                <a:moveTo>
                  <a:pt x="1097" y="630"/>
                </a:moveTo>
                <a:lnTo>
                  <a:pt x="1100" y="629"/>
                </a:lnTo>
                <a:lnTo>
                  <a:pt x="1101" y="628"/>
                </a:lnTo>
                <a:lnTo>
                  <a:pt x="1102" y="625"/>
                </a:lnTo>
                <a:lnTo>
                  <a:pt x="1101" y="624"/>
                </a:lnTo>
                <a:lnTo>
                  <a:pt x="1097" y="626"/>
                </a:lnTo>
                <a:lnTo>
                  <a:pt x="1093" y="626"/>
                </a:lnTo>
                <a:lnTo>
                  <a:pt x="1092" y="628"/>
                </a:lnTo>
                <a:lnTo>
                  <a:pt x="1092" y="630"/>
                </a:lnTo>
                <a:lnTo>
                  <a:pt x="1093" y="631"/>
                </a:lnTo>
                <a:lnTo>
                  <a:pt x="1095" y="631"/>
                </a:lnTo>
                <a:lnTo>
                  <a:pt x="1096" y="631"/>
                </a:lnTo>
                <a:lnTo>
                  <a:pt x="1097" y="630"/>
                </a:lnTo>
                <a:lnTo>
                  <a:pt x="1097" y="630"/>
                </a:lnTo>
                <a:lnTo>
                  <a:pt x="1097" y="630"/>
                </a:lnTo>
                <a:close/>
                <a:moveTo>
                  <a:pt x="961" y="665"/>
                </a:moveTo>
                <a:lnTo>
                  <a:pt x="960" y="666"/>
                </a:lnTo>
                <a:lnTo>
                  <a:pt x="960" y="667"/>
                </a:lnTo>
                <a:lnTo>
                  <a:pt x="962" y="667"/>
                </a:lnTo>
                <a:lnTo>
                  <a:pt x="963" y="666"/>
                </a:lnTo>
                <a:lnTo>
                  <a:pt x="969" y="666"/>
                </a:lnTo>
                <a:lnTo>
                  <a:pt x="973" y="663"/>
                </a:lnTo>
                <a:lnTo>
                  <a:pt x="968" y="664"/>
                </a:lnTo>
                <a:lnTo>
                  <a:pt x="961" y="665"/>
                </a:lnTo>
                <a:lnTo>
                  <a:pt x="962" y="665"/>
                </a:lnTo>
                <a:lnTo>
                  <a:pt x="961" y="665"/>
                </a:lnTo>
                <a:close/>
                <a:moveTo>
                  <a:pt x="115" y="208"/>
                </a:moveTo>
                <a:lnTo>
                  <a:pt x="112" y="207"/>
                </a:lnTo>
                <a:lnTo>
                  <a:pt x="108" y="206"/>
                </a:lnTo>
                <a:lnTo>
                  <a:pt x="105" y="205"/>
                </a:lnTo>
                <a:lnTo>
                  <a:pt x="101" y="205"/>
                </a:lnTo>
                <a:lnTo>
                  <a:pt x="105" y="206"/>
                </a:lnTo>
                <a:lnTo>
                  <a:pt x="108" y="208"/>
                </a:lnTo>
                <a:lnTo>
                  <a:pt x="112" y="208"/>
                </a:lnTo>
                <a:lnTo>
                  <a:pt x="115" y="208"/>
                </a:lnTo>
                <a:close/>
                <a:moveTo>
                  <a:pt x="140" y="206"/>
                </a:moveTo>
                <a:lnTo>
                  <a:pt x="141" y="205"/>
                </a:lnTo>
                <a:lnTo>
                  <a:pt x="142" y="205"/>
                </a:lnTo>
                <a:lnTo>
                  <a:pt x="142" y="205"/>
                </a:lnTo>
                <a:lnTo>
                  <a:pt x="140" y="203"/>
                </a:lnTo>
                <a:lnTo>
                  <a:pt x="136" y="205"/>
                </a:lnTo>
                <a:lnTo>
                  <a:pt x="131" y="206"/>
                </a:lnTo>
                <a:lnTo>
                  <a:pt x="133" y="207"/>
                </a:lnTo>
                <a:lnTo>
                  <a:pt x="137" y="208"/>
                </a:lnTo>
                <a:lnTo>
                  <a:pt x="139" y="208"/>
                </a:lnTo>
                <a:lnTo>
                  <a:pt x="140" y="206"/>
                </a:lnTo>
                <a:lnTo>
                  <a:pt x="139" y="208"/>
                </a:lnTo>
                <a:lnTo>
                  <a:pt x="140" y="206"/>
                </a:lnTo>
                <a:close/>
                <a:moveTo>
                  <a:pt x="759" y="661"/>
                </a:moveTo>
                <a:lnTo>
                  <a:pt x="763" y="662"/>
                </a:lnTo>
                <a:lnTo>
                  <a:pt x="767" y="663"/>
                </a:lnTo>
                <a:lnTo>
                  <a:pt x="771" y="663"/>
                </a:lnTo>
                <a:lnTo>
                  <a:pt x="775" y="662"/>
                </a:lnTo>
                <a:lnTo>
                  <a:pt x="772" y="661"/>
                </a:lnTo>
                <a:lnTo>
                  <a:pt x="767" y="659"/>
                </a:lnTo>
                <a:lnTo>
                  <a:pt x="764" y="659"/>
                </a:lnTo>
                <a:lnTo>
                  <a:pt x="759" y="661"/>
                </a:lnTo>
                <a:close/>
                <a:moveTo>
                  <a:pt x="466" y="182"/>
                </a:moveTo>
                <a:lnTo>
                  <a:pt x="463" y="181"/>
                </a:lnTo>
                <a:lnTo>
                  <a:pt x="460" y="178"/>
                </a:lnTo>
                <a:lnTo>
                  <a:pt x="459" y="178"/>
                </a:lnTo>
                <a:lnTo>
                  <a:pt x="456" y="180"/>
                </a:lnTo>
                <a:lnTo>
                  <a:pt x="456" y="181"/>
                </a:lnTo>
                <a:lnTo>
                  <a:pt x="455" y="183"/>
                </a:lnTo>
                <a:lnTo>
                  <a:pt x="459" y="185"/>
                </a:lnTo>
                <a:lnTo>
                  <a:pt x="461" y="186"/>
                </a:lnTo>
                <a:lnTo>
                  <a:pt x="461" y="184"/>
                </a:lnTo>
                <a:lnTo>
                  <a:pt x="461" y="183"/>
                </a:lnTo>
                <a:lnTo>
                  <a:pt x="461" y="183"/>
                </a:lnTo>
                <a:lnTo>
                  <a:pt x="462" y="183"/>
                </a:lnTo>
                <a:lnTo>
                  <a:pt x="464" y="183"/>
                </a:lnTo>
                <a:lnTo>
                  <a:pt x="466" y="182"/>
                </a:lnTo>
                <a:lnTo>
                  <a:pt x="463" y="181"/>
                </a:lnTo>
                <a:lnTo>
                  <a:pt x="466" y="182"/>
                </a:lnTo>
                <a:close/>
                <a:moveTo>
                  <a:pt x="485" y="189"/>
                </a:moveTo>
                <a:lnTo>
                  <a:pt x="484" y="188"/>
                </a:lnTo>
                <a:lnTo>
                  <a:pt x="482" y="188"/>
                </a:lnTo>
                <a:lnTo>
                  <a:pt x="480" y="189"/>
                </a:lnTo>
                <a:lnTo>
                  <a:pt x="479" y="190"/>
                </a:lnTo>
                <a:lnTo>
                  <a:pt x="480" y="191"/>
                </a:lnTo>
                <a:lnTo>
                  <a:pt x="482" y="191"/>
                </a:lnTo>
                <a:lnTo>
                  <a:pt x="484" y="193"/>
                </a:lnTo>
                <a:lnTo>
                  <a:pt x="486" y="194"/>
                </a:lnTo>
                <a:lnTo>
                  <a:pt x="490" y="194"/>
                </a:lnTo>
                <a:lnTo>
                  <a:pt x="492" y="194"/>
                </a:lnTo>
                <a:lnTo>
                  <a:pt x="488" y="191"/>
                </a:lnTo>
                <a:lnTo>
                  <a:pt x="485" y="189"/>
                </a:lnTo>
                <a:close/>
                <a:moveTo>
                  <a:pt x="88" y="217"/>
                </a:moveTo>
                <a:lnTo>
                  <a:pt x="82" y="215"/>
                </a:lnTo>
                <a:lnTo>
                  <a:pt x="79" y="214"/>
                </a:lnTo>
                <a:lnTo>
                  <a:pt x="75" y="214"/>
                </a:lnTo>
                <a:lnTo>
                  <a:pt x="72" y="215"/>
                </a:lnTo>
                <a:lnTo>
                  <a:pt x="75" y="216"/>
                </a:lnTo>
                <a:lnTo>
                  <a:pt x="79" y="217"/>
                </a:lnTo>
                <a:lnTo>
                  <a:pt x="83" y="217"/>
                </a:lnTo>
                <a:lnTo>
                  <a:pt x="88" y="217"/>
                </a:lnTo>
                <a:close/>
                <a:moveTo>
                  <a:pt x="867" y="640"/>
                </a:moveTo>
                <a:lnTo>
                  <a:pt x="865" y="640"/>
                </a:lnTo>
                <a:lnTo>
                  <a:pt x="863" y="641"/>
                </a:lnTo>
                <a:lnTo>
                  <a:pt x="862" y="642"/>
                </a:lnTo>
                <a:lnTo>
                  <a:pt x="861" y="642"/>
                </a:lnTo>
                <a:lnTo>
                  <a:pt x="858" y="643"/>
                </a:lnTo>
                <a:lnTo>
                  <a:pt x="857" y="642"/>
                </a:lnTo>
                <a:lnTo>
                  <a:pt x="856" y="643"/>
                </a:lnTo>
                <a:lnTo>
                  <a:pt x="857" y="645"/>
                </a:lnTo>
                <a:lnTo>
                  <a:pt x="859" y="646"/>
                </a:lnTo>
                <a:lnTo>
                  <a:pt x="862" y="646"/>
                </a:lnTo>
                <a:lnTo>
                  <a:pt x="865" y="645"/>
                </a:lnTo>
                <a:lnTo>
                  <a:pt x="867" y="645"/>
                </a:lnTo>
                <a:lnTo>
                  <a:pt x="868" y="642"/>
                </a:lnTo>
                <a:lnTo>
                  <a:pt x="867" y="640"/>
                </a:lnTo>
                <a:lnTo>
                  <a:pt x="867" y="640"/>
                </a:lnTo>
                <a:lnTo>
                  <a:pt x="867" y="640"/>
                </a:lnTo>
                <a:close/>
                <a:moveTo>
                  <a:pt x="468" y="136"/>
                </a:moveTo>
                <a:lnTo>
                  <a:pt x="469" y="138"/>
                </a:lnTo>
                <a:lnTo>
                  <a:pt x="471" y="138"/>
                </a:lnTo>
                <a:lnTo>
                  <a:pt x="471" y="136"/>
                </a:lnTo>
                <a:lnTo>
                  <a:pt x="470" y="134"/>
                </a:lnTo>
                <a:lnTo>
                  <a:pt x="468" y="132"/>
                </a:lnTo>
                <a:lnTo>
                  <a:pt x="466" y="131"/>
                </a:lnTo>
                <a:lnTo>
                  <a:pt x="462" y="130"/>
                </a:lnTo>
                <a:lnTo>
                  <a:pt x="459" y="130"/>
                </a:lnTo>
                <a:lnTo>
                  <a:pt x="463" y="133"/>
                </a:lnTo>
                <a:lnTo>
                  <a:pt x="466" y="136"/>
                </a:lnTo>
                <a:lnTo>
                  <a:pt x="466" y="138"/>
                </a:lnTo>
                <a:lnTo>
                  <a:pt x="466" y="138"/>
                </a:lnTo>
                <a:lnTo>
                  <a:pt x="463" y="138"/>
                </a:lnTo>
                <a:lnTo>
                  <a:pt x="462" y="138"/>
                </a:lnTo>
                <a:lnTo>
                  <a:pt x="461" y="139"/>
                </a:lnTo>
                <a:lnTo>
                  <a:pt x="461" y="140"/>
                </a:lnTo>
                <a:lnTo>
                  <a:pt x="460" y="143"/>
                </a:lnTo>
                <a:lnTo>
                  <a:pt x="459" y="144"/>
                </a:lnTo>
                <a:lnTo>
                  <a:pt x="461" y="144"/>
                </a:lnTo>
                <a:lnTo>
                  <a:pt x="459" y="144"/>
                </a:lnTo>
                <a:lnTo>
                  <a:pt x="463" y="144"/>
                </a:lnTo>
                <a:lnTo>
                  <a:pt x="468" y="144"/>
                </a:lnTo>
                <a:lnTo>
                  <a:pt x="470" y="148"/>
                </a:lnTo>
                <a:lnTo>
                  <a:pt x="475" y="149"/>
                </a:lnTo>
                <a:lnTo>
                  <a:pt x="477" y="148"/>
                </a:lnTo>
                <a:lnTo>
                  <a:pt x="476" y="147"/>
                </a:lnTo>
                <a:lnTo>
                  <a:pt x="475" y="145"/>
                </a:lnTo>
                <a:lnTo>
                  <a:pt x="472" y="144"/>
                </a:lnTo>
                <a:lnTo>
                  <a:pt x="471" y="143"/>
                </a:lnTo>
                <a:lnTo>
                  <a:pt x="468" y="141"/>
                </a:lnTo>
                <a:lnTo>
                  <a:pt x="467" y="140"/>
                </a:lnTo>
                <a:lnTo>
                  <a:pt x="466" y="136"/>
                </a:lnTo>
                <a:lnTo>
                  <a:pt x="467" y="136"/>
                </a:lnTo>
                <a:lnTo>
                  <a:pt x="468" y="136"/>
                </a:lnTo>
                <a:lnTo>
                  <a:pt x="468" y="136"/>
                </a:lnTo>
                <a:lnTo>
                  <a:pt x="468" y="136"/>
                </a:lnTo>
                <a:close/>
                <a:moveTo>
                  <a:pt x="315" y="108"/>
                </a:moveTo>
                <a:lnTo>
                  <a:pt x="317" y="107"/>
                </a:lnTo>
                <a:lnTo>
                  <a:pt x="317" y="106"/>
                </a:lnTo>
                <a:lnTo>
                  <a:pt x="315" y="105"/>
                </a:lnTo>
                <a:lnTo>
                  <a:pt x="313" y="103"/>
                </a:lnTo>
                <a:lnTo>
                  <a:pt x="309" y="101"/>
                </a:lnTo>
                <a:lnTo>
                  <a:pt x="305" y="100"/>
                </a:lnTo>
                <a:lnTo>
                  <a:pt x="307" y="102"/>
                </a:lnTo>
                <a:lnTo>
                  <a:pt x="310" y="106"/>
                </a:lnTo>
                <a:lnTo>
                  <a:pt x="313" y="108"/>
                </a:lnTo>
                <a:lnTo>
                  <a:pt x="315" y="108"/>
                </a:lnTo>
                <a:lnTo>
                  <a:pt x="315" y="108"/>
                </a:lnTo>
                <a:lnTo>
                  <a:pt x="315" y="108"/>
                </a:lnTo>
                <a:close/>
                <a:moveTo>
                  <a:pt x="726" y="640"/>
                </a:moveTo>
                <a:lnTo>
                  <a:pt x="724" y="641"/>
                </a:lnTo>
                <a:lnTo>
                  <a:pt x="724" y="643"/>
                </a:lnTo>
                <a:lnTo>
                  <a:pt x="726" y="643"/>
                </a:lnTo>
                <a:lnTo>
                  <a:pt x="729" y="642"/>
                </a:lnTo>
                <a:lnTo>
                  <a:pt x="732" y="641"/>
                </a:lnTo>
                <a:lnTo>
                  <a:pt x="734" y="641"/>
                </a:lnTo>
                <a:lnTo>
                  <a:pt x="738" y="640"/>
                </a:lnTo>
                <a:lnTo>
                  <a:pt x="740" y="639"/>
                </a:lnTo>
                <a:lnTo>
                  <a:pt x="732" y="638"/>
                </a:lnTo>
                <a:lnTo>
                  <a:pt x="726" y="640"/>
                </a:lnTo>
                <a:lnTo>
                  <a:pt x="727" y="640"/>
                </a:lnTo>
                <a:lnTo>
                  <a:pt x="726" y="640"/>
                </a:lnTo>
                <a:close/>
                <a:moveTo>
                  <a:pt x="282" y="182"/>
                </a:moveTo>
                <a:lnTo>
                  <a:pt x="278" y="184"/>
                </a:lnTo>
                <a:lnTo>
                  <a:pt x="272" y="185"/>
                </a:lnTo>
                <a:lnTo>
                  <a:pt x="274" y="188"/>
                </a:lnTo>
                <a:lnTo>
                  <a:pt x="278" y="189"/>
                </a:lnTo>
                <a:lnTo>
                  <a:pt x="281" y="189"/>
                </a:lnTo>
                <a:lnTo>
                  <a:pt x="284" y="188"/>
                </a:lnTo>
                <a:lnTo>
                  <a:pt x="285" y="185"/>
                </a:lnTo>
                <a:lnTo>
                  <a:pt x="285" y="184"/>
                </a:lnTo>
                <a:lnTo>
                  <a:pt x="284" y="182"/>
                </a:lnTo>
                <a:lnTo>
                  <a:pt x="282" y="182"/>
                </a:lnTo>
                <a:lnTo>
                  <a:pt x="281" y="183"/>
                </a:lnTo>
                <a:lnTo>
                  <a:pt x="282" y="182"/>
                </a:lnTo>
                <a:close/>
                <a:moveTo>
                  <a:pt x="412" y="185"/>
                </a:moveTo>
                <a:lnTo>
                  <a:pt x="414" y="188"/>
                </a:lnTo>
                <a:lnTo>
                  <a:pt x="417" y="190"/>
                </a:lnTo>
                <a:lnTo>
                  <a:pt x="419" y="190"/>
                </a:lnTo>
                <a:lnTo>
                  <a:pt x="420" y="190"/>
                </a:lnTo>
                <a:lnTo>
                  <a:pt x="421" y="190"/>
                </a:lnTo>
                <a:lnTo>
                  <a:pt x="421" y="189"/>
                </a:lnTo>
                <a:lnTo>
                  <a:pt x="421" y="186"/>
                </a:lnTo>
                <a:lnTo>
                  <a:pt x="421" y="185"/>
                </a:lnTo>
                <a:lnTo>
                  <a:pt x="420" y="185"/>
                </a:lnTo>
                <a:lnTo>
                  <a:pt x="418" y="185"/>
                </a:lnTo>
                <a:lnTo>
                  <a:pt x="416" y="185"/>
                </a:lnTo>
                <a:lnTo>
                  <a:pt x="412" y="185"/>
                </a:lnTo>
                <a:lnTo>
                  <a:pt x="413" y="186"/>
                </a:lnTo>
                <a:lnTo>
                  <a:pt x="412" y="185"/>
                </a:lnTo>
                <a:close/>
                <a:moveTo>
                  <a:pt x="398" y="169"/>
                </a:moveTo>
                <a:lnTo>
                  <a:pt x="402" y="173"/>
                </a:lnTo>
                <a:lnTo>
                  <a:pt x="404" y="176"/>
                </a:lnTo>
                <a:lnTo>
                  <a:pt x="405" y="177"/>
                </a:lnTo>
                <a:lnTo>
                  <a:pt x="408" y="178"/>
                </a:lnTo>
                <a:lnTo>
                  <a:pt x="410" y="180"/>
                </a:lnTo>
                <a:lnTo>
                  <a:pt x="413" y="178"/>
                </a:lnTo>
                <a:lnTo>
                  <a:pt x="410" y="176"/>
                </a:lnTo>
                <a:lnTo>
                  <a:pt x="406" y="174"/>
                </a:lnTo>
                <a:lnTo>
                  <a:pt x="403" y="171"/>
                </a:lnTo>
                <a:lnTo>
                  <a:pt x="398" y="169"/>
                </a:lnTo>
                <a:close/>
                <a:moveTo>
                  <a:pt x="46" y="284"/>
                </a:moveTo>
                <a:lnTo>
                  <a:pt x="47" y="282"/>
                </a:lnTo>
                <a:lnTo>
                  <a:pt x="47" y="279"/>
                </a:lnTo>
                <a:lnTo>
                  <a:pt x="42" y="280"/>
                </a:lnTo>
                <a:lnTo>
                  <a:pt x="38" y="281"/>
                </a:lnTo>
                <a:lnTo>
                  <a:pt x="39" y="282"/>
                </a:lnTo>
                <a:lnTo>
                  <a:pt x="41" y="284"/>
                </a:lnTo>
                <a:lnTo>
                  <a:pt x="43" y="284"/>
                </a:lnTo>
                <a:lnTo>
                  <a:pt x="46" y="284"/>
                </a:lnTo>
                <a:lnTo>
                  <a:pt x="46" y="284"/>
                </a:lnTo>
                <a:lnTo>
                  <a:pt x="46" y="284"/>
                </a:lnTo>
                <a:close/>
                <a:moveTo>
                  <a:pt x="775" y="626"/>
                </a:moveTo>
                <a:lnTo>
                  <a:pt x="781" y="626"/>
                </a:lnTo>
                <a:lnTo>
                  <a:pt x="785" y="626"/>
                </a:lnTo>
                <a:lnTo>
                  <a:pt x="790" y="625"/>
                </a:lnTo>
                <a:lnTo>
                  <a:pt x="793" y="623"/>
                </a:lnTo>
                <a:lnTo>
                  <a:pt x="789" y="623"/>
                </a:lnTo>
                <a:lnTo>
                  <a:pt x="784" y="623"/>
                </a:lnTo>
                <a:lnTo>
                  <a:pt x="780" y="623"/>
                </a:lnTo>
                <a:lnTo>
                  <a:pt x="775" y="626"/>
                </a:lnTo>
                <a:close/>
                <a:moveTo>
                  <a:pt x="1459" y="68"/>
                </a:moveTo>
                <a:lnTo>
                  <a:pt x="1463" y="68"/>
                </a:lnTo>
                <a:lnTo>
                  <a:pt x="1466" y="66"/>
                </a:lnTo>
                <a:lnTo>
                  <a:pt x="1467" y="62"/>
                </a:lnTo>
                <a:lnTo>
                  <a:pt x="1468" y="59"/>
                </a:lnTo>
                <a:lnTo>
                  <a:pt x="1464" y="61"/>
                </a:lnTo>
                <a:lnTo>
                  <a:pt x="1459" y="65"/>
                </a:lnTo>
                <a:lnTo>
                  <a:pt x="1458" y="65"/>
                </a:lnTo>
                <a:lnTo>
                  <a:pt x="1457" y="66"/>
                </a:lnTo>
                <a:lnTo>
                  <a:pt x="1457" y="67"/>
                </a:lnTo>
                <a:lnTo>
                  <a:pt x="1459" y="68"/>
                </a:lnTo>
                <a:lnTo>
                  <a:pt x="1460" y="68"/>
                </a:lnTo>
                <a:lnTo>
                  <a:pt x="1459" y="68"/>
                </a:lnTo>
                <a:close/>
                <a:moveTo>
                  <a:pt x="420" y="134"/>
                </a:moveTo>
                <a:lnTo>
                  <a:pt x="423" y="132"/>
                </a:lnTo>
                <a:lnTo>
                  <a:pt x="426" y="128"/>
                </a:lnTo>
                <a:lnTo>
                  <a:pt x="422" y="127"/>
                </a:lnTo>
                <a:lnTo>
                  <a:pt x="420" y="127"/>
                </a:lnTo>
                <a:lnTo>
                  <a:pt x="417" y="127"/>
                </a:lnTo>
                <a:lnTo>
                  <a:pt x="416" y="130"/>
                </a:lnTo>
                <a:lnTo>
                  <a:pt x="414" y="132"/>
                </a:lnTo>
                <a:lnTo>
                  <a:pt x="416" y="133"/>
                </a:lnTo>
                <a:lnTo>
                  <a:pt x="418" y="133"/>
                </a:lnTo>
                <a:lnTo>
                  <a:pt x="420" y="134"/>
                </a:lnTo>
                <a:lnTo>
                  <a:pt x="420" y="133"/>
                </a:lnTo>
                <a:lnTo>
                  <a:pt x="420" y="134"/>
                </a:lnTo>
                <a:close/>
                <a:moveTo>
                  <a:pt x="307" y="467"/>
                </a:moveTo>
                <a:lnTo>
                  <a:pt x="314" y="467"/>
                </a:lnTo>
                <a:lnTo>
                  <a:pt x="320" y="467"/>
                </a:lnTo>
                <a:lnTo>
                  <a:pt x="318" y="464"/>
                </a:lnTo>
                <a:lnTo>
                  <a:pt x="314" y="463"/>
                </a:lnTo>
                <a:lnTo>
                  <a:pt x="312" y="464"/>
                </a:lnTo>
                <a:lnTo>
                  <a:pt x="307" y="467"/>
                </a:lnTo>
                <a:close/>
                <a:moveTo>
                  <a:pt x="1520" y="193"/>
                </a:moveTo>
                <a:lnTo>
                  <a:pt x="1525" y="193"/>
                </a:lnTo>
                <a:lnTo>
                  <a:pt x="1530" y="192"/>
                </a:lnTo>
                <a:lnTo>
                  <a:pt x="1534" y="190"/>
                </a:lnTo>
                <a:lnTo>
                  <a:pt x="1538" y="188"/>
                </a:lnTo>
                <a:lnTo>
                  <a:pt x="1533" y="188"/>
                </a:lnTo>
                <a:lnTo>
                  <a:pt x="1529" y="190"/>
                </a:lnTo>
                <a:lnTo>
                  <a:pt x="1524" y="191"/>
                </a:lnTo>
                <a:lnTo>
                  <a:pt x="1520" y="193"/>
                </a:lnTo>
                <a:close/>
                <a:moveTo>
                  <a:pt x="144" y="388"/>
                </a:moveTo>
                <a:lnTo>
                  <a:pt x="134" y="388"/>
                </a:lnTo>
                <a:lnTo>
                  <a:pt x="125" y="388"/>
                </a:lnTo>
                <a:lnTo>
                  <a:pt x="133" y="390"/>
                </a:lnTo>
                <a:lnTo>
                  <a:pt x="140" y="391"/>
                </a:lnTo>
                <a:lnTo>
                  <a:pt x="144" y="392"/>
                </a:lnTo>
                <a:lnTo>
                  <a:pt x="146" y="390"/>
                </a:lnTo>
                <a:lnTo>
                  <a:pt x="147" y="389"/>
                </a:lnTo>
                <a:lnTo>
                  <a:pt x="146" y="389"/>
                </a:lnTo>
                <a:lnTo>
                  <a:pt x="145" y="388"/>
                </a:lnTo>
                <a:lnTo>
                  <a:pt x="144" y="388"/>
                </a:lnTo>
                <a:lnTo>
                  <a:pt x="142" y="388"/>
                </a:lnTo>
                <a:lnTo>
                  <a:pt x="144" y="388"/>
                </a:lnTo>
                <a:close/>
                <a:moveTo>
                  <a:pt x="89" y="285"/>
                </a:moveTo>
                <a:lnTo>
                  <a:pt x="89" y="284"/>
                </a:lnTo>
                <a:lnTo>
                  <a:pt x="89" y="283"/>
                </a:lnTo>
                <a:lnTo>
                  <a:pt x="87" y="282"/>
                </a:lnTo>
                <a:lnTo>
                  <a:pt x="84" y="281"/>
                </a:lnTo>
                <a:lnTo>
                  <a:pt x="82" y="282"/>
                </a:lnTo>
                <a:lnTo>
                  <a:pt x="80" y="284"/>
                </a:lnTo>
                <a:lnTo>
                  <a:pt x="79" y="288"/>
                </a:lnTo>
                <a:lnTo>
                  <a:pt x="78" y="290"/>
                </a:lnTo>
                <a:lnTo>
                  <a:pt x="79" y="290"/>
                </a:lnTo>
                <a:lnTo>
                  <a:pt x="81" y="290"/>
                </a:lnTo>
                <a:lnTo>
                  <a:pt x="82" y="288"/>
                </a:lnTo>
                <a:lnTo>
                  <a:pt x="82" y="286"/>
                </a:lnTo>
                <a:lnTo>
                  <a:pt x="85" y="285"/>
                </a:lnTo>
                <a:lnTo>
                  <a:pt x="89" y="285"/>
                </a:lnTo>
                <a:lnTo>
                  <a:pt x="88" y="285"/>
                </a:lnTo>
                <a:lnTo>
                  <a:pt x="89" y="285"/>
                </a:lnTo>
                <a:close/>
                <a:moveTo>
                  <a:pt x="288" y="418"/>
                </a:moveTo>
                <a:lnTo>
                  <a:pt x="282" y="417"/>
                </a:lnTo>
                <a:lnTo>
                  <a:pt x="276" y="418"/>
                </a:lnTo>
                <a:lnTo>
                  <a:pt x="279" y="420"/>
                </a:lnTo>
                <a:lnTo>
                  <a:pt x="282" y="421"/>
                </a:lnTo>
                <a:lnTo>
                  <a:pt x="286" y="421"/>
                </a:lnTo>
                <a:lnTo>
                  <a:pt x="288" y="418"/>
                </a:lnTo>
                <a:close/>
                <a:moveTo>
                  <a:pt x="140" y="222"/>
                </a:moveTo>
                <a:lnTo>
                  <a:pt x="149" y="225"/>
                </a:lnTo>
                <a:lnTo>
                  <a:pt x="158" y="228"/>
                </a:lnTo>
                <a:lnTo>
                  <a:pt x="155" y="225"/>
                </a:lnTo>
                <a:lnTo>
                  <a:pt x="150" y="223"/>
                </a:lnTo>
                <a:lnTo>
                  <a:pt x="145" y="222"/>
                </a:lnTo>
                <a:lnTo>
                  <a:pt x="140" y="222"/>
                </a:lnTo>
                <a:close/>
                <a:moveTo>
                  <a:pt x="236" y="113"/>
                </a:moveTo>
                <a:lnTo>
                  <a:pt x="236" y="114"/>
                </a:lnTo>
                <a:lnTo>
                  <a:pt x="237" y="115"/>
                </a:lnTo>
                <a:lnTo>
                  <a:pt x="239" y="117"/>
                </a:lnTo>
                <a:lnTo>
                  <a:pt x="241" y="118"/>
                </a:lnTo>
                <a:lnTo>
                  <a:pt x="246" y="119"/>
                </a:lnTo>
                <a:lnTo>
                  <a:pt x="249" y="118"/>
                </a:lnTo>
                <a:lnTo>
                  <a:pt x="248" y="116"/>
                </a:lnTo>
                <a:lnTo>
                  <a:pt x="244" y="113"/>
                </a:lnTo>
                <a:lnTo>
                  <a:pt x="241" y="111"/>
                </a:lnTo>
                <a:lnTo>
                  <a:pt x="239" y="111"/>
                </a:lnTo>
                <a:lnTo>
                  <a:pt x="237" y="111"/>
                </a:lnTo>
                <a:lnTo>
                  <a:pt x="236" y="113"/>
                </a:lnTo>
                <a:lnTo>
                  <a:pt x="236" y="111"/>
                </a:lnTo>
                <a:lnTo>
                  <a:pt x="236" y="113"/>
                </a:lnTo>
                <a:close/>
                <a:moveTo>
                  <a:pt x="401" y="503"/>
                </a:moveTo>
                <a:lnTo>
                  <a:pt x="409" y="503"/>
                </a:lnTo>
                <a:lnTo>
                  <a:pt x="416" y="500"/>
                </a:lnTo>
                <a:lnTo>
                  <a:pt x="409" y="499"/>
                </a:lnTo>
                <a:lnTo>
                  <a:pt x="405" y="499"/>
                </a:lnTo>
                <a:lnTo>
                  <a:pt x="403" y="500"/>
                </a:lnTo>
                <a:lnTo>
                  <a:pt x="401" y="503"/>
                </a:lnTo>
                <a:close/>
                <a:moveTo>
                  <a:pt x="71" y="285"/>
                </a:moveTo>
                <a:lnTo>
                  <a:pt x="63" y="284"/>
                </a:lnTo>
                <a:lnTo>
                  <a:pt x="56" y="285"/>
                </a:lnTo>
                <a:lnTo>
                  <a:pt x="62" y="288"/>
                </a:lnTo>
                <a:lnTo>
                  <a:pt x="68" y="288"/>
                </a:lnTo>
                <a:lnTo>
                  <a:pt x="70" y="289"/>
                </a:lnTo>
                <a:lnTo>
                  <a:pt x="72" y="288"/>
                </a:lnTo>
                <a:lnTo>
                  <a:pt x="72" y="286"/>
                </a:lnTo>
                <a:lnTo>
                  <a:pt x="71" y="285"/>
                </a:lnTo>
                <a:lnTo>
                  <a:pt x="68" y="285"/>
                </a:lnTo>
                <a:lnTo>
                  <a:pt x="71" y="285"/>
                </a:lnTo>
                <a:close/>
                <a:moveTo>
                  <a:pt x="182" y="396"/>
                </a:moveTo>
                <a:lnTo>
                  <a:pt x="188" y="398"/>
                </a:lnTo>
                <a:lnTo>
                  <a:pt x="192" y="399"/>
                </a:lnTo>
                <a:lnTo>
                  <a:pt x="196" y="398"/>
                </a:lnTo>
                <a:lnTo>
                  <a:pt x="200" y="396"/>
                </a:lnTo>
                <a:lnTo>
                  <a:pt x="191" y="394"/>
                </a:lnTo>
                <a:lnTo>
                  <a:pt x="182" y="396"/>
                </a:lnTo>
                <a:close/>
                <a:moveTo>
                  <a:pt x="567" y="578"/>
                </a:moveTo>
                <a:lnTo>
                  <a:pt x="559" y="578"/>
                </a:lnTo>
                <a:lnTo>
                  <a:pt x="552" y="581"/>
                </a:lnTo>
                <a:lnTo>
                  <a:pt x="557" y="581"/>
                </a:lnTo>
                <a:lnTo>
                  <a:pt x="561" y="581"/>
                </a:lnTo>
                <a:lnTo>
                  <a:pt x="565" y="582"/>
                </a:lnTo>
                <a:lnTo>
                  <a:pt x="568" y="584"/>
                </a:lnTo>
                <a:lnTo>
                  <a:pt x="568" y="583"/>
                </a:lnTo>
                <a:lnTo>
                  <a:pt x="569" y="581"/>
                </a:lnTo>
                <a:lnTo>
                  <a:pt x="568" y="579"/>
                </a:lnTo>
                <a:lnTo>
                  <a:pt x="567" y="578"/>
                </a:lnTo>
                <a:lnTo>
                  <a:pt x="567" y="578"/>
                </a:lnTo>
                <a:lnTo>
                  <a:pt x="567" y="578"/>
                </a:lnTo>
                <a:close/>
                <a:moveTo>
                  <a:pt x="421" y="159"/>
                </a:moveTo>
                <a:lnTo>
                  <a:pt x="420" y="160"/>
                </a:lnTo>
                <a:lnTo>
                  <a:pt x="418" y="163"/>
                </a:lnTo>
                <a:lnTo>
                  <a:pt x="419" y="165"/>
                </a:lnTo>
                <a:lnTo>
                  <a:pt x="420" y="165"/>
                </a:lnTo>
                <a:lnTo>
                  <a:pt x="421" y="165"/>
                </a:lnTo>
                <a:lnTo>
                  <a:pt x="423" y="166"/>
                </a:lnTo>
                <a:lnTo>
                  <a:pt x="426" y="167"/>
                </a:lnTo>
                <a:lnTo>
                  <a:pt x="428" y="167"/>
                </a:lnTo>
                <a:lnTo>
                  <a:pt x="428" y="165"/>
                </a:lnTo>
                <a:lnTo>
                  <a:pt x="427" y="164"/>
                </a:lnTo>
                <a:lnTo>
                  <a:pt x="427" y="161"/>
                </a:lnTo>
                <a:lnTo>
                  <a:pt x="427" y="159"/>
                </a:lnTo>
                <a:lnTo>
                  <a:pt x="425" y="159"/>
                </a:lnTo>
                <a:lnTo>
                  <a:pt x="421" y="159"/>
                </a:lnTo>
                <a:lnTo>
                  <a:pt x="421" y="158"/>
                </a:lnTo>
                <a:lnTo>
                  <a:pt x="421" y="159"/>
                </a:lnTo>
                <a:close/>
                <a:moveTo>
                  <a:pt x="120" y="241"/>
                </a:moveTo>
                <a:lnTo>
                  <a:pt x="113" y="241"/>
                </a:lnTo>
                <a:lnTo>
                  <a:pt x="105" y="241"/>
                </a:lnTo>
                <a:lnTo>
                  <a:pt x="108" y="246"/>
                </a:lnTo>
                <a:lnTo>
                  <a:pt x="112" y="247"/>
                </a:lnTo>
                <a:lnTo>
                  <a:pt x="116" y="246"/>
                </a:lnTo>
                <a:lnTo>
                  <a:pt x="120" y="241"/>
                </a:lnTo>
                <a:close/>
                <a:moveTo>
                  <a:pt x="831" y="646"/>
                </a:moveTo>
                <a:lnTo>
                  <a:pt x="835" y="646"/>
                </a:lnTo>
                <a:lnTo>
                  <a:pt x="839" y="647"/>
                </a:lnTo>
                <a:lnTo>
                  <a:pt x="843" y="646"/>
                </a:lnTo>
                <a:lnTo>
                  <a:pt x="848" y="645"/>
                </a:lnTo>
                <a:lnTo>
                  <a:pt x="843" y="643"/>
                </a:lnTo>
                <a:lnTo>
                  <a:pt x="839" y="643"/>
                </a:lnTo>
                <a:lnTo>
                  <a:pt x="834" y="645"/>
                </a:lnTo>
                <a:lnTo>
                  <a:pt x="831" y="646"/>
                </a:lnTo>
                <a:lnTo>
                  <a:pt x="834" y="645"/>
                </a:lnTo>
                <a:lnTo>
                  <a:pt x="831" y="646"/>
                </a:lnTo>
                <a:close/>
                <a:moveTo>
                  <a:pt x="1541" y="354"/>
                </a:moveTo>
                <a:lnTo>
                  <a:pt x="1538" y="354"/>
                </a:lnTo>
                <a:lnTo>
                  <a:pt x="1535" y="357"/>
                </a:lnTo>
                <a:lnTo>
                  <a:pt x="1534" y="358"/>
                </a:lnTo>
                <a:lnTo>
                  <a:pt x="1534" y="359"/>
                </a:lnTo>
                <a:lnTo>
                  <a:pt x="1535" y="360"/>
                </a:lnTo>
                <a:lnTo>
                  <a:pt x="1538" y="360"/>
                </a:lnTo>
                <a:lnTo>
                  <a:pt x="1541" y="359"/>
                </a:lnTo>
                <a:lnTo>
                  <a:pt x="1545" y="357"/>
                </a:lnTo>
                <a:lnTo>
                  <a:pt x="1545" y="356"/>
                </a:lnTo>
                <a:lnTo>
                  <a:pt x="1545" y="355"/>
                </a:lnTo>
                <a:lnTo>
                  <a:pt x="1543" y="354"/>
                </a:lnTo>
                <a:lnTo>
                  <a:pt x="1541" y="354"/>
                </a:lnTo>
                <a:lnTo>
                  <a:pt x="1541" y="354"/>
                </a:lnTo>
                <a:lnTo>
                  <a:pt x="1541" y="354"/>
                </a:lnTo>
                <a:close/>
                <a:moveTo>
                  <a:pt x="675" y="597"/>
                </a:moveTo>
                <a:lnTo>
                  <a:pt x="680" y="598"/>
                </a:lnTo>
                <a:lnTo>
                  <a:pt x="685" y="599"/>
                </a:lnTo>
                <a:lnTo>
                  <a:pt x="691" y="600"/>
                </a:lnTo>
                <a:lnTo>
                  <a:pt x="698" y="600"/>
                </a:lnTo>
                <a:lnTo>
                  <a:pt x="691" y="597"/>
                </a:lnTo>
                <a:lnTo>
                  <a:pt x="683" y="596"/>
                </a:lnTo>
                <a:lnTo>
                  <a:pt x="678" y="596"/>
                </a:lnTo>
                <a:lnTo>
                  <a:pt x="675" y="597"/>
                </a:lnTo>
                <a:lnTo>
                  <a:pt x="677" y="597"/>
                </a:lnTo>
                <a:lnTo>
                  <a:pt x="675" y="597"/>
                </a:lnTo>
                <a:close/>
                <a:moveTo>
                  <a:pt x="830" y="631"/>
                </a:moveTo>
                <a:lnTo>
                  <a:pt x="829" y="629"/>
                </a:lnTo>
                <a:lnTo>
                  <a:pt x="828" y="629"/>
                </a:lnTo>
                <a:lnTo>
                  <a:pt x="825" y="629"/>
                </a:lnTo>
                <a:lnTo>
                  <a:pt x="823" y="630"/>
                </a:lnTo>
                <a:lnTo>
                  <a:pt x="818" y="631"/>
                </a:lnTo>
                <a:lnTo>
                  <a:pt x="815" y="634"/>
                </a:lnTo>
                <a:lnTo>
                  <a:pt x="818" y="634"/>
                </a:lnTo>
                <a:lnTo>
                  <a:pt x="824" y="633"/>
                </a:lnTo>
                <a:lnTo>
                  <a:pt x="826" y="633"/>
                </a:lnTo>
                <a:lnTo>
                  <a:pt x="829" y="633"/>
                </a:lnTo>
                <a:lnTo>
                  <a:pt x="830" y="632"/>
                </a:lnTo>
                <a:lnTo>
                  <a:pt x="830" y="631"/>
                </a:lnTo>
                <a:lnTo>
                  <a:pt x="830" y="631"/>
                </a:lnTo>
                <a:lnTo>
                  <a:pt x="830" y="631"/>
                </a:lnTo>
                <a:close/>
                <a:moveTo>
                  <a:pt x="1490" y="202"/>
                </a:moveTo>
                <a:lnTo>
                  <a:pt x="1496" y="202"/>
                </a:lnTo>
                <a:lnTo>
                  <a:pt x="1501" y="201"/>
                </a:lnTo>
                <a:lnTo>
                  <a:pt x="1506" y="200"/>
                </a:lnTo>
                <a:lnTo>
                  <a:pt x="1510" y="197"/>
                </a:lnTo>
                <a:lnTo>
                  <a:pt x="1505" y="197"/>
                </a:lnTo>
                <a:lnTo>
                  <a:pt x="1500" y="197"/>
                </a:lnTo>
                <a:lnTo>
                  <a:pt x="1494" y="199"/>
                </a:lnTo>
                <a:lnTo>
                  <a:pt x="1490" y="202"/>
                </a:lnTo>
                <a:close/>
                <a:moveTo>
                  <a:pt x="888" y="206"/>
                </a:moveTo>
                <a:lnTo>
                  <a:pt x="889" y="208"/>
                </a:lnTo>
                <a:lnTo>
                  <a:pt x="892" y="209"/>
                </a:lnTo>
                <a:lnTo>
                  <a:pt x="895" y="209"/>
                </a:lnTo>
                <a:lnTo>
                  <a:pt x="897" y="209"/>
                </a:lnTo>
                <a:lnTo>
                  <a:pt x="898" y="208"/>
                </a:lnTo>
                <a:lnTo>
                  <a:pt x="900" y="207"/>
                </a:lnTo>
                <a:lnTo>
                  <a:pt x="898" y="206"/>
                </a:lnTo>
                <a:lnTo>
                  <a:pt x="896" y="205"/>
                </a:lnTo>
                <a:lnTo>
                  <a:pt x="894" y="202"/>
                </a:lnTo>
                <a:lnTo>
                  <a:pt x="891" y="201"/>
                </a:lnTo>
                <a:lnTo>
                  <a:pt x="888" y="201"/>
                </a:lnTo>
                <a:lnTo>
                  <a:pt x="888" y="202"/>
                </a:lnTo>
                <a:lnTo>
                  <a:pt x="889" y="205"/>
                </a:lnTo>
                <a:lnTo>
                  <a:pt x="888" y="206"/>
                </a:lnTo>
                <a:lnTo>
                  <a:pt x="888" y="206"/>
                </a:lnTo>
                <a:lnTo>
                  <a:pt x="888" y="206"/>
                </a:lnTo>
                <a:close/>
                <a:moveTo>
                  <a:pt x="97" y="407"/>
                </a:moveTo>
                <a:lnTo>
                  <a:pt x="103" y="409"/>
                </a:lnTo>
                <a:lnTo>
                  <a:pt x="108" y="410"/>
                </a:lnTo>
                <a:lnTo>
                  <a:pt x="115" y="410"/>
                </a:lnTo>
                <a:lnTo>
                  <a:pt x="121" y="410"/>
                </a:lnTo>
                <a:lnTo>
                  <a:pt x="115" y="408"/>
                </a:lnTo>
                <a:lnTo>
                  <a:pt x="109" y="407"/>
                </a:lnTo>
                <a:lnTo>
                  <a:pt x="103" y="407"/>
                </a:lnTo>
                <a:lnTo>
                  <a:pt x="97" y="407"/>
                </a:lnTo>
                <a:close/>
                <a:moveTo>
                  <a:pt x="32" y="387"/>
                </a:moveTo>
                <a:lnTo>
                  <a:pt x="23" y="387"/>
                </a:lnTo>
                <a:lnTo>
                  <a:pt x="15" y="389"/>
                </a:lnTo>
                <a:lnTo>
                  <a:pt x="19" y="389"/>
                </a:lnTo>
                <a:lnTo>
                  <a:pt x="23" y="391"/>
                </a:lnTo>
                <a:lnTo>
                  <a:pt x="25" y="391"/>
                </a:lnTo>
                <a:lnTo>
                  <a:pt x="27" y="390"/>
                </a:lnTo>
                <a:lnTo>
                  <a:pt x="30" y="389"/>
                </a:lnTo>
                <a:lnTo>
                  <a:pt x="32" y="387"/>
                </a:lnTo>
                <a:close/>
                <a:moveTo>
                  <a:pt x="49" y="394"/>
                </a:moveTo>
                <a:lnTo>
                  <a:pt x="46" y="396"/>
                </a:lnTo>
                <a:lnTo>
                  <a:pt x="43" y="398"/>
                </a:lnTo>
                <a:lnTo>
                  <a:pt x="41" y="397"/>
                </a:lnTo>
                <a:lnTo>
                  <a:pt x="40" y="396"/>
                </a:lnTo>
                <a:lnTo>
                  <a:pt x="38" y="396"/>
                </a:lnTo>
                <a:lnTo>
                  <a:pt x="33" y="394"/>
                </a:lnTo>
                <a:lnTo>
                  <a:pt x="30" y="394"/>
                </a:lnTo>
                <a:lnTo>
                  <a:pt x="27" y="396"/>
                </a:lnTo>
                <a:lnTo>
                  <a:pt x="29" y="398"/>
                </a:lnTo>
                <a:lnTo>
                  <a:pt x="31" y="399"/>
                </a:lnTo>
                <a:lnTo>
                  <a:pt x="33" y="399"/>
                </a:lnTo>
                <a:lnTo>
                  <a:pt x="37" y="399"/>
                </a:lnTo>
                <a:lnTo>
                  <a:pt x="42" y="399"/>
                </a:lnTo>
                <a:lnTo>
                  <a:pt x="47" y="399"/>
                </a:lnTo>
                <a:lnTo>
                  <a:pt x="48" y="399"/>
                </a:lnTo>
                <a:lnTo>
                  <a:pt x="50" y="399"/>
                </a:lnTo>
                <a:lnTo>
                  <a:pt x="51" y="399"/>
                </a:lnTo>
                <a:lnTo>
                  <a:pt x="52" y="398"/>
                </a:lnTo>
                <a:lnTo>
                  <a:pt x="52" y="396"/>
                </a:lnTo>
                <a:lnTo>
                  <a:pt x="51" y="396"/>
                </a:lnTo>
                <a:lnTo>
                  <a:pt x="50" y="394"/>
                </a:lnTo>
                <a:lnTo>
                  <a:pt x="49" y="394"/>
                </a:lnTo>
                <a:lnTo>
                  <a:pt x="49" y="394"/>
                </a:lnTo>
                <a:lnTo>
                  <a:pt x="49" y="394"/>
                </a:lnTo>
                <a:close/>
                <a:moveTo>
                  <a:pt x="916" y="234"/>
                </a:moveTo>
                <a:lnTo>
                  <a:pt x="920" y="235"/>
                </a:lnTo>
                <a:lnTo>
                  <a:pt x="922" y="235"/>
                </a:lnTo>
                <a:lnTo>
                  <a:pt x="924" y="235"/>
                </a:lnTo>
                <a:lnTo>
                  <a:pt x="927" y="233"/>
                </a:lnTo>
                <a:lnTo>
                  <a:pt x="921" y="232"/>
                </a:lnTo>
                <a:lnTo>
                  <a:pt x="914" y="231"/>
                </a:lnTo>
                <a:lnTo>
                  <a:pt x="909" y="232"/>
                </a:lnTo>
                <a:lnTo>
                  <a:pt x="904" y="234"/>
                </a:lnTo>
                <a:lnTo>
                  <a:pt x="911" y="233"/>
                </a:lnTo>
                <a:lnTo>
                  <a:pt x="916" y="234"/>
                </a:lnTo>
                <a:lnTo>
                  <a:pt x="919" y="234"/>
                </a:lnTo>
                <a:lnTo>
                  <a:pt x="916" y="234"/>
                </a:lnTo>
                <a:close/>
                <a:moveTo>
                  <a:pt x="626" y="156"/>
                </a:moveTo>
                <a:lnTo>
                  <a:pt x="627" y="156"/>
                </a:lnTo>
                <a:lnTo>
                  <a:pt x="628" y="153"/>
                </a:lnTo>
                <a:lnTo>
                  <a:pt x="628" y="152"/>
                </a:lnTo>
                <a:lnTo>
                  <a:pt x="627" y="151"/>
                </a:lnTo>
                <a:lnTo>
                  <a:pt x="626" y="151"/>
                </a:lnTo>
                <a:lnTo>
                  <a:pt x="625" y="151"/>
                </a:lnTo>
                <a:lnTo>
                  <a:pt x="622" y="149"/>
                </a:lnTo>
                <a:lnTo>
                  <a:pt x="619" y="147"/>
                </a:lnTo>
                <a:lnTo>
                  <a:pt x="616" y="145"/>
                </a:lnTo>
                <a:lnTo>
                  <a:pt x="612" y="145"/>
                </a:lnTo>
                <a:lnTo>
                  <a:pt x="618" y="151"/>
                </a:lnTo>
                <a:lnTo>
                  <a:pt x="626" y="156"/>
                </a:lnTo>
                <a:lnTo>
                  <a:pt x="624" y="155"/>
                </a:lnTo>
                <a:lnTo>
                  <a:pt x="626" y="156"/>
                </a:lnTo>
                <a:close/>
                <a:moveTo>
                  <a:pt x="450" y="141"/>
                </a:moveTo>
                <a:lnTo>
                  <a:pt x="452" y="141"/>
                </a:lnTo>
                <a:lnTo>
                  <a:pt x="453" y="140"/>
                </a:lnTo>
                <a:lnTo>
                  <a:pt x="454" y="139"/>
                </a:lnTo>
                <a:lnTo>
                  <a:pt x="454" y="136"/>
                </a:lnTo>
                <a:lnTo>
                  <a:pt x="452" y="134"/>
                </a:lnTo>
                <a:lnTo>
                  <a:pt x="449" y="133"/>
                </a:lnTo>
                <a:lnTo>
                  <a:pt x="446" y="132"/>
                </a:lnTo>
                <a:lnTo>
                  <a:pt x="445" y="132"/>
                </a:lnTo>
                <a:lnTo>
                  <a:pt x="444" y="133"/>
                </a:lnTo>
                <a:lnTo>
                  <a:pt x="443" y="134"/>
                </a:lnTo>
                <a:lnTo>
                  <a:pt x="443" y="138"/>
                </a:lnTo>
                <a:lnTo>
                  <a:pt x="444" y="140"/>
                </a:lnTo>
                <a:lnTo>
                  <a:pt x="447" y="141"/>
                </a:lnTo>
                <a:lnTo>
                  <a:pt x="450" y="141"/>
                </a:lnTo>
                <a:lnTo>
                  <a:pt x="451" y="141"/>
                </a:lnTo>
                <a:lnTo>
                  <a:pt x="450" y="141"/>
                </a:lnTo>
                <a:close/>
                <a:moveTo>
                  <a:pt x="536" y="153"/>
                </a:moveTo>
                <a:lnTo>
                  <a:pt x="527" y="148"/>
                </a:lnTo>
                <a:lnTo>
                  <a:pt x="518" y="142"/>
                </a:lnTo>
                <a:lnTo>
                  <a:pt x="519" y="144"/>
                </a:lnTo>
                <a:lnTo>
                  <a:pt x="520" y="147"/>
                </a:lnTo>
                <a:lnTo>
                  <a:pt x="523" y="149"/>
                </a:lnTo>
                <a:lnTo>
                  <a:pt x="525" y="150"/>
                </a:lnTo>
                <a:lnTo>
                  <a:pt x="530" y="151"/>
                </a:lnTo>
                <a:lnTo>
                  <a:pt x="536" y="153"/>
                </a:lnTo>
                <a:close/>
                <a:moveTo>
                  <a:pt x="384" y="476"/>
                </a:moveTo>
                <a:lnTo>
                  <a:pt x="379" y="475"/>
                </a:lnTo>
                <a:lnTo>
                  <a:pt x="375" y="474"/>
                </a:lnTo>
                <a:lnTo>
                  <a:pt x="378" y="477"/>
                </a:lnTo>
                <a:lnTo>
                  <a:pt x="383" y="481"/>
                </a:lnTo>
                <a:lnTo>
                  <a:pt x="385" y="483"/>
                </a:lnTo>
                <a:lnTo>
                  <a:pt x="388" y="484"/>
                </a:lnTo>
                <a:lnTo>
                  <a:pt x="390" y="483"/>
                </a:lnTo>
                <a:lnTo>
                  <a:pt x="394" y="482"/>
                </a:lnTo>
                <a:lnTo>
                  <a:pt x="388" y="479"/>
                </a:lnTo>
                <a:lnTo>
                  <a:pt x="384" y="476"/>
                </a:lnTo>
                <a:lnTo>
                  <a:pt x="383" y="476"/>
                </a:lnTo>
                <a:lnTo>
                  <a:pt x="384" y="476"/>
                </a:lnTo>
                <a:close/>
                <a:moveTo>
                  <a:pt x="454" y="189"/>
                </a:moveTo>
                <a:lnTo>
                  <a:pt x="453" y="190"/>
                </a:lnTo>
                <a:lnTo>
                  <a:pt x="454" y="192"/>
                </a:lnTo>
                <a:lnTo>
                  <a:pt x="456" y="194"/>
                </a:lnTo>
                <a:lnTo>
                  <a:pt x="459" y="196"/>
                </a:lnTo>
                <a:lnTo>
                  <a:pt x="461" y="196"/>
                </a:lnTo>
                <a:lnTo>
                  <a:pt x="463" y="194"/>
                </a:lnTo>
                <a:lnTo>
                  <a:pt x="464" y="192"/>
                </a:lnTo>
                <a:lnTo>
                  <a:pt x="464" y="191"/>
                </a:lnTo>
                <a:lnTo>
                  <a:pt x="471" y="192"/>
                </a:lnTo>
                <a:lnTo>
                  <a:pt x="479" y="193"/>
                </a:lnTo>
                <a:lnTo>
                  <a:pt x="475" y="191"/>
                </a:lnTo>
                <a:lnTo>
                  <a:pt x="471" y="190"/>
                </a:lnTo>
                <a:lnTo>
                  <a:pt x="468" y="190"/>
                </a:lnTo>
                <a:lnTo>
                  <a:pt x="463" y="190"/>
                </a:lnTo>
                <a:lnTo>
                  <a:pt x="463" y="191"/>
                </a:lnTo>
                <a:lnTo>
                  <a:pt x="462" y="191"/>
                </a:lnTo>
                <a:lnTo>
                  <a:pt x="461" y="190"/>
                </a:lnTo>
                <a:lnTo>
                  <a:pt x="461" y="189"/>
                </a:lnTo>
                <a:lnTo>
                  <a:pt x="458" y="189"/>
                </a:lnTo>
                <a:lnTo>
                  <a:pt x="454" y="189"/>
                </a:lnTo>
                <a:lnTo>
                  <a:pt x="453" y="189"/>
                </a:lnTo>
                <a:lnTo>
                  <a:pt x="454" y="189"/>
                </a:lnTo>
                <a:close/>
                <a:moveTo>
                  <a:pt x="186" y="418"/>
                </a:moveTo>
                <a:lnTo>
                  <a:pt x="175" y="416"/>
                </a:lnTo>
                <a:lnTo>
                  <a:pt x="164" y="414"/>
                </a:lnTo>
                <a:lnTo>
                  <a:pt x="170" y="418"/>
                </a:lnTo>
                <a:lnTo>
                  <a:pt x="174" y="421"/>
                </a:lnTo>
                <a:lnTo>
                  <a:pt x="180" y="421"/>
                </a:lnTo>
                <a:lnTo>
                  <a:pt x="186" y="418"/>
                </a:lnTo>
                <a:close/>
                <a:moveTo>
                  <a:pt x="186" y="337"/>
                </a:moveTo>
                <a:lnTo>
                  <a:pt x="191" y="339"/>
                </a:lnTo>
                <a:lnTo>
                  <a:pt x="197" y="341"/>
                </a:lnTo>
                <a:lnTo>
                  <a:pt x="199" y="342"/>
                </a:lnTo>
                <a:lnTo>
                  <a:pt x="202" y="342"/>
                </a:lnTo>
                <a:lnTo>
                  <a:pt x="205" y="342"/>
                </a:lnTo>
                <a:lnTo>
                  <a:pt x="208" y="341"/>
                </a:lnTo>
                <a:lnTo>
                  <a:pt x="203" y="340"/>
                </a:lnTo>
                <a:lnTo>
                  <a:pt x="197" y="338"/>
                </a:lnTo>
                <a:lnTo>
                  <a:pt x="195" y="337"/>
                </a:lnTo>
                <a:lnTo>
                  <a:pt x="191" y="335"/>
                </a:lnTo>
                <a:lnTo>
                  <a:pt x="189" y="335"/>
                </a:lnTo>
                <a:lnTo>
                  <a:pt x="186" y="337"/>
                </a:lnTo>
                <a:close/>
                <a:moveTo>
                  <a:pt x="207" y="400"/>
                </a:moveTo>
                <a:lnTo>
                  <a:pt x="212" y="404"/>
                </a:lnTo>
                <a:lnTo>
                  <a:pt x="215" y="405"/>
                </a:lnTo>
                <a:lnTo>
                  <a:pt x="219" y="404"/>
                </a:lnTo>
                <a:lnTo>
                  <a:pt x="222" y="398"/>
                </a:lnTo>
                <a:lnTo>
                  <a:pt x="214" y="398"/>
                </a:lnTo>
                <a:lnTo>
                  <a:pt x="207" y="400"/>
                </a:lnTo>
                <a:close/>
                <a:moveTo>
                  <a:pt x="1020" y="657"/>
                </a:moveTo>
                <a:lnTo>
                  <a:pt x="1013" y="658"/>
                </a:lnTo>
                <a:lnTo>
                  <a:pt x="1007" y="662"/>
                </a:lnTo>
                <a:lnTo>
                  <a:pt x="1006" y="663"/>
                </a:lnTo>
                <a:lnTo>
                  <a:pt x="1005" y="665"/>
                </a:lnTo>
                <a:lnTo>
                  <a:pt x="1006" y="667"/>
                </a:lnTo>
                <a:lnTo>
                  <a:pt x="1008" y="669"/>
                </a:lnTo>
                <a:lnTo>
                  <a:pt x="1010" y="669"/>
                </a:lnTo>
                <a:lnTo>
                  <a:pt x="1010" y="667"/>
                </a:lnTo>
                <a:lnTo>
                  <a:pt x="1010" y="666"/>
                </a:lnTo>
                <a:lnTo>
                  <a:pt x="1008" y="665"/>
                </a:lnTo>
                <a:lnTo>
                  <a:pt x="1011" y="663"/>
                </a:lnTo>
                <a:lnTo>
                  <a:pt x="1013" y="662"/>
                </a:lnTo>
                <a:lnTo>
                  <a:pt x="1014" y="664"/>
                </a:lnTo>
                <a:lnTo>
                  <a:pt x="1014" y="666"/>
                </a:lnTo>
                <a:lnTo>
                  <a:pt x="1016" y="667"/>
                </a:lnTo>
                <a:lnTo>
                  <a:pt x="1019" y="667"/>
                </a:lnTo>
                <a:lnTo>
                  <a:pt x="1018" y="666"/>
                </a:lnTo>
                <a:lnTo>
                  <a:pt x="1016" y="665"/>
                </a:lnTo>
                <a:lnTo>
                  <a:pt x="1016" y="664"/>
                </a:lnTo>
                <a:lnTo>
                  <a:pt x="1016" y="663"/>
                </a:lnTo>
                <a:lnTo>
                  <a:pt x="1019" y="659"/>
                </a:lnTo>
                <a:lnTo>
                  <a:pt x="1020" y="657"/>
                </a:lnTo>
                <a:lnTo>
                  <a:pt x="1018" y="659"/>
                </a:lnTo>
                <a:lnTo>
                  <a:pt x="1020" y="657"/>
                </a:lnTo>
                <a:close/>
                <a:moveTo>
                  <a:pt x="149" y="164"/>
                </a:moveTo>
                <a:lnTo>
                  <a:pt x="147" y="161"/>
                </a:lnTo>
                <a:lnTo>
                  <a:pt x="145" y="159"/>
                </a:lnTo>
                <a:lnTo>
                  <a:pt x="144" y="158"/>
                </a:lnTo>
                <a:lnTo>
                  <a:pt x="142" y="157"/>
                </a:lnTo>
                <a:lnTo>
                  <a:pt x="141" y="156"/>
                </a:lnTo>
                <a:lnTo>
                  <a:pt x="138" y="156"/>
                </a:lnTo>
                <a:lnTo>
                  <a:pt x="134" y="158"/>
                </a:lnTo>
                <a:lnTo>
                  <a:pt x="130" y="158"/>
                </a:lnTo>
                <a:lnTo>
                  <a:pt x="128" y="157"/>
                </a:lnTo>
                <a:lnTo>
                  <a:pt x="126" y="157"/>
                </a:lnTo>
                <a:lnTo>
                  <a:pt x="124" y="157"/>
                </a:lnTo>
                <a:lnTo>
                  <a:pt x="123" y="159"/>
                </a:lnTo>
                <a:lnTo>
                  <a:pt x="130" y="161"/>
                </a:lnTo>
                <a:lnTo>
                  <a:pt x="137" y="163"/>
                </a:lnTo>
                <a:lnTo>
                  <a:pt x="144" y="164"/>
                </a:lnTo>
                <a:lnTo>
                  <a:pt x="149" y="164"/>
                </a:lnTo>
                <a:lnTo>
                  <a:pt x="149" y="164"/>
                </a:lnTo>
                <a:lnTo>
                  <a:pt x="149" y="164"/>
                </a:lnTo>
                <a:close/>
                <a:moveTo>
                  <a:pt x="425" y="476"/>
                </a:moveTo>
                <a:lnTo>
                  <a:pt x="428" y="480"/>
                </a:lnTo>
                <a:lnTo>
                  <a:pt x="433" y="482"/>
                </a:lnTo>
                <a:lnTo>
                  <a:pt x="426" y="482"/>
                </a:lnTo>
                <a:lnTo>
                  <a:pt x="418" y="482"/>
                </a:lnTo>
                <a:lnTo>
                  <a:pt x="420" y="484"/>
                </a:lnTo>
                <a:lnTo>
                  <a:pt x="423" y="484"/>
                </a:lnTo>
                <a:lnTo>
                  <a:pt x="426" y="487"/>
                </a:lnTo>
                <a:lnTo>
                  <a:pt x="430" y="487"/>
                </a:lnTo>
                <a:lnTo>
                  <a:pt x="433" y="485"/>
                </a:lnTo>
                <a:lnTo>
                  <a:pt x="434" y="483"/>
                </a:lnTo>
                <a:lnTo>
                  <a:pt x="437" y="482"/>
                </a:lnTo>
                <a:lnTo>
                  <a:pt x="439" y="481"/>
                </a:lnTo>
                <a:lnTo>
                  <a:pt x="436" y="479"/>
                </a:lnTo>
                <a:lnTo>
                  <a:pt x="433" y="476"/>
                </a:lnTo>
                <a:lnTo>
                  <a:pt x="429" y="476"/>
                </a:lnTo>
                <a:lnTo>
                  <a:pt x="425" y="476"/>
                </a:lnTo>
                <a:lnTo>
                  <a:pt x="427" y="477"/>
                </a:lnTo>
                <a:lnTo>
                  <a:pt x="425" y="476"/>
                </a:lnTo>
                <a:close/>
                <a:moveTo>
                  <a:pt x="139" y="310"/>
                </a:moveTo>
                <a:lnTo>
                  <a:pt x="139" y="309"/>
                </a:lnTo>
                <a:lnTo>
                  <a:pt x="137" y="308"/>
                </a:lnTo>
                <a:lnTo>
                  <a:pt x="134" y="308"/>
                </a:lnTo>
                <a:lnTo>
                  <a:pt x="133" y="308"/>
                </a:lnTo>
                <a:lnTo>
                  <a:pt x="130" y="307"/>
                </a:lnTo>
                <a:lnTo>
                  <a:pt x="126" y="305"/>
                </a:lnTo>
                <a:lnTo>
                  <a:pt x="123" y="302"/>
                </a:lnTo>
                <a:lnTo>
                  <a:pt x="121" y="302"/>
                </a:lnTo>
                <a:lnTo>
                  <a:pt x="115" y="302"/>
                </a:lnTo>
                <a:lnTo>
                  <a:pt x="109" y="304"/>
                </a:lnTo>
                <a:lnTo>
                  <a:pt x="115" y="306"/>
                </a:lnTo>
                <a:lnTo>
                  <a:pt x="125" y="309"/>
                </a:lnTo>
                <a:lnTo>
                  <a:pt x="130" y="310"/>
                </a:lnTo>
                <a:lnTo>
                  <a:pt x="134" y="311"/>
                </a:lnTo>
                <a:lnTo>
                  <a:pt x="138" y="311"/>
                </a:lnTo>
                <a:lnTo>
                  <a:pt x="139" y="310"/>
                </a:lnTo>
                <a:lnTo>
                  <a:pt x="139" y="310"/>
                </a:lnTo>
                <a:lnTo>
                  <a:pt x="139" y="310"/>
                </a:lnTo>
                <a:close/>
                <a:moveTo>
                  <a:pt x="557" y="551"/>
                </a:moveTo>
                <a:lnTo>
                  <a:pt x="559" y="550"/>
                </a:lnTo>
                <a:lnTo>
                  <a:pt x="561" y="550"/>
                </a:lnTo>
                <a:lnTo>
                  <a:pt x="563" y="550"/>
                </a:lnTo>
                <a:lnTo>
                  <a:pt x="566" y="551"/>
                </a:lnTo>
                <a:lnTo>
                  <a:pt x="570" y="554"/>
                </a:lnTo>
                <a:lnTo>
                  <a:pt x="575" y="556"/>
                </a:lnTo>
                <a:lnTo>
                  <a:pt x="578" y="556"/>
                </a:lnTo>
                <a:lnTo>
                  <a:pt x="581" y="555"/>
                </a:lnTo>
                <a:lnTo>
                  <a:pt x="581" y="554"/>
                </a:lnTo>
                <a:lnTo>
                  <a:pt x="577" y="553"/>
                </a:lnTo>
                <a:lnTo>
                  <a:pt x="574" y="551"/>
                </a:lnTo>
                <a:lnTo>
                  <a:pt x="570" y="549"/>
                </a:lnTo>
                <a:lnTo>
                  <a:pt x="567" y="548"/>
                </a:lnTo>
                <a:lnTo>
                  <a:pt x="563" y="547"/>
                </a:lnTo>
                <a:lnTo>
                  <a:pt x="559" y="547"/>
                </a:lnTo>
                <a:lnTo>
                  <a:pt x="554" y="549"/>
                </a:lnTo>
                <a:lnTo>
                  <a:pt x="554" y="550"/>
                </a:lnTo>
                <a:lnTo>
                  <a:pt x="554" y="551"/>
                </a:lnTo>
                <a:lnTo>
                  <a:pt x="556" y="553"/>
                </a:lnTo>
                <a:lnTo>
                  <a:pt x="557" y="551"/>
                </a:lnTo>
                <a:lnTo>
                  <a:pt x="559" y="550"/>
                </a:lnTo>
                <a:lnTo>
                  <a:pt x="557" y="551"/>
                </a:lnTo>
                <a:close/>
                <a:moveTo>
                  <a:pt x="479" y="203"/>
                </a:moveTo>
                <a:lnTo>
                  <a:pt x="492" y="211"/>
                </a:lnTo>
                <a:lnTo>
                  <a:pt x="505" y="218"/>
                </a:lnTo>
                <a:lnTo>
                  <a:pt x="504" y="215"/>
                </a:lnTo>
                <a:lnTo>
                  <a:pt x="505" y="211"/>
                </a:lnTo>
                <a:lnTo>
                  <a:pt x="492" y="208"/>
                </a:lnTo>
                <a:lnTo>
                  <a:pt x="479" y="203"/>
                </a:lnTo>
                <a:lnTo>
                  <a:pt x="486" y="203"/>
                </a:lnTo>
                <a:lnTo>
                  <a:pt x="479" y="203"/>
                </a:lnTo>
                <a:close/>
                <a:moveTo>
                  <a:pt x="459" y="281"/>
                </a:moveTo>
                <a:lnTo>
                  <a:pt x="461" y="281"/>
                </a:lnTo>
                <a:lnTo>
                  <a:pt x="462" y="281"/>
                </a:lnTo>
                <a:lnTo>
                  <a:pt x="461" y="281"/>
                </a:lnTo>
                <a:lnTo>
                  <a:pt x="459" y="281"/>
                </a:lnTo>
                <a:lnTo>
                  <a:pt x="454" y="279"/>
                </a:lnTo>
                <a:lnTo>
                  <a:pt x="450" y="275"/>
                </a:lnTo>
                <a:lnTo>
                  <a:pt x="450" y="275"/>
                </a:lnTo>
                <a:lnTo>
                  <a:pt x="450" y="275"/>
                </a:lnTo>
                <a:lnTo>
                  <a:pt x="447" y="274"/>
                </a:lnTo>
                <a:lnTo>
                  <a:pt x="445" y="274"/>
                </a:lnTo>
                <a:lnTo>
                  <a:pt x="443" y="276"/>
                </a:lnTo>
                <a:lnTo>
                  <a:pt x="442" y="277"/>
                </a:lnTo>
                <a:lnTo>
                  <a:pt x="439" y="277"/>
                </a:lnTo>
                <a:lnTo>
                  <a:pt x="437" y="275"/>
                </a:lnTo>
                <a:lnTo>
                  <a:pt x="436" y="275"/>
                </a:lnTo>
                <a:lnTo>
                  <a:pt x="435" y="275"/>
                </a:lnTo>
                <a:lnTo>
                  <a:pt x="434" y="275"/>
                </a:lnTo>
                <a:lnTo>
                  <a:pt x="433" y="277"/>
                </a:lnTo>
                <a:lnTo>
                  <a:pt x="436" y="279"/>
                </a:lnTo>
                <a:lnTo>
                  <a:pt x="438" y="280"/>
                </a:lnTo>
                <a:lnTo>
                  <a:pt x="439" y="281"/>
                </a:lnTo>
                <a:lnTo>
                  <a:pt x="441" y="282"/>
                </a:lnTo>
                <a:lnTo>
                  <a:pt x="442" y="283"/>
                </a:lnTo>
                <a:lnTo>
                  <a:pt x="444" y="283"/>
                </a:lnTo>
                <a:lnTo>
                  <a:pt x="446" y="281"/>
                </a:lnTo>
                <a:lnTo>
                  <a:pt x="449" y="279"/>
                </a:lnTo>
                <a:lnTo>
                  <a:pt x="454" y="280"/>
                </a:lnTo>
                <a:lnTo>
                  <a:pt x="459" y="281"/>
                </a:lnTo>
                <a:close/>
                <a:moveTo>
                  <a:pt x="459" y="281"/>
                </a:moveTo>
                <a:lnTo>
                  <a:pt x="460" y="281"/>
                </a:lnTo>
                <a:lnTo>
                  <a:pt x="459" y="281"/>
                </a:lnTo>
                <a:close/>
                <a:moveTo>
                  <a:pt x="373" y="449"/>
                </a:moveTo>
                <a:lnTo>
                  <a:pt x="357" y="448"/>
                </a:lnTo>
                <a:lnTo>
                  <a:pt x="342" y="447"/>
                </a:lnTo>
                <a:lnTo>
                  <a:pt x="345" y="449"/>
                </a:lnTo>
                <a:lnTo>
                  <a:pt x="350" y="450"/>
                </a:lnTo>
                <a:lnTo>
                  <a:pt x="353" y="451"/>
                </a:lnTo>
                <a:lnTo>
                  <a:pt x="357" y="451"/>
                </a:lnTo>
                <a:lnTo>
                  <a:pt x="365" y="450"/>
                </a:lnTo>
                <a:lnTo>
                  <a:pt x="373" y="449"/>
                </a:lnTo>
                <a:close/>
                <a:moveTo>
                  <a:pt x="288" y="171"/>
                </a:moveTo>
                <a:lnTo>
                  <a:pt x="287" y="167"/>
                </a:lnTo>
                <a:lnTo>
                  <a:pt x="285" y="165"/>
                </a:lnTo>
                <a:lnTo>
                  <a:pt x="281" y="165"/>
                </a:lnTo>
                <a:lnTo>
                  <a:pt x="278" y="165"/>
                </a:lnTo>
                <a:lnTo>
                  <a:pt x="274" y="167"/>
                </a:lnTo>
                <a:lnTo>
                  <a:pt x="271" y="169"/>
                </a:lnTo>
                <a:lnTo>
                  <a:pt x="270" y="172"/>
                </a:lnTo>
                <a:lnTo>
                  <a:pt x="270" y="175"/>
                </a:lnTo>
                <a:lnTo>
                  <a:pt x="271" y="176"/>
                </a:lnTo>
                <a:lnTo>
                  <a:pt x="273" y="177"/>
                </a:lnTo>
                <a:lnTo>
                  <a:pt x="276" y="177"/>
                </a:lnTo>
                <a:lnTo>
                  <a:pt x="279" y="176"/>
                </a:lnTo>
                <a:lnTo>
                  <a:pt x="285" y="174"/>
                </a:lnTo>
                <a:lnTo>
                  <a:pt x="288" y="171"/>
                </a:lnTo>
                <a:lnTo>
                  <a:pt x="287" y="169"/>
                </a:lnTo>
                <a:lnTo>
                  <a:pt x="288" y="171"/>
                </a:lnTo>
                <a:close/>
                <a:moveTo>
                  <a:pt x="1465" y="105"/>
                </a:moveTo>
                <a:lnTo>
                  <a:pt x="1464" y="102"/>
                </a:lnTo>
                <a:lnTo>
                  <a:pt x="1463" y="101"/>
                </a:lnTo>
                <a:lnTo>
                  <a:pt x="1464" y="99"/>
                </a:lnTo>
                <a:lnTo>
                  <a:pt x="1465" y="98"/>
                </a:lnTo>
                <a:lnTo>
                  <a:pt x="1467" y="97"/>
                </a:lnTo>
                <a:lnTo>
                  <a:pt x="1469" y="99"/>
                </a:lnTo>
                <a:lnTo>
                  <a:pt x="1472" y="99"/>
                </a:lnTo>
                <a:lnTo>
                  <a:pt x="1473" y="98"/>
                </a:lnTo>
                <a:lnTo>
                  <a:pt x="1474" y="97"/>
                </a:lnTo>
                <a:lnTo>
                  <a:pt x="1475" y="95"/>
                </a:lnTo>
                <a:lnTo>
                  <a:pt x="1476" y="95"/>
                </a:lnTo>
                <a:lnTo>
                  <a:pt x="1479" y="95"/>
                </a:lnTo>
                <a:lnTo>
                  <a:pt x="1479" y="94"/>
                </a:lnTo>
                <a:lnTo>
                  <a:pt x="1479" y="93"/>
                </a:lnTo>
                <a:lnTo>
                  <a:pt x="1477" y="92"/>
                </a:lnTo>
                <a:lnTo>
                  <a:pt x="1476" y="92"/>
                </a:lnTo>
                <a:lnTo>
                  <a:pt x="1472" y="92"/>
                </a:lnTo>
                <a:lnTo>
                  <a:pt x="1469" y="92"/>
                </a:lnTo>
                <a:lnTo>
                  <a:pt x="1465" y="94"/>
                </a:lnTo>
                <a:lnTo>
                  <a:pt x="1460" y="95"/>
                </a:lnTo>
                <a:lnTo>
                  <a:pt x="1456" y="99"/>
                </a:lnTo>
                <a:lnTo>
                  <a:pt x="1452" y="101"/>
                </a:lnTo>
                <a:lnTo>
                  <a:pt x="1458" y="102"/>
                </a:lnTo>
                <a:lnTo>
                  <a:pt x="1465" y="105"/>
                </a:lnTo>
                <a:lnTo>
                  <a:pt x="1461" y="105"/>
                </a:lnTo>
                <a:lnTo>
                  <a:pt x="1465" y="105"/>
                </a:lnTo>
                <a:close/>
                <a:moveTo>
                  <a:pt x="255" y="122"/>
                </a:moveTo>
                <a:lnTo>
                  <a:pt x="263" y="125"/>
                </a:lnTo>
                <a:lnTo>
                  <a:pt x="271" y="128"/>
                </a:lnTo>
                <a:lnTo>
                  <a:pt x="280" y="133"/>
                </a:lnTo>
                <a:lnTo>
                  <a:pt x="289" y="136"/>
                </a:lnTo>
                <a:lnTo>
                  <a:pt x="287" y="133"/>
                </a:lnTo>
                <a:lnTo>
                  <a:pt x="286" y="130"/>
                </a:lnTo>
                <a:lnTo>
                  <a:pt x="282" y="127"/>
                </a:lnTo>
                <a:lnTo>
                  <a:pt x="279" y="125"/>
                </a:lnTo>
                <a:lnTo>
                  <a:pt x="279" y="126"/>
                </a:lnTo>
                <a:lnTo>
                  <a:pt x="278" y="127"/>
                </a:lnTo>
                <a:lnTo>
                  <a:pt x="277" y="128"/>
                </a:lnTo>
                <a:lnTo>
                  <a:pt x="276" y="128"/>
                </a:lnTo>
                <a:lnTo>
                  <a:pt x="272" y="125"/>
                </a:lnTo>
                <a:lnTo>
                  <a:pt x="270" y="122"/>
                </a:lnTo>
                <a:lnTo>
                  <a:pt x="264" y="120"/>
                </a:lnTo>
                <a:lnTo>
                  <a:pt x="258" y="119"/>
                </a:lnTo>
                <a:lnTo>
                  <a:pt x="256" y="118"/>
                </a:lnTo>
                <a:lnTo>
                  <a:pt x="254" y="117"/>
                </a:lnTo>
                <a:lnTo>
                  <a:pt x="253" y="119"/>
                </a:lnTo>
                <a:lnTo>
                  <a:pt x="255" y="122"/>
                </a:lnTo>
                <a:lnTo>
                  <a:pt x="256" y="123"/>
                </a:lnTo>
                <a:lnTo>
                  <a:pt x="255" y="122"/>
                </a:lnTo>
                <a:close/>
                <a:moveTo>
                  <a:pt x="482" y="152"/>
                </a:moveTo>
                <a:lnTo>
                  <a:pt x="480" y="151"/>
                </a:lnTo>
                <a:lnTo>
                  <a:pt x="479" y="151"/>
                </a:lnTo>
                <a:lnTo>
                  <a:pt x="479" y="151"/>
                </a:lnTo>
                <a:lnTo>
                  <a:pt x="478" y="151"/>
                </a:lnTo>
                <a:lnTo>
                  <a:pt x="476" y="153"/>
                </a:lnTo>
                <a:lnTo>
                  <a:pt x="476" y="156"/>
                </a:lnTo>
                <a:lnTo>
                  <a:pt x="477" y="158"/>
                </a:lnTo>
                <a:lnTo>
                  <a:pt x="477" y="158"/>
                </a:lnTo>
                <a:lnTo>
                  <a:pt x="479" y="158"/>
                </a:lnTo>
                <a:lnTo>
                  <a:pt x="480" y="158"/>
                </a:lnTo>
                <a:lnTo>
                  <a:pt x="484" y="157"/>
                </a:lnTo>
                <a:lnTo>
                  <a:pt x="487" y="157"/>
                </a:lnTo>
                <a:lnTo>
                  <a:pt x="488" y="159"/>
                </a:lnTo>
                <a:lnTo>
                  <a:pt x="490" y="163"/>
                </a:lnTo>
                <a:lnTo>
                  <a:pt x="491" y="165"/>
                </a:lnTo>
                <a:lnTo>
                  <a:pt x="493" y="166"/>
                </a:lnTo>
                <a:lnTo>
                  <a:pt x="499" y="163"/>
                </a:lnTo>
                <a:lnTo>
                  <a:pt x="503" y="157"/>
                </a:lnTo>
                <a:lnTo>
                  <a:pt x="497" y="157"/>
                </a:lnTo>
                <a:lnTo>
                  <a:pt x="492" y="157"/>
                </a:lnTo>
                <a:lnTo>
                  <a:pt x="490" y="155"/>
                </a:lnTo>
                <a:lnTo>
                  <a:pt x="488" y="152"/>
                </a:lnTo>
                <a:lnTo>
                  <a:pt x="485" y="153"/>
                </a:lnTo>
                <a:lnTo>
                  <a:pt x="482" y="152"/>
                </a:lnTo>
                <a:lnTo>
                  <a:pt x="482" y="151"/>
                </a:lnTo>
                <a:lnTo>
                  <a:pt x="482" y="152"/>
                </a:lnTo>
                <a:close/>
                <a:moveTo>
                  <a:pt x="543" y="160"/>
                </a:moveTo>
                <a:lnTo>
                  <a:pt x="552" y="165"/>
                </a:lnTo>
                <a:lnTo>
                  <a:pt x="560" y="171"/>
                </a:lnTo>
                <a:lnTo>
                  <a:pt x="565" y="172"/>
                </a:lnTo>
                <a:lnTo>
                  <a:pt x="567" y="171"/>
                </a:lnTo>
                <a:lnTo>
                  <a:pt x="568" y="168"/>
                </a:lnTo>
                <a:lnTo>
                  <a:pt x="570" y="165"/>
                </a:lnTo>
                <a:lnTo>
                  <a:pt x="565" y="164"/>
                </a:lnTo>
                <a:lnTo>
                  <a:pt x="559" y="163"/>
                </a:lnTo>
                <a:lnTo>
                  <a:pt x="554" y="161"/>
                </a:lnTo>
                <a:lnTo>
                  <a:pt x="549" y="161"/>
                </a:lnTo>
                <a:lnTo>
                  <a:pt x="545" y="159"/>
                </a:lnTo>
                <a:lnTo>
                  <a:pt x="542" y="157"/>
                </a:lnTo>
                <a:lnTo>
                  <a:pt x="541" y="157"/>
                </a:lnTo>
                <a:lnTo>
                  <a:pt x="540" y="158"/>
                </a:lnTo>
                <a:lnTo>
                  <a:pt x="541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close/>
                <a:moveTo>
                  <a:pt x="474" y="284"/>
                </a:moveTo>
                <a:lnTo>
                  <a:pt x="474" y="282"/>
                </a:lnTo>
                <a:lnTo>
                  <a:pt x="472" y="282"/>
                </a:lnTo>
                <a:lnTo>
                  <a:pt x="471" y="282"/>
                </a:lnTo>
                <a:lnTo>
                  <a:pt x="470" y="282"/>
                </a:lnTo>
                <a:lnTo>
                  <a:pt x="468" y="282"/>
                </a:lnTo>
                <a:lnTo>
                  <a:pt x="466" y="282"/>
                </a:lnTo>
                <a:lnTo>
                  <a:pt x="464" y="281"/>
                </a:lnTo>
                <a:lnTo>
                  <a:pt x="463" y="281"/>
                </a:lnTo>
                <a:lnTo>
                  <a:pt x="462" y="282"/>
                </a:lnTo>
                <a:lnTo>
                  <a:pt x="462" y="283"/>
                </a:lnTo>
                <a:lnTo>
                  <a:pt x="459" y="284"/>
                </a:lnTo>
                <a:lnTo>
                  <a:pt x="455" y="283"/>
                </a:lnTo>
                <a:lnTo>
                  <a:pt x="452" y="282"/>
                </a:lnTo>
                <a:lnTo>
                  <a:pt x="449" y="282"/>
                </a:lnTo>
                <a:lnTo>
                  <a:pt x="450" y="284"/>
                </a:lnTo>
                <a:lnTo>
                  <a:pt x="452" y="285"/>
                </a:lnTo>
                <a:lnTo>
                  <a:pt x="455" y="288"/>
                </a:lnTo>
                <a:lnTo>
                  <a:pt x="460" y="290"/>
                </a:lnTo>
                <a:lnTo>
                  <a:pt x="464" y="291"/>
                </a:lnTo>
                <a:lnTo>
                  <a:pt x="469" y="291"/>
                </a:lnTo>
                <a:lnTo>
                  <a:pt x="470" y="290"/>
                </a:lnTo>
                <a:lnTo>
                  <a:pt x="471" y="289"/>
                </a:lnTo>
                <a:lnTo>
                  <a:pt x="472" y="286"/>
                </a:lnTo>
                <a:lnTo>
                  <a:pt x="474" y="284"/>
                </a:lnTo>
                <a:lnTo>
                  <a:pt x="474" y="284"/>
                </a:lnTo>
                <a:lnTo>
                  <a:pt x="474" y="284"/>
                </a:lnTo>
                <a:close/>
                <a:moveTo>
                  <a:pt x="1015" y="643"/>
                </a:moveTo>
                <a:lnTo>
                  <a:pt x="1007" y="645"/>
                </a:lnTo>
                <a:lnTo>
                  <a:pt x="998" y="647"/>
                </a:lnTo>
                <a:lnTo>
                  <a:pt x="997" y="651"/>
                </a:lnTo>
                <a:lnTo>
                  <a:pt x="998" y="657"/>
                </a:lnTo>
                <a:lnTo>
                  <a:pt x="999" y="654"/>
                </a:lnTo>
                <a:lnTo>
                  <a:pt x="1002" y="650"/>
                </a:lnTo>
                <a:lnTo>
                  <a:pt x="1004" y="649"/>
                </a:lnTo>
                <a:lnTo>
                  <a:pt x="1008" y="650"/>
                </a:lnTo>
                <a:lnTo>
                  <a:pt x="1005" y="653"/>
                </a:lnTo>
                <a:lnTo>
                  <a:pt x="1002" y="654"/>
                </a:lnTo>
                <a:lnTo>
                  <a:pt x="1004" y="655"/>
                </a:lnTo>
                <a:lnTo>
                  <a:pt x="1006" y="655"/>
                </a:lnTo>
                <a:lnTo>
                  <a:pt x="1007" y="655"/>
                </a:lnTo>
                <a:lnTo>
                  <a:pt x="1010" y="654"/>
                </a:lnTo>
                <a:lnTo>
                  <a:pt x="1012" y="651"/>
                </a:lnTo>
                <a:lnTo>
                  <a:pt x="1014" y="649"/>
                </a:lnTo>
                <a:lnTo>
                  <a:pt x="1021" y="648"/>
                </a:lnTo>
                <a:lnTo>
                  <a:pt x="1026" y="646"/>
                </a:lnTo>
                <a:lnTo>
                  <a:pt x="1023" y="645"/>
                </a:lnTo>
                <a:lnTo>
                  <a:pt x="1021" y="643"/>
                </a:lnTo>
                <a:lnTo>
                  <a:pt x="1019" y="642"/>
                </a:lnTo>
                <a:lnTo>
                  <a:pt x="1015" y="643"/>
                </a:lnTo>
                <a:lnTo>
                  <a:pt x="1015" y="643"/>
                </a:lnTo>
                <a:lnTo>
                  <a:pt x="1015" y="643"/>
                </a:lnTo>
                <a:close/>
                <a:moveTo>
                  <a:pt x="433" y="173"/>
                </a:moveTo>
                <a:lnTo>
                  <a:pt x="430" y="172"/>
                </a:lnTo>
                <a:lnTo>
                  <a:pt x="428" y="172"/>
                </a:lnTo>
                <a:lnTo>
                  <a:pt x="427" y="173"/>
                </a:lnTo>
                <a:lnTo>
                  <a:pt x="426" y="173"/>
                </a:lnTo>
                <a:lnTo>
                  <a:pt x="426" y="175"/>
                </a:lnTo>
                <a:lnTo>
                  <a:pt x="426" y="176"/>
                </a:lnTo>
                <a:lnTo>
                  <a:pt x="427" y="177"/>
                </a:lnTo>
                <a:lnTo>
                  <a:pt x="428" y="178"/>
                </a:lnTo>
                <a:lnTo>
                  <a:pt x="431" y="181"/>
                </a:lnTo>
                <a:lnTo>
                  <a:pt x="435" y="180"/>
                </a:lnTo>
                <a:lnTo>
                  <a:pt x="436" y="178"/>
                </a:lnTo>
                <a:lnTo>
                  <a:pt x="436" y="177"/>
                </a:lnTo>
                <a:lnTo>
                  <a:pt x="436" y="177"/>
                </a:lnTo>
                <a:lnTo>
                  <a:pt x="438" y="178"/>
                </a:lnTo>
                <a:lnTo>
                  <a:pt x="439" y="182"/>
                </a:lnTo>
                <a:lnTo>
                  <a:pt x="441" y="183"/>
                </a:lnTo>
                <a:lnTo>
                  <a:pt x="442" y="182"/>
                </a:lnTo>
                <a:lnTo>
                  <a:pt x="443" y="180"/>
                </a:lnTo>
                <a:lnTo>
                  <a:pt x="446" y="178"/>
                </a:lnTo>
                <a:lnTo>
                  <a:pt x="451" y="176"/>
                </a:lnTo>
                <a:lnTo>
                  <a:pt x="450" y="174"/>
                </a:lnTo>
                <a:lnTo>
                  <a:pt x="445" y="172"/>
                </a:lnTo>
                <a:lnTo>
                  <a:pt x="441" y="171"/>
                </a:lnTo>
                <a:lnTo>
                  <a:pt x="438" y="171"/>
                </a:lnTo>
                <a:lnTo>
                  <a:pt x="442" y="174"/>
                </a:lnTo>
                <a:lnTo>
                  <a:pt x="443" y="177"/>
                </a:lnTo>
                <a:lnTo>
                  <a:pt x="437" y="175"/>
                </a:lnTo>
                <a:lnTo>
                  <a:pt x="433" y="173"/>
                </a:lnTo>
                <a:lnTo>
                  <a:pt x="433" y="173"/>
                </a:lnTo>
                <a:lnTo>
                  <a:pt x="433" y="173"/>
                </a:lnTo>
                <a:close/>
                <a:moveTo>
                  <a:pt x="711" y="617"/>
                </a:moveTo>
                <a:lnTo>
                  <a:pt x="710" y="616"/>
                </a:lnTo>
                <a:lnTo>
                  <a:pt x="708" y="615"/>
                </a:lnTo>
                <a:lnTo>
                  <a:pt x="706" y="616"/>
                </a:lnTo>
                <a:lnTo>
                  <a:pt x="703" y="616"/>
                </a:lnTo>
                <a:lnTo>
                  <a:pt x="699" y="618"/>
                </a:lnTo>
                <a:lnTo>
                  <a:pt x="696" y="621"/>
                </a:lnTo>
                <a:lnTo>
                  <a:pt x="697" y="623"/>
                </a:lnTo>
                <a:lnTo>
                  <a:pt x="698" y="624"/>
                </a:lnTo>
                <a:lnTo>
                  <a:pt x="697" y="625"/>
                </a:lnTo>
                <a:lnTo>
                  <a:pt x="697" y="626"/>
                </a:lnTo>
                <a:lnTo>
                  <a:pt x="693" y="628"/>
                </a:lnTo>
                <a:lnTo>
                  <a:pt x="691" y="630"/>
                </a:lnTo>
                <a:lnTo>
                  <a:pt x="694" y="630"/>
                </a:lnTo>
                <a:lnTo>
                  <a:pt x="698" y="630"/>
                </a:lnTo>
                <a:lnTo>
                  <a:pt x="700" y="630"/>
                </a:lnTo>
                <a:lnTo>
                  <a:pt x="701" y="630"/>
                </a:lnTo>
                <a:lnTo>
                  <a:pt x="703" y="629"/>
                </a:lnTo>
                <a:lnTo>
                  <a:pt x="706" y="626"/>
                </a:lnTo>
                <a:lnTo>
                  <a:pt x="707" y="626"/>
                </a:lnTo>
                <a:lnTo>
                  <a:pt x="708" y="626"/>
                </a:lnTo>
                <a:lnTo>
                  <a:pt x="708" y="626"/>
                </a:lnTo>
                <a:lnTo>
                  <a:pt x="708" y="625"/>
                </a:lnTo>
                <a:lnTo>
                  <a:pt x="709" y="624"/>
                </a:lnTo>
                <a:lnTo>
                  <a:pt x="710" y="623"/>
                </a:lnTo>
                <a:lnTo>
                  <a:pt x="711" y="621"/>
                </a:lnTo>
                <a:lnTo>
                  <a:pt x="711" y="617"/>
                </a:lnTo>
                <a:lnTo>
                  <a:pt x="713" y="617"/>
                </a:lnTo>
                <a:lnTo>
                  <a:pt x="711" y="617"/>
                </a:lnTo>
                <a:close/>
                <a:moveTo>
                  <a:pt x="416" y="491"/>
                </a:moveTo>
                <a:lnTo>
                  <a:pt x="418" y="490"/>
                </a:lnTo>
                <a:lnTo>
                  <a:pt x="420" y="490"/>
                </a:lnTo>
                <a:lnTo>
                  <a:pt x="418" y="488"/>
                </a:lnTo>
                <a:lnTo>
                  <a:pt x="416" y="487"/>
                </a:lnTo>
                <a:lnTo>
                  <a:pt x="413" y="487"/>
                </a:lnTo>
                <a:lnTo>
                  <a:pt x="411" y="487"/>
                </a:lnTo>
                <a:lnTo>
                  <a:pt x="406" y="488"/>
                </a:lnTo>
                <a:lnTo>
                  <a:pt x="402" y="488"/>
                </a:lnTo>
                <a:lnTo>
                  <a:pt x="406" y="492"/>
                </a:lnTo>
                <a:lnTo>
                  <a:pt x="413" y="495"/>
                </a:lnTo>
                <a:lnTo>
                  <a:pt x="417" y="495"/>
                </a:lnTo>
                <a:lnTo>
                  <a:pt x="420" y="497"/>
                </a:lnTo>
                <a:lnTo>
                  <a:pt x="421" y="499"/>
                </a:lnTo>
                <a:lnTo>
                  <a:pt x="421" y="500"/>
                </a:lnTo>
                <a:lnTo>
                  <a:pt x="422" y="501"/>
                </a:lnTo>
                <a:lnTo>
                  <a:pt x="426" y="501"/>
                </a:lnTo>
                <a:lnTo>
                  <a:pt x="428" y="503"/>
                </a:lnTo>
                <a:lnTo>
                  <a:pt x="431" y="503"/>
                </a:lnTo>
                <a:lnTo>
                  <a:pt x="434" y="504"/>
                </a:lnTo>
                <a:lnTo>
                  <a:pt x="436" y="504"/>
                </a:lnTo>
                <a:lnTo>
                  <a:pt x="436" y="503"/>
                </a:lnTo>
                <a:lnTo>
                  <a:pt x="437" y="503"/>
                </a:lnTo>
                <a:lnTo>
                  <a:pt x="426" y="497"/>
                </a:lnTo>
                <a:lnTo>
                  <a:pt x="416" y="491"/>
                </a:lnTo>
                <a:lnTo>
                  <a:pt x="418" y="493"/>
                </a:lnTo>
                <a:lnTo>
                  <a:pt x="416" y="491"/>
                </a:lnTo>
                <a:close/>
                <a:moveTo>
                  <a:pt x="357" y="464"/>
                </a:moveTo>
                <a:lnTo>
                  <a:pt x="353" y="463"/>
                </a:lnTo>
                <a:lnTo>
                  <a:pt x="348" y="460"/>
                </a:lnTo>
                <a:lnTo>
                  <a:pt x="345" y="459"/>
                </a:lnTo>
                <a:lnTo>
                  <a:pt x="343" y="459"/>
                </a:lnTo>
                <a:lnTo>
                  <a:pt x="342" y="458"/>
                </a:lnTo>
                <a:lnTo>
                  <a:pt x="339" y="458"/>
                </a:lnTo>
                <a:lnTo>
                  <a:pt x="338" y="456"/>
                </a:lnTo>
                <a:lnTo>
                  <a:pt x="338" y="455"/>
                </a:lnTo>
                <a:lnTo>
                  <a:pt x="332" y="454"/>
                </a:lnTo>
                <a:lnTo>
                  <a:pt x="326" y="454"/>
                </a:lnTo>
                <a:lnTo>
                  <a:pt x="323" y="454"/>
                </a:lnTo>
                <a:lnTo>
                  <a:pt x="321" y="452"/>
                </a:lnTo>
                <a:lnTo>
                  <a:pt x="319" y="452"/>
                </a:lnTo>
                <a:lnTo>
                  <a:pt x="319" y="455"/>
                </a:lnTo>
                <a:lnTo>
                  <a:pt x="321" y="456"/>
                </a:lnTo>
                <a:lnTo>
                  <a:pt x="324" y="457"/>
                </a:lnTo>
                <a:lnTo>
                  <a:pt x="330" y="459"/>
                </a:lnTo>
                <a:lnTo>
                  <a:pt x="336" y="462"/>
                </a:lnTo>
                <a:lnTo>
                  <a:pt x="343" y="462"/>
                </a:lnTo>
                <a:lnTo>
                  <a:pt x="348" y="463"/>
                </a:lnTo>
                <a:lnTo>
                  <a:pt x="346" y="465"/>
                </a:lnTo>
                <a:lnTo>
                  <a:pt x="343" y="467"/>
                </a:lnTo>
                <a:lnTo>
                  <a:pt x="350" y="467"/>
                </a:lnTo>
                <a:lnTo>
                  <a:pt x="356" y="466"/>
                </a:lnTo>
                <a:lnTo>
                  <a:pt x="359" y="467"/>
                </a:lnTo>
                <a:lnTo>
                  <a:pt x="360" y="466"/>
                </a:lnTo>
                <a:lnTo>
                  <a:pt x="360" y="464"/>
                </a:lnTo>
                <a:lnTo>
                  <a:pt x="357" y="464"/>
                </a:lnTo>
                <a:lnTo>
                  <a:pt x="357" y="464"/>
                </a:lnTo>
                <a:lnTo>
                  <a:pt x="357" y="464"/>
                </a:lnTo>
                <a:close/>
                <a:moveTo>
                  <a:pt x="516" y="210"/>
                </a:moveTo>
                <a:lnTo>
                  <a:pt x="519" y="211"/>
                </a:lnTo>
                <a:lnTo>
                  <a:pt x="524" y="214"/>
                </a:lnTo>
                <a:lnTo>
                  <a:pt x="527" y="218"/>
                </a:lnTo>
                <a:lnTo>
                  <a:pt x="532" y="221"/>
                </a:lnTo>
                <a:lnTo>
                  <a:pt x="530" y="217"/>
                </a:lnTo>
                <a:lnTo>
                  <a:pt x="527" y="214"/>
                </a:lnTo>
                <a:lnTo>
                  <a:pt x="530" y="213"/>
                </a:lnTo>
                <a:lnTo>
                  <a:pt x="532" y="209"/>
                </a:lnTo>
                <a:lnTo>
                  <a:pt x="526" y="208"/>
                </a:lnTo>
                <a:lnTo>
                  <a:pt x="520" y="205"/>
                </a:lnTo>
                <a:lnTo>
                  <a:pt x="519" y="205"/>
                </a:lnTo>
                <a:lnTo>
                  <a:pt x="519" y="203"/>
                </a:lnTo>
                <a:lnTo>
                  <a:pt x="517" y="203"/>
                </a:lnTo>
                <a:lnTo>
                  <a:pt x="515" y="203"/>
                </a:lnTo>
                <a:lnTo>
                  <a:pt x="511" y="201"/>
                </a:lnTo>
                <a:lnTo>
                  <a:pt x="508" y="198"/>
                </a:lnTo>
                <a:lnTo>
                  <a:pt x="507" y="202"/>
                </a:lnTo>
                <a:lnTo>
                  <a:pt x="505" y="206"/>
                </a:lnTo>
                <a:lnTo>
                  <a:pt x="504" y="206"/>
                </a:lnTo>
                <a:lnTo>
                  <a:pt x="503" y="206"/>
                </a:lnTo>
                <a:lnTo>
                  <a:pt x="502" y="207"/>
                </a:lnTo>
                <a:lnTo>
                  <a:pt x="503" y="208"/>
                </a:lnTo>
                <a:lnTo>
                  <a:pt x="507" y="208"/>
                </a:lnTo>
                <a:lnTo>
                  <a:pt x="510" y="207"/>
                </a:lnTo>
                <a:lnTo>
                  <a:pt x="511" y="207"/>
                </a:lnTo>
                <a:lnTo>
                  <a:pt x="512" y="207"/>
                </a:lnTo>
                <a:lnTo>
                  <a:pt x="515" y="208"/>
                </a:lnTo>
                <a:lnTo>
                  <a:pt x="516" y="210"/>
                </a:lnTo>
                <a:lnTo>
                  <a:pt x="515" y="209"/>
                </a:lnTo>
                <a:lnTo>
                  <a:pt x="516" y="210"/>
                </a:lnTo>
                <a:close/>
                <a:moveTo>
                  <a:pt x="293" y="156"/>
                </a:moveTo>
                <a:lnTo>
                  <a:pt x="295" y="157"/>
                </a:lnTo>
                <a:lnTo>
                  <a:pt x="295" y="158"/>
                </a:lnTo>
                <a:lnTo>
                  <a:pt x="295" y="159"/>
                </a:lnTo>
                <a:lnTo>
                  <a:pt x="296" y="160"/>
                </a:lnTo>
                <a:lnTo>
                  <a:pt x="303" y="164"/>
                </a:lnTo>
                <a:lnTo>
                  <a:pt x="310" y="166"/>
                </a:lnTo>
                <a:lnTo>
                  <a:pt x="312" y="167"/>
                </a:lnTo>
                <a:lnTo>
                  <a:pt x="315" y="167"/>
                </a:lnTo>
                <a:lnTo>
                  <a:pt x="318" y="168"/>
                </a:lnTo>
                <a:lnTo>
                  <a:pt x="319" y="167"/>
                </a:lnTo>
                <a:lnTo>
                  <a:pt x="319" y="167"/>
                </a:lnTo>
                <a:lnTo>
                  <a:pt x="319" y="165"/>
                </a:lnTo>
                <a:lnTo>
                  <a:pt x="315" y="161"/>
                </a:lnTo>
                <a:lnTo>
                  <a:pt x="312" y="159"/>
                </a:lnTo>
                <a:lnTo>
                  <a:pt x="306" y="159"/>
                </a:lnTo>
                <a:lnTo>
                  <a:pt x="303" y="158"/>
                </a:lnTo>
                <a:lnTo>
                  <a:pt x="304" y="157"/>
                </a:lnTo>
                <a:lnTo>
                  <a:pt x="306" y="156"/>
                </a:lnTo>
                <a:lnTo>
                  <a:pt x="307" y="156"/>
                </a:lnTo>
                <a:lnTo>
                  <a:pt x="307" y="153"/>
                </a:lnTo>
                <a:lnTo>
                  <a:pt x="306" y="150"/>
                </a:lnTo>
                <a:lnTo>
                  <a:pt x="303" y="149"/>
                </a:lnTo>
                <a:lnTo>
                  <a:pt x="301" y="148"/>
                </a:lnTo>
                <a:lnTo>
                  <a:pt x="297" y="148"/>
                </a:lnTo>
                <a:lnTo>
                  <a:pt x="295" y="148"/>
                </a:lnTo>
                <a:lnTo>
                  <a:pt x="293" y="150"/>
                </a:lnTo>
                <a:lnTo>
                  <a:pt x="291" y="152"/>
                </a:lnTo>
                <a:lnTo>
                  <a:pt x="293" y="156"/>
                </a:lnTo>
                <a:lnTo>
                  <a:pt x="293" y="155"/>
                </a:lnTo>
                <a:lnTo>
                  <a:pt x="293" y="156"/>
                </a:lnTo>
                <a:close/>
                <a:moveTo>
                  <a:pt x="468" y="317"/>
                </a:moveTo>
                <a:lnTo>
                  <a:pt x="471" y="319"/>
                </a:lnTo>
                <a:lnTo>
                  <a:pt x="476" y="323"/>
                </a:lnTo>
                <a:lnTo>
                  <a:pt x="480" y="324"/>
                </a:lnTo>
                <a:lnTo>
                  <a:pt x="486" y="324"/>
                </a:lnTo>
                <a:lnTo>
                  <a:pt x="480" y="321"/>
                </a:lnTo>
                <a:lnTo>
                  <a:pt x="475" y="317"/>
                </a:lnTo>
                <a:lnTo>
                  <a:pt x="469" y="316"/>
                </a:lnTo>
                <a:lnTo>
                  <a:pt x="463" y="315"/>
                </a:lnTo>
                <a:lnTo>
                  <a:pt x="461" y="314"/>
                </a:lnTo>
                <a:lnTo>
                  <a:pt x="460" y="311"/>
                </a:lnTo>
                <a:lnTo>
                  <a:pt x="459" y="310"/>
                </a:lnTo>
                <a:lnTo>
                  <a:pt x="456" y="310"/>
                </a:lnTo>
                <a:lnTo>
                  <a:pt x="455" y="310"/>
                </a:lnTo>
                <a:lnTo>
                  <a:pt x="453" y="310"/>
                </a:lnTo>
                <a:lnTo>
                  <a:pt x="453" y="308"/>
                </a:lnTo>
                <a:lnTo>
                  <a:pt x="452" y="306"/>
                </a:lnTo>
                <a:lnTo>
                  <a:pt x="449" y="305"/>
                </a:lnTo>
                <a:lnTo>
                  <a:pt x="444" y="306"/>
                </a:lnTo>
                <a:lnTo>
                  <a:pt x="443" y="307"/>
                </a:lnTo>
                <a:lnTo>
                  <a:pt x="443" y="307"/>
                </a:lnTo>
                <a:lnTo>
                  <a:pt x="444" y="308"/>
                </a:lnTo>
                <a:lnTo>
                  <a:pt x="446" y="309"/>
                </a:lnTo>
                <a:lnTo>
                  <a:pt x="451" y="313"/>
                </a:lnTo>
                <a:lnTo>
                  <a:pt x="456" y="315"/>
                </a:lnTo>
                <a:lnTo>
                  <a:pt x="462" y="317"/>
                </a:lnTo>
                <a:lnTo>
                  <a:pt x="468" y="317"/>
                </a:lnTo>
                <a:lnTo>
                  <a:pt x="464" y="317"/>
                </a:lnTo>
                <a:lnTo>
                  <a:pt x="468" y="317"/>
                </a:lnTo>
                <a:close/>
                <a:moveTo>
                  <a:pt x="1003" y="227"/>
                </a:moveTo>
                <a:lnTo>
                  <a:pt x="997" y="226"/>
                </a:lnTo>
                <a:lnTo>
                  <a:pt x="991" y="224"/>
                </a:lnTo>
                <a:lnTo>
                  <a:pt x="989" y="223"/>
                </a:lnTo>
                <a:lnTo>
                  <a:pt x="987" y="223"/>
                </a:lnTo>
                <a:lnTo>
                  <a:pt x="983" y="222"/>
                </a:lnTo>
                <a:lnTo>
                  <a:pt x="981" y="219"/>
                </a:lnTo>
                <a:lnTo>
                  <a:pt x="970" y="219"/>
                </a:lnTo>
                <a:lnTo>
                  <a:pt x="957" y="217"/>
                </a:lnTo>
                <a:lnTo>
                  <a:pt x="969" y="222"/>
                </a:lnTo>
                <a:lnTo>
                  <a:pt x="979" y="225"/>
                </a:lnTo>
                <a:lnTo>
                  <a:pt x="986" y="227"/>
                </a:lnTo>
                <a:lnTo>
                  <a:pt x="990" y="227"/>
                </a:lnTo>
                <a:lnTo>
                  <a:pt x="996" y="228"/>
                </a:lnTo>
                <a:lnTo>
                  <a:pt x="1003" y="227"/>
                </a:lnTo>
                <a:lnTo>
                  <a:pt x="1005" y="227"/>
                </a:lnTo>
                <a:lnTo>
                  <a:pt x="1007" y="226"/>
                </a:lnTo>
                <a:lnTo>
                  <a:pt x="1005" y="227"/>
                </a:lnTo>
                <a:lnTo>
                  <a:pt x="1003" y="227"/>
                </a:lnTo>
                <a:close/>
                <a:moveTo>
                  <a:pt x="1003" y="227"/>
                </a:moveTo>
                <a:lnTo>
                  <a:pt x="998" y="227"/>
                </a:lnTo>
                <a:lnTo>
                  <a:pt x="1003" y="227"/>
                </a:lnTo>
                <a:close/>
                <a:moveTo>
                  <a:pt x="345" y="267"/>
                </a:moveTo>
                <a:lnTo>
                  <a:pt x="339" y="266"/>
                </a:lnTo>
                <a:lnTo>
                  <a:pt x="335" y="265"/>
                </a:lnTo>
                <a:lnTo>
                  <a:pt x="330" y="261"/>
                </a:lnTo>
                <a:lnTo>
                  <a:pt x="326" y="259"/>
                </a:lnTo>
                <a:lnTo>
                  <a:pt x="322" y="256"/>
                </a:lnTo>
                <a:lnTo>
                  <a:pt x="318" y="255"/>
                </a:lnTo>
                <a:lnTo>
                  <a:pt x="312" y="254"/>
                </a:lnTo>
                <a:lnTo>
                  <a:pt x="307" y="254"/>
                </a:lnTo>
                <a:lnTo>
                  <a:pt x="317" y="258"/>
                </a:lnTo>
                <a:lnTo>
                  <a:pt x="327" y="263"/>
                </a:lnTo>
                <a:lnTo>
                  <a:pt x="337" y="267"/>
                </a:lnTo>
                <a:lnTo>
                  <a:pt x="347" y="273"/>
                </a:lnTo>
                <a:lnTo>
                  <a:pt x="350" y="275"/>
                </a:lnTo>
                <a:lnTo>
                  <a:pt x="353" y="277"/>
                </a:lnTo>
                <a:lnTo>
                  <a:pt x="355" y="279"/>
                </a:lnTo>
                <a:lnTo>
                  <a:pt x="357" y="279"/>
                </a:lnTo>
                <a:lnTo>
                  <a:pt x="359" y="279"/>
                </a:lnTo>
                <a:lnTo>
                  <a:pt x="360" y="277"/>
                </a:lnTo>
                <a:lnTo>
                  <a:pt x="361" y="276"/>
                </a:lnTo>
                <a:lnTo>
                  <a:pt x="360" y="274"/>
                </a:lnTo>
                <a:lnTo>
                  <a:pt x="357" y="273"/>
                </a:lnTo>
                <a:lnTo>
                  <a:pt x="354" y="271"/>
                </a:lnTo>
                <a:lnTo>
                  <a:pt x="348" y="268"/>
                </a:lnTo>
                <a:lnTo>
                  <a:pt x="345" y="267"/>
                </a:lnTo>
                <a:lnTo>
                  <a:pt x="343" y="267"/>
                </a:lnTo>
                <a:lnTo>
                  <a:pt x="345" y="267"/>
                </a:lnTo>
                <a:close/>
                <a:moveTo>
                  <a:pt x="353" y="181"/>
                </a:moveTo>
                <a:lnTo>
                  <a:pt x="352" y="180"/>
                </a:lnTo>
                <a:lnTo>
                  <a:pt x="350" y="181"/>
                </a:lnTo>
                <a:lnTo>
                  <a:pt x="350" y="182"/>
                </a:lnTo>
                <a:lnTo>
                  <a:pt x="350" y="183"/>
                </a:lnTo>
                <a:lnTo>
                  <a:pt x="352" y="185"/>
                </a:lnTo>
                <a:lnTo>
                  <a:pt x="354" y="185"/>
                </a:lnTo>
                <a:lnTo>
                  <a:pt x="357" y="185"/>
                </a:lnTo>
                <a:lnTo>
                  <a:pt x="359" y="188"/>
                </a:lnTo>
                <a:lnTo>
                  <a:pt x="362" y="189"/>
                </a:lnTo>
                <a:lnTo>
                  <a:pt x="365" y="191"/>
                </a:lnTo>
                <a:lnTo>
                  <a:pt x="372" y="193"/>
                </a:lnTo>
                <a:lnTo>
                  <a:pt x="379" y="197"/>
                </a:lnTo>
                <a:lnTo>
                  <a:pt x="383" y="199"/>
                </a:lnTo>
                <a:lnTo>
                  <a:pt x="385" y="200"/>
                </a:lnTo>
                <a:lnTo>
                  <a:pt x="388" y="200"/>
                </a:lnTo>
                <a:lnTo>
                  <a:pt x="393" y="200"/>
                </a:lnTo>
                <a:lnTo>
                  <a:pt x="389" y="197"/>
                </a:lnTo>
                <a:lnTo>
                  <a:pt x="385" y="194"/>
                </a:lnTo>
                <a:lnTo>
                  <a:pt x="379" y="192"/>
                </a:lnTo>
                <a:lnTo>
                  <a:pt x="373" y="191"/>
                </a:lnTo>
                <a:lnTo>
                  <a:pt x="369" y="189"/>
                </a:lnTo>
                <a:lnTo>
                  <a:pt x="365" y="185"/>
                </a:lnTo>
                <a:lnTo>
                  <a:pt x="362" y="182"/>
                </a:lnTo>
                <a:lnTo>
                  <a:pt x="361" y="177"/>
                </a:lnTo>
                <a:lnTo>
                  <a:pt x="357" y="180"/>
                </a:lnTo>
                <a:lnTo>
                  <a:pt x="353" y="181"/>
                </a:lnTo>
                <a:lnTo>
                  <a:pt x="354" y="181"/>
                </a:lnTo>
                <a:lnTo>
                  <a:pt x="353" y="181"/>
                </a:lnTo>
                <a:close/>
                <a:moveTo>
                  <a:pt x="1564" y="327"/>
                </a:moveTo>
                <a:lnTo>
                  <a:pt x="1560" y="325"/>
                </a:lnTo>
                <a:lnTo>
                  <a:pt x="1557" y="324"/>
                </a:lnTo>
                <a:lnTo>
                  <a:pt x="1554" y="323"/>
                </a:lnTo>
                <a:lnTo>
                  <a:pt x="1550" y="323"/>
                </a:lnTo>
                <a:lnTo>
                  <a:pt x="1548" y="325"/>
                </a:lnTo>
                <a:lnTo>
                  <a:pt x="1548" y="327"/>
                </a:lnTo>
                <a:lnTo>
                  <a:pt x="1548" y="330"/>
                </a:lnTo>
                <a:lnTo>
                  <a:pt x="1549" y="332"/>
                </a:lnTo>
                <a:lnTo>
                  <a:pt x="1549" y="335"/>
                </a:lnTo>
                <a:lnTo>
                  <a:pt x="1549" y="338"/>
                </a:lnTo>
                <a:lnTo>
                  <a:pt x="1548" y="340"/>
                </a:lnTo>
                <a:lnTo>
                  <a:pt x="1546" y="341"/>
                </a:lnTo>
                <a:lnTo>
                  <a:pt x="1543" y="342"/>
                </a:lnTo>
                <a:lnTo>
                  <a:pt x="1540" y="342"/>
                </a:lnTo>
                <a:lnTo>
                  <a:pt x="1539" y="343"/>
                </a:lnTo>
                <a:lnTo>
                  <a:pt x="1538" y="344"/>
                </a:lnTo>
                <a:lnTo>
                  <a:pt x="1537" y="346"/>
                </a:lnTo>
                <a:lnTo>
                  <a:pt x="1538" y="347"/>
                </a:lnTo>
                <a:lnTo>
                  <a:pt x="1543" y="344"/>
                </a:lnTo>
                <a:lnTo>
                  <a:pt x="1549" y="341"/>
                </a:lnTo>
                <a:lnTo>
                  <a:pt x="1555" y="339"/>
                </a:lnTo>
                <a:lnTo>
                  <a:pt x="1559" y="335"/>
                </a:lnTo>
                <a:lnTo>
                  <a:pt x="1560" y="333"/>
                </a:lnTo>
                <a:lnTo>
                  <a:pt x="1562" y="331"/>
                </a:lnTo>
                <a:lnTo>
                  <a:pt x="1564" y="329"/>
                </a:lnTo>
                <a:lnTo>
                  <a:pt x="1564" y="327"/>
                </a:lnTo>
                <a:lnTo>
                  <a:pt x="1564" y="327"/>
                </a:lnTo>
                <a:lnTo>
                  <a:pt x="1564" y="327"/>
                </a:lnTo>
                <a:close/>
                <a:moveTo>
                  <a:pt x="633" y="611"/>
                </a:moveTo>
                <a:lnTo>
                  <a:pt x="628" y="608"/>
                </a:lnTo>
                <a:lnTo>
                  <a:pt x="624" y="607"/>
                </a:lnTo>
                <a:lnTo>
                  <a:pt x="619" y="608"/>
                </a:lnTo>
                <a:lnTo>
                  <a:pt x="615" y="607"/>
                </a:lnTo>
                <a:lnTo>
                  <a:pt x="611" y="606"/>
                </a:lnTo>
                <a:lnTo>
                  <a:pt x="607" y="604"/>
                </a:lnTo>
                <a:lnTo>
                  <a:pt x="603" y="604"/>
                </a:lnTo>
                <a:lnTo>
                  <a:pt x="599" y="605"/>
                </a:lnTo>
                <a:lnTo>
                  <a:pt x="604" y="606"/>
                </a:lnTo>
                <a:lnTo>
                  <a:pt x="610" y="607"/>
                </a:lnTo>
                <a:lnTo>
                  <a:pt x="611" y="608"/>
                </a:lnTo>
                <a:lnTo>
                  <a:pt x="612" y="611"/>
                </a:lnTo>
                <a:lnTo>
                  <a:pt x="612" y="613"/>
                </a:lnTo>
                <a:lnTo>
                  <a:pt x="611" y="615"/>
                </a:lnTo>
                <a:lnTo>
                  <a:pt x="616" y="615"/>
                </a:lnTo>
                <a:lnTo>
                  <a:pt x="620" y="616"/>
                </a:lnTo>
                <a:lnTo>
                  <a:pt x="623" y="617"/>
                </a:lnTo>
                <a:lnTo>
                  <a:pt x="625" y="616"/>
                </a:lnTo>
                <a:lnTo>
                  <a:pt x="626" y="615"/>
                </a:lnTo>
                <a:lnTo>
                  <a:pt x="628" y="613"/>
                </a:lnTo>
                <a:lnTo>
                  <a:pt x="629" y="616"/>
                </a:lnTo>
                <a:lnTo>
                  <a:pt x="632" y="618"/>
                </a:lnTo>
                <a:lnTo>
                  <a:pt x="634" y="618"/>
                </a:lnTo>
                <a:lnTo>
                  <a:pt x="636" y="616"/>
                </a:lnTo>
                <a:lnTo>
                  <a:pt x="635" y="613"/>
                </a:lnTo>
                <a:lnTo>
                  <a:pt x="633" y="611"/>
                </a:lnTo>
                <a:lnTo>
                  <a:pt x="632" y="611"/>
                </a:lnTo>
                <a:lnTo>
                  <a:pt x="633" y="611"/>
                </a:lnTo>
                <a:close/>
                <a:moveTo>
                  <a:pt x="780" y="639"/>
                </a:moveTo>
                <a:lnTo>
                  <a:pt x="784" y="636"/>
                </a:lnTo>
                <a:lnTo>
                  <a:pt x="789" y="630"/>
                </a:lnTo>
                <a:lnTo>
                  <a:pt x="784" y="632"/>
                </a:lnTo>
                <a:lnTo>
                  <a:pt x="780" y="633"/>
                </a:lnTo>
                <a:lnTo>
                  <a:pt x="777" y="637"/>
                </a:lnTo>
                <a:lnTo>
                  <a:pt x="773" y="639"/>
                </a:lnTo>
                <a:lnTo>
                  <a:pt x="769" y="639"/>
                </a:lnTo>
                <a:lnTo>
                  <a:pt x="766" y="639"/>
                </a:lnTo>
                <a:lnTo>
                  <a:pt x="765" y="639"/>
                </a:lnTo>
                <a:lnTo>
                  <a:pt x="765" y="640"/>
                </a:lnTo>
                <a:lnTo>
                  <a:pt x="765" y="642"/>
                </a:lnTo>
                <a:lnTo>
                  <a:pt x="765" y="645"/>
                </a:lnTo>
                <a:lnTo>
                  <a:pt x="765" y="642"/>
                </a:lnTo>
                <a:lnTo>
                  <a:pt x="766" y="641"/>
                </a:lnTo>
                <a:lnTo>
                  <a:pt x="768" y="640"/>
                </a:lnTo>
                <a:lnTo>
                  <a:pt x="769" y="640"/>
                </a:lnTo>
                <a:lnTo>
                  <a:pt x="772" y="641"/>
                </a:lnTo>
                <a:lnTo>
                  <a:pt x="773" y="642"/>
                </a:lnTo>
                <a:lnTo>
                  <a:pt x="773" y="643"/>
                </a:lnTo>
                <a:lnTo>
                  <a:pt x="773" y="646"/>
                </a:lnTo>
                <a:lnTo>
                  <a:pt x="775" y="643"/>
                </a:lnTo>
                <a:lnTo>
                  <a:pt x="776" y="642"/>
                </a:lnTo>
                <a:lnTo>
                  <a:pt x="779" y="642"/>
                </a:lnTo>
                <a:lnTo>
                  <a:pt x="782" y="642"/>
                </a:lnTo>
                <a:lnTo>
                  <a:pt x="788" y="643"/>
                </a:lnTo>
                <a:lnTo>
                  <a:pt x="792" y="645"/>
                </a:lnTo>
                <a:lnTo>
                  <a:pt x="799" y="645"/>
                </a:lnTo>
                <a:lnTo>
                  <a:pt x="806" y="646"/>
                </a:lnTo>
                <a:lnTo>
                  <a:pt x="812" y="643"/>
                </a:lnTo>
                <a:lnTo>
                  <a:pt x="817" y="640"/>
                </a:lnTo>
                <a:lnTo>
                  <a:pt x="807" y="641"/>
                </a:lnTo>
                <a:lnTo>
                  <a:pt x="798" y="641"/>
                </a:lnTo>
                <a:lnTo>
                  <a:pt x="789" y="640"/>
                </a:lnTo>
                <a:lnTo>
                  <a:pt x="780" y="639"/>
                </a:lnTo>
                <a:lnTo>
                  <a:pt x="784" y="638"/>
                </a:lnTo>
                <a:lnTo>
                  <a:pt x="780" y="639"/>
                </a:lnTo>
                <a:close/>
                <a:moveTo>
                  <a:pt x="672" y="607"/>
                </a:moveTo>
                <a:lnTo>
                  <a:pt x="676" y="608"/>
                </a:lnTo>
                <a:lnTo>
                  <a:pt x="682" y="608"/>
                </a:lnTo>
                <a:lnTo>
                  <a:pt x="688" y="607"/>
                </a:lnTo>
                <a:lnTo>
                  <a:pt x="692" y="605"/>
                </a:lnTo>
                <a:lnTo>
                  <a:pt x="692" y="604"/>
                </a:lnTo>
                <a:lnTo>
                  <a:pt x="692" y="603"/>
                </a:lnTo>
                <a:lnTo>
                  <a:pt x="691" y="603"/>
                </a:lnTo>
                <a:lnTo>
                  <a:pt x="689" y="603"/>
                </a:lnTo>
                <a:lnTo>
                  <a:pt x="684" y="603"/>
                </a:lnTo>
                <a:lnTo>
                  <a:pt x="681" y="604"/>
                </a:lnTo>
                <a:lnTo>
                  <a:pt x="675" y="603"/>
                </a:lnTo>
                <a:lnTo>
                  <a:pt x="670" y="601"/>
                </a:lnTo>
                <a:lnTo>
                  <a:pt x="668" y="603"/>
                </a:lnTo>
                <a:lnTo>
                  <a:pt x="666" y="605"/>
                </a:lnTo>
                <a:lnTo>
                  <a:pt x="659" y="606"/>
                </a:lnTo>
                <a:lnTo>
                  <a:pt x="652" y="606"/>
                </a:lnTo>
                <a:lnTo>
                  <a:pt x="656" y="609"/>
                </a:lnTo>
                <a:lnTo>
                  <a:pt x="660" y="613"/>
                </a:lnTo>
                <a:lnTo>
                  <a:pt x="655" y="614"/>
                </a:lnTo>
                <a:lnTo>
                  <a:pt x="649" y="614"/>
                </a:lnTo>
                <a:lnTo>
                  <a:pt x="645" y="613"/>
                </a:lnTo>
                <a:lnTo>
                  <a:pt x="642" y="613"/>
                </a:lnTo>
                <a:lnTo>
                  <a:pt x="640" y="615"/>
                </a:lnTo>
                <a:lnTo>
                  <a:pt x="640" y="616"/>
                </a:lnTo>
                <a:lnTo>
                  <a:pt x="641" y="616"/>
                </a:lnTo>
                <a:lnTo>
                  <a:pt x="643" y="617"/>
                </a:lnTo>
                <a:lnTo>
                  <a:pt x="649" y="617"/>
                </a:lnTo>
                <a:lnTo>
                  <a:pt x="652" y="617"/>
                </a:lnTo>
                <a:lnTo>
                  <a:pt x="656" y="617"/>
                </a:lnTo>
                <a:lnTo>
                  <a:pt x="660" y="617"/>
                </a:lnTo>
                <a:lnTo>
                  <a:pt x="665" y="616"/>
                </a:lnTo>
                <a:lnTo>
                  <a:pt x="667" y="613"/>
                </a:lnTo>
                <a:lnTo>
                  <a:pt x="668" y="611"/>
                </a:lnTo>
                <a:lnTo>
                  <a:pt x="667" y="609"/>
                </a:lnTo>
                <a:lnTo>
                  <a:pt x="668" y="608"/>
                </a:lnTo>
                <a:lnTo>
                  <a:pt x="672" y="607"/>
                </a:lnTo>
                <a:lnTo>
                  <a:pt x="672" y="607"/>
                </a:lnTo>
                <a:lnTo>
                  <a:pt x="672" y="607"/>
                </a:lnTo>
                <a:close/>
                <a:moveTo>
                  <a:pt x="293" y="125"/>
                </a:moveTo>
                <a:lnTo>
                  <a:pt x="305" y="128"/>
                </a:lnTo>
                <a:lnTo>
                  <a:pt x="319" y="134"/>
                </a:lnTo>
                <a:lnTo>
                  <a:pt x="323" y="135"/>
                </a:lnTo>
                <a:lnTo>
                  <a:pt x="327" y="139"/>
                </a:lnTo>
                <a:lnTo>
                  <a:pt x="330" y="141"/>
                </a:lnTo>
                <a:lnTo>
                  <a:pt x="332" y="141"/>
                </a:lnTo>
                <a:lnTo>
                  <a:pt x="336" y="142"/>
                </a:lnTo>
                <a:lnTo>
                  <a:pt x="338" y="142"/>
                </a:lnTo>
                <a:lnTo>
                  <a:pt x="336" y="136"/>
                </a:lnTo>
                <a:lnTo>
                  <a:pt x="331" y="132"/>
                </a:lnTo>
                <a:lnTo>
                  <a:pt x="327" y="127"/>
                </a:lnTo>
                <a:lnTo>
                  <a:pt x="322" y="125"/>
                </a:lnTo>
                <a:lnTo>
                  <a:pt x="319" y="126"/>
                </a:lnTo>
                <a:lnTo>
                  <a:pt x="317" y="126"/>
                </a:lnTo>
                <a:lnTo>
                  <a:pt x="314" y="124"/>
                </a:lnTo>
                <a:lnTo>
                  <a:pt x="311" y="122"/>
                </a:lnTo>
                <a:lnTo>
                  <a:pt x="304" y="119"/>
                </a:lnTo>
                <a:lnTo>
                  <a:pt x="298" y="117"/>
                </a:lnTo>
                <a:lnTo>
                  <a:pt x="296" y="119"/>
                </a:lnTo>
                <a:lnTo>
                  <a:pt x="296" y="122"/>
                </a:lnTo>
                <a:lnTo>
                  <a:pt x="294" y="123"/>
                </a:lnTo>
                <a:lnTo>
                  <a:pt x="291" y="122"/>
                </a:lnTo>
                <a:lnTo>
                  <a:pt x="286" y="119"/>
                </a:lnTo>
                <a:lnTo>
                  <a:pt x="280" y="118"/>
                </a:lnTo>
                <a:lnTo>
                  <a:pt x="282" y="122"/>
                </a:lnTo>
                <a:lnTo>
                  <a:pt x="286" y="123"/>
                </a:lnTo>
                <a:lnTo>
                  <a:pt x="288" y="124"/>
                </a:lnTo>
                <a:lnTo>
                  <a:pt x="293" y="125"/>
                </a:lnTo>
                <a:lnTo>
                  <a:pt x="294" y="125"/>
                </a:lnTo>
                <a:lnTo>
                  <a:pt x="293" y="125"/>
                </a:lnTo>
                <a:close/>
                <a:moveTo>
                  <a:pt x="311" y="125"/>
                </a:moveTo>
                <a:lnTo>
                  <a:pt x="307" y="126"/>
                </a:lnTo>
                <a:lnTo>
                  <a:pt x="305" y="125"/>
                </a:lnTo>
                <a:lnTo>
                  <a:pt x="304" y="124"/>
                </a:lnTo>
                <a:lnTo>
                  <a:pt x="302" y="123"/>
                </a:lnTo>
                <a:lnTo>
                  <a:pt x="304" y="123"/>
                </a:lnTo>
                <a:lnTo>
                  <a:pt x="306" y="123"/>
                </a:lnTo>
                <a:lnTo>
                  <a:pt x="309" y="124"/>
                </a:lnTo>
                <a:lnTo>
                  <a:pt x="311" y="125"/>
                </a:lnTo>
                <a:close/>
                <a:moveTo>
                  <a:pt x="411" y="313"/>
                </a:moveTo>
                <a:lnTo>
                  <a:pt x="406" y="313"/>
                </a:lnTo>
                <a:lnTo>
                  <a:pt x="403" y="311"/>
                </a:lnTo>
                <a:lnTo>
                  <a:pt x="400" y="310"/>
                </a:lnTo>
                <a:lnTo>
                  <a:pt x="396" y="309"/>
                </a:lnTo>
                <a:lnTo>
                  <a:pt x="393" y="309"/>
                </a:lnTo>
                <a:lnTo>
                  <a:pt x="390" y="309"/>
                </a:lnTo>
                <a:lnTo>
                  <a:pt x="387" y="310"/>
                </a:lnTo>
                <a:lnTo>
                  <a:pt x="384" y="309"/>
                </a:lnTo>
                <a:lnTo>
                  <a:pt x="392" y="315"/>
                </a:lnTo>
                <a:lnTo>
                  <a:pt x="401" y="319"/>
                </a:lnTo>
                <a:lnTo>
                  <a:pt x="409" y="324"/>
                </a:lnTo>
                <a:lnTo>
                  <a:pt x="419" y="329"/>
                </a:lnTo>
                <a:lnTo>
                  <a:pt x="427" y="333"/>
                </a:lnTo>
                <a:lnTo>
                  <a:pt x="436" y="334"/>
                </a:lnTo>
                <a:lnTo>
                  <a:pt x="437" y="333"/>
                </a:lnTo>
                <a:lnTo>
                  <a:pt x="438" y="331"/>
                </a:lnTo>
                <a:lnTo>
                  <a:pt x="441" y="331"/>
                </a:lnTo>
                <a:lnTo>
                  <a:pt x="443" y="330"/>
                </a:lnTo>
                <a:lnTo>
                  <a:pt x="439" y="327"/>
                </a:lnTo>
                <a:lnTo>
                  <a:pt x="435" y="326"/>
                </a:lnTo>
                <a:lnTo>
                  <a:pt x="428" y="325"/>
                </a:lnTo>
                <a:lnTo>
                  <a:pt x="422" y="324"/>
                </a:lnTo>
                <a:lnTo>
                  <a:pt x="417" y="323"/>
                </a:lnTo>
                <a:lnTo>
                  <a:pt x="413" y="323"/>
                </a:lnTo>
                <a:lnTo>
                  <a:pt x="412" y="322"/>
                </a:lnTo>
                <a:lnTo>
                  <a:pt x="411" y="321"/>
                </a:lnTo>
                <a:lnTo>
                  <a:pt x="410" y="318"/>
                </a:lnTo>
                <a:lnTo>
                  <a:pt x="410" y="316"/>
                </a:lnTo>
                <a:lnTo>
                  <a:pt x="417" y="316"/>
                </a:lnTo>
                <a:lnTo>
                  <a:pt x="422" y="315"/>
                </a:lnTo>
                <a:lnTo>
                  <a:pt x="420" y="314"/>
                </a:lnTo>
                <a:lnTo>
                  <a:pt x="417" y="313"/>
                </a:lnTo>
                <a:lnTo>
                  <a:pt x="414" y="311"/>
                </a:lnTo>
                <a:lnTo>
                  <a:pt x="411" y="313"/>
                </a:lnTo>
                <a:lnTo>
                  <a:pt x="410" y="313"/>
                </a:lnTo>
                <a:lnTo>
                  <a:pt x="411" y="313"/>
                </a:lnTo>
                <a:close/>
                <a:moveTo>
                  <a:pt x="982" y="211"/>
                </a:moveTo>
                <a:lnTo>
                  <a:pt x="985" y="213"/>
                </a:lnTo>
                <a:lnTo>
                  <a:pt x="985" y="211"/>
                </a:lnTo>
                <a:lnTo>
                  <a:pt x="986" y="209"/>
                </a:lnTo>
                <a:lnTo>
                  <a:pt x="986" y="208"/>
                </a:lnTo>
                <a:lnTo>
                  <a:pt x="988" y="208"/>
                </a:lnTo>
                <a:lnTo>
                  <a:pt x="991" y="208"/>
                </a:lnTo>
                <a:lnTo>
                  <a:pt x="996" y="209"/>
                </a:lnTo>
                <a:lnTo>
                  <a:pt x="999" y="208"/>
                </a:lnTo>
                <a:lnTo>
                  <a:pt x="1002" y="206"/>
                </a:lnTo>
                <a:lnTo>
                  <a:pt x="1005" y="206"/>
                </a:lnTo>
                <a:lnTo>
                  <a:pt x="1007" y="206"/>
                </a:lnTo>
                <a:lnTo>
                  <a:pt x="1011" y="207"/>
                </a:lnTo>
                <a:lnTo>
                  <a:pt x="1026" y="209"/>
                </a:lnTo>
                <a:lnTo>
                  <a:pt x="1041" y="210"/>
                </a:lnTo>
                <a:lnTo>
                  <a:pt x="1057" y="210"/>
                </a:lnTo>
                <a:lnTo>
                  <a:pt x="1073" y="210"/>
                </a:lnTo>
                <a:lnTo>
                  <a:pt x="1071" y="208"/>
                </a:lnTo>
                <a:lnTo>
                  <a:pt x="1069" y="206"/>
                </a:lnTo>
                <a:lnTo>
                  <a:pt x="1065" y="206"/>
                </a:lnTo>
                <a:lnTo>
                  <a:pt x="1063" y="205"/>
                </a:lnTo>
                <a:lnTo>
                  <a:pt x="1068" y="203"/>
                </a:lnTo>
                <a:lnTo>
                  <a:pt x="1071" y="199"/>
                </a:lnTo>
                <a:lnTo>
                  <a:pt x="1060" y="201"/>
                </a:lnTo>
                <a:lnTo>
                  <a:pt x="1048" y="202"/>
                </a:lnTo>
                <a:lnTo>
                  <a:pt x="1036" y="203"/>
                </a:lnTo>
                <a:lnTo>
                  <a:pt x="1024" y="203"/>
                </a:lnTo>
                <a:lnTo>
                  <a:pt x="1011" y="203"/>
                </a:lnTo>
                <a:lnTo>
                  <a:pt x="998" y="203"/>
                </a:lnTo>
                <a:lnTo>
                  <a:pt x="985" y="203"/>
                </a:lnTo>
                <a:lnTo>
                  <a:pt x="972" y="206"/>
                </a:lnTo>
                <a:lnTo>
                  <a:pt x="977" y="209"/>
                </a:lnTo>
                <a:lnTo>
                  <a:pt x="982" y="211"/>
                </a:lnTo>
                <a:lnTo>
                  <a:pt x="982" y="211"/>
                </a:lnTo>
                <a:lnTo>
                  <a:pt x="982" y="211"/>
                </a:lnTo>
                <a:close/>
                <a:moveTo>
                  <a:pt x="348" y="152"/>
                </a:moveTo>
                <a:lnTo>
                  <a:pt x="344" y="151"/>
                </a:lnTo>
                <a:lnTo>
                  <a:pt x="338" y="150"/>
                </a:lnTo>
                <a:lnTo>
                  <a:pt x="342" y="153"/>
                </a:lnTo>
                <a:lnTo>
                  <a:pt x="345" y="155"/>
                </a:lnTo>
                <a:lnTo>
                  <a:pt x="343" y="156"/>
                </a:lnTo>
                <a:lnTo>
                  <a:pt x="342" y="158"/>
                </a:lnTo>
                <a:lnTo>
                  <a:pt x="346" y="159"/>
                </a:lnTo>
                <a:lnTo>
                  <a:pt x="351" y="159"/>
                </a:lnTo>
                <a:lnTo>
                  <a:pt x="355" y="160"/>
                </a:lnTo>
                <a:lnTo>
                  <a:pt x="360" y="163"/>
                </a:lnTo>
                <a:lnTo>
                  <a:pt x="367" y="167"/>
                </a:lnTo>
                <a:lnTo>
                  <a:pt x="375" y="169"/>
                </a:lnTo>
                <a:lnTo>
                  <a:pt x="375" y="167"/>
                </a:lnTo>
                <a:lnTo>
                  <a:pt x="373" y="166"/>
                </a:lnTo>
                <a:lnTo>
                  <a:pt x="372" y="165"/>
                </a:lnTo>
                <a:lnTo>
                  <a:pt x="371" y="164"/>
                </a:lnTo>
                <a:lnTo>
                  <a:pt x="370" y="161"/>
                </a:lnTo>
                <a:lnTo>
                  <a:pt x="370" y="158"/>
                </a:lnTo>
                <a:lnTo>
                  <a:pt x="369" y="156"/>
                </a:lnTo>
                <a:lnTo>
                  <a:pt x="370" y="153"/>
                </a:lnTo>
                <a:lnTo>
                  <a:pt x="375" y="155"/>
                </a:lnTo>
                <a:lnTo>
                  <a:pt x="379" y="156"/>
                </a:lnTo>
                <a:lnTo>
                  <a:pt x="381" y="157"/>
                </a:lnTo>
                <a:lnTo>
                  <a:pt x="384" y="157"/>
                </a:lnTo>
                <a:lnTo>
                  <a:pt x="385" y="158"/>
                </a:lnTo>
                <a:lnTo>
                  <a:pt x="386" y="160"/>
                </a:lnTo>
                <a:lnTo>
                  <a:pt x="384" y="161"/>
                </a:lnTo>
                <a:lnTo>
                  <a:pt x="383" y="164"/>
                </a:lnTo>
                <a:lnTo>
                  <a:pt x="385" y="165"/>
                </a:lnTo>
                <a:lnTo>
                  <a:pt x="388" y="166"/>
                </a:lnTo>
                <a:lnTo>
                  <a:pt x="390" y="166"/>
                </a:lnTo>
                <a:lnTo>
                  <a:pt x="390" y="165"/>
                </a:lnTo>
                <a:lnTo>
                  <a:pt x="390" y="164"/>
                </a:lnTo>
                <a:lnTo>
                  <a:pt x="390" y="163"/>
                </a:lnTo>
                <a:lnTo>
                  <a:pt x="392" y="161"/>
                </a:lnTo>
                <a:lnTo>
                  <a:pt x="393" y="160"/>
                </a:lnTo>
                <a:lnTo>
                  <a:pt x="394" y="161"/>
                </a:lnTo>
                <a:lnTo>
                  <a:pt x="396" y="163"/>
                </a:lnTo>
                <a:lnTo>
                  <a:pt x="401" y="165"/>
                </a:lnTo>
                <a:lnTo>
                  <a:pt x="404" y="167"/>
                </a:lnTo>
                <a:lnTo>
                  <a:pt x="405" y="168"/>
                </a:lnTo>
                <a:lnTo>
                  <a:pt x="406" y="168"/>
                </a:lnTo>
                <a:lnTo>
                  <a:pt x="408" y="167"/>
                </a:lnTo>
                <a:lnTo>
                  <a:pt x="409" y="166"/>
                </a:lnTo>
                <a:lnTo>
                  <a:pt x="406" y="164"/>
                </a:lnTo>
                <a:lnTo>
                  <a:pt x="404" y="163"/>
                </a:lnTo>
                <a:lnTo>
                  <a:pt x="404" y="161"/>
                </a:lnTo>
                <a:lnTo>
                  <a:pt x="404" y="160"/>
                </a:lnTo>
                <a:lnTo>
                  <a:pt x="405" y="159"/>
                </a:lnTo>
                <a:lnTo>
                  <a:pt x="402" y="158"/>
                </a:lnTo>
                <a:lnTo>
                  <a:pt x="398" y="158"/>
                </a:lnTo>
                <a:lnTo>
                  <a:pt x="394" y="158"/>
                </a:lnTo>
                <a:lnTo>
                  <a:pt x="388" y="157"/>
                </a:lnTo>
                <a:lnTo>
                  <a:pt x="383" y="155"/>
                </a:lnTo>
                <a:lnTo>
                  <a:pt x="378" y="152"/>
                </a:lnTo>
                <a:lnTo>
                  <a:pt x="375" y="149"/>
                </a:lnTo>
                <a:lnTo>
                  <a:pt x="387" y="153"/>
                </a:lnTo>
                <a:lnTo>
                  <a:pt x="400" y="156"/>
                </a:lnTo>
                <a:lnTo>
                  <a:pt x="396" y="155"/>
                </a:lnTo>
                <a:lnTo>
                  <a:pt x="392" y="152"/>
                </a:lnTo>
                <a:lnTo>
                  <a:pt x="389" y="150"/>
                </a:lnTo>
                <a:lnTo>
                  <a:pt x="387" y="147"/>
                </a:lnTo>
                <a:lnTo>
                  <a:pt x="385" y="147"/>
                </a:lnTo>
                <a:lnTo>
                  <a:pt x="381" y="147"/>
                </a:lnTo>
                <a:lnTo>
                  <a:pt x="378" y="145"/>
                </a:lnTo>
                <a:lnTo>
                  <a:pt x="373" y="143"/>
                </a:lnTo>
                <a:lnTo>
                  <a:pt x="370" y="143"/>
                </a:lnTo>
                <a:lnTo>
                  <a:pt x="370" y="144"/>
                </a:lnTo>
                <a:lnTo>
                  <a:pt x="370" y="147"/>
                </a:lnTo>
                <a:lnTo>
                  <a:pt x="370" y="149"/>
                </a:lnTo>
                <a:lnTo>
                  <a:pt x="369" y="150"/>
                </a:lnTo>
                <a:lnTo>
                  <a:pt x="367" y="150"/>
                </a:lnTo>
                <a:lnTo>
                  <a:pt x="365" y="149"/>
                </a:lnTo>
                <a:lnTo>
                  <a:pt x="364" y="148"/>
                </a:lnTo>
                <a:lnTo>
                  <a:pt x="361" y="144"/>
                </a:lnTo>
                <a:lnTo>
                  <a:pt x="359" y="143"/>
                </a:lnTo>
                <a:lnTo>
                  <a:pt x="360" y="147"/>
                </a:lnTo>
                <a:lnTo>
                  <a:pt x="361" y="150"/>
                </a:lnTo>
                <a:lnTo>
                  <a:pt x="363" y="152"/>
                </a:lnTo>
                <a:lnTo>
                  <a:pt x="365" y="155"/>
                </a:lnTo>
                <a:lnTo>
                  <a:pt x="357" y="156"/>
                </a:lnTo>
                <a:lnTo>
                  <a:pt x="348" y="156"/>
                </a:lnTo>
                <a:lnTo>
                  <a:pt x="346" y="156"/>
                </a:lnTo>
                <a:lnTo>
                  <a:pt x="346" y="155"/>
                </a:lnTo>
                <a:lnTo>
                  <a:pt x="347" y="155"/>
                </a:lnTo>
                <a:lnTo>
                  <a:pt x="348" y="152"/>
                </a:lnTo>
                <a:lnTo>
                  <a:pt x="347" y="152"/>
                </a:lnTo>
                <a:lnTo>
                  <a:pt x="348" y="152"/>
                </a:lnTo>
                <a:close/>
                <a:moveTo>
                  <a:pt x="268" y="149"/>
                </a:moveTo>
                <a:lnTo>
                  <a:pt x="270" y="148"/>
                </a:lnTo>
                <a:lnTo>
                  <a:pt x="273" y="148"/>
                </a:lnTo>
                <a:lnTo>
                  <a:pt x="272" y="144"/>
                </a:lnTo>
                <a:lnTo>
                  <a:pt x="270" y="142"/>
                </a:lnTo>
                <a:lnTo>
                  <a:pt x="271" y="141"/>
                </a:lnTo>
                <a:lnTo>
                  <a:pt x="272" y="140"/>
                </a:lnTo>
                <a:lnTo>
                  <a:pt x="273" y="140"/>
                </a:lnTo>
                <a:lnTo>
                  <a:pt x="276" y="140"/>
                </a:lnTo>
                <a:lnTo>
                  <a:pt x="279" y="141"/>
                </a:lnTo>
                <a:lnTo>
                  <a:pt x="280" y="142"/>
                </a:lnTo>
                <a:lnTo>
                  <a:pt x="282" y="147"/>
                </a:lnTo>
                <a:lnTo>
                  <a:pt x="286" y="149"/>
                </a:lnTo>
                <a:lnTo>
                  <a:pt x="289" y="147"/>
                </a:lnTo>
                <a:lnTo>
                  <a:pt x="291" y="143"/>
                </a:lnTo>
                <a:lnTo>
                  <a:pt x="282" y="140"/>
                </a:lnTo>
                <a:lnTo>
                  <a:pt x="273" y="135"/>
                </a:lnTo>
                <a:lnTo>
                  <a:pt x="263" y="133"/>
                </a:lnTo>
                <a:lnTo>
                  <a:pt x="253" y="133"/>
                </a:lnTo>
                <a:lnTo>
                  <a:pt x="255" y="134"/>
                </a:lnTo>
                <a:lnTo>
                  <a:pt x="256" y="135"/>
                </a:lnTo>
                <a:lnTo>
                  <a:pt x="256" y="138"/>
                </a:lnTo>
                <a:lnTo>
                  <a:pt x="255" y="139"/>
                </a:lnTo>
                <a:lnTo>
                  <a:pt x="252" y="135"/>
                </a:lnTo>
                <a:lnTo>
                  <a:pt x="248" y="130"/>
                </a:lnTo>
                <a:lnTo>
                  <a:pt x="246" y="130"/>
                </a:lnTo>
                <a:lnTo>
                  <a:pt x="244" y="130"/>
                </a:lnTo>
                <a:lnTo>
                  <a:pt x="243" y="127"/>
                </a:lnTo>
                <a:lnTo>
                  <a:pt x="241" y="126"/>
                </a:lnTo>
                <a:lnTo>
                  <a:pt x="237" y="125"/>
                </a:lnTo>
                <a:lnTo>
                  <a:pt x="232" y="124"/>
                </a:lnTo>
                <a:lnTo>
                  <a:pt x="229" y="123"/>
                </a:lnTo>
                <a:lnTo>
                  <a:pt x="227" y="124"/>
                </a:lnTo>
                <a:lnTo>
                  <a:pt x="224" y="125"/>
                </a:lnTo>
                <a:lnTo>
                  <a:pt x="223" y="127"/>
                </a:lnTo>
                <a:lnTo>
                  <a:pt x="221" y="126"/>
                </a:lnTo>
                <a:lnTo>
                  <a:pt x="217" y="126"/>
                </a:lnTo>
                <a:lnTo>
                  <a:pt x="213" y="124"/>
                </a:lnTo>
                <a:lnTo>
                  <a:pt x="207" y="122"/>
                </a:lnTo>
                <a:lnTo>
                  <a:pt x="204" y="120"/>
                </a:lnTo>
                <a:lnTo>
                  <a:pt x="200" y="120"/>
                </a:lnTo>
                <a:lnTo>
                  <a:pt x="198" y="122"/>
                </a:lnTo>
                <a:lnTo>
                  <a:pt x="196" y="123"/>
                </a:lnTo>
                <a:lnTo>
                  <a:pt x="205" y="125"/>
                </a:lnTo>
                <a:lnTo>
                  <a:pt x="214" y="128"/>
                </a:lnTo>
                <a:lnTo>
                  <a:pt x="223" y="131"/>
                </a:lnTo>
                <a:lnTo>
                  <a:pt x="232" y="134"/>
                </a:lnTo>
                <a:lnTo>
                  <a:pt x="241" y="136"/>
                </a:lnTo>
                <a:lnTo>
                  <a:pt x="250" y="140"/>
                </a:lnTo>
                <a:lnTo>
                  <a:pt x="260" y="143"/>
                </a:lnTo>
                <a:lnTo>
                  <a:pt x="268" y="149"/>
                </a:lnTo>
                <a:lnTo>
                  <a:pt x="262" y="144"/>
                </a:lnTo>
                <a:lnTo>
                  <a:pt x="268" y="149"/>
                </a:lnTo>
                <a:close/>
                <a:moveTo>
                  <a:pt x="920" y="651"/>
                </a:moveTo>
                <a:lnTo>
                  <a:pt x="916" y="651"/>
                </a:lnTo>
                <a:lnTo>
                  <a:pt x="913" y="650"/>
                </a:lnTo>
                <a:lnTo>
                  <a:pt x="912" y="647"/>
                </a:lnTo>
                <a:lnTo>
                  <a:pt x="911" y="645"/>
                </a:lnTo>
                <a:lnTo>
                  <a:pt x="909" y="648"/>
                </a:lnTo>
                <a:lnTo>
                  <a:pt x="907" y="650"/>
                </a:lnTo>
                <a:lnTo>
                  <a:pt x="904" y="650"/>
                </a:lnTo>
                <a:lnTo>
                  <a:pt x="900" y="651"/>
                </a:lnTo>
                <a:lnTo>
                  <a:pt x="892" y="650"/>
                </a:lnTo>
                <a:lnTo>
                  <a:pt x="887" y="650"/>
                </a:lnTo>
                <a:lnTo>
                  <a:pt x="876" y="649"/>
                </a:lnTo>
                <a:lnTo>
                  <a:pt x="868" y="649"/>
                </a:lnTo>
                <a:lnTo>
                  <a:pt x="867" y="651"/>
                </a:lnTo>
                <a:lnTo>
                  <a:pt x="867" y="651"/>
                </a:lnTo>
                <a:lnTo>
                  <a:pt x="868" y="653"/>
                </a:lnTo>
                <a:lnTo>
                  <a:pt x="871" y="653"/>
                </a:lnTo>
                <a:lnTo>
                  <a:pt x="874" y="653"/>
                </a:lnTo>
                <a:lnTo>
                  <a:pt x="876" y="653"/>
                </a:lnTo>
                <a:lnTo>
                  <a:pt x="884" y="654"/>
                </a:lnTo>
                <a:lnTo>
                  <a:pt x="894" y="654"/>
                </a:lnTo>
                <a:lnTo>
                  <a:pt x="899" y="653"/>
                </a:lnTo>
                <a:lnTo>
                  <a:pt x="905" y="654"/>
                </a:lnTo>
                <a:lnTo>
                  <a:pt x="906" y="656"/>
                </a:lnTo>
                <a:lnTo>
                  <a:pt x="906" y="658"/>
                </a:lnTo>
                <a:lnTo>
                  <a:pt x="905" y="661"/>
                </a:lnTo>
                <a:lnTo>
                  <a:pt x="903" y="661"/>
                </a:lnTo>
                <a:lnTo>
                  <a:pt x="895" y="662"/>
                </a:lnTo>
                <a:lnTo>
                  <a:pt x="887" y="664"/>
                </a:lnTo>
                <a:lnTo>
                  <a:pt x="895" y="665"/>
                </a:lnTo>
                <a:lnTo>
                  <a:pt x="902" y="664"/>
                </a:lnTo>
                <a:lnTo>
                  <a:pt x="907" y="659"/>
                </a:lnTo>
                <a:lnTo>
                  <a:pt x="912" y="655"/>
                </a:lnTo>
                <a:lnTo>
                  <a:pt x="917" y="654"/>
                </a:lnTo>
                <a:lnTo>
                  <a:pt x="922" y="655"/>
                </a:lnTo>
                <a:lnTo>
                  <a:pt x="928" y="655"/>
                </a:lnTo>
                <a:lnTo>
                  <a:pt x="933" y="654"/>
                </a:lnTo>
                <a:lnTo>
                  <a:pt x="947" y="654"/>
                </a:lnTo>
                <a:lnTo>
                  <a:pt x="960" y="653"/>
                </a:lnTo>
                <a:lnTo>
                  <a:pt x="966" y="651"/>
                </a:lnTo>
                <a:lnTo>
                  <a:pt x="972" y="650"/>
                </a:lnTo>
                <a:lnTo>
                  <a:pt x="978" y="650"/>
                </a:lnTo>
                <a:lnTo>
                  <a:pt x="985" y="649"/>
                </a:lnTo>
                <a:lnTo>
                  <a:pt x="986" y="648"/>
                </a:lnTo>
                <a:lnTo>
                  <a:pt x="986" y="647"/>
                </a:lnTo>
                <a:lnTo>
                  <a:pt x="985" y="647"/>
                </a:lnTo>
                <a:lnTo>
                  <a:pt x="982" y="646"/>
                </a:lnTo>
                <a:lnTo>
                  <a:pt x="977" y="645"/>
                </a:lnTo>
                <a:lnTo>
                  <a:pt x="970" y="646"/>
                </a:lnTo>
                <a:lnTo>
                  <a:pt x="957" y="646"/>
                </a:lnTo>
                <a:lnTo>
                  <a:pt x="945" y="648"/>
                </a:lnTo>
                <a:lnTo>
                  <a:pt x="932" y="649"/>
                </a:lnTo>
                <a:lnTo>
                  <a:pt x="920" y="651"/>
                </a:lnTo>
                <a:lnTo>
                  <a:pt x="921" y="651"/>
                </a:lnTo>
                <a:lnTo>
                  <a:pt x="925" y="650"/>
                </a:lnTo>
                <a:lnTo>
                  <a:pt x="928" y="650"/>
                </a:lnTo>
                <a:lnTo>
                  <a:pt x="920" y="651"/>
                </a:lnTo>
                <a:close/>
                <a:moveTo>
                  <a:pt x="602" y="586"/>
                </a:moveTo>
                <a:lnTo>
                  <a:pt x="602" y="582"/>
                </a:lnTo>
                <a:lnTo>
                  <a:pt x="601" y="581"/>
                </a:lnTo>
                <a:lnTo>
                  <a:pt x="600" y="580"/>
                </a:lnTo>
                <a:lnTo>
                  <a:pt x="598" y="578"/>
                </a:lnTo>
                <a:lnTo>
                  <a:pt x="596" y="576"/>
                </a:lnTo>
                <a:lnTo>
                  <a:pt x="596" y="576"/>
                </a:lnTo>
                <a:lnTo>
                  <a:pt x="596" y="575"/>
                </a:lnTo>
                <a:lnTo>
                  <a:pt x="598" y="574"/>
                </a:lnTo>
                <a:lnTo>
                  <a:pt x="600" y="571"/>
                </a:lnTo>
                <a:lnTo>
                  <a:pt x="602" y="570"/>
                </a:lnTo>
                <a:lnTo>
                  <a:pt x="606" y="570"/>
                </a:lnTo>
                <a:lnTo>
                  <a:pt x="609" y="570"/>
                </a:lnTo>
                <a:lnTo>
                  <a:pt x="608" y="567"/>
                </a:lnTo>
                <a:lnTo>
                  <a:pt x="608" y="566"/>
                </a:lnTo>
                <a:lnTo>
                  <a:pt x="606" y="565"/>
                </a:lnTo>
                <a:lnTo>
                  <a:pt x="603" y="565"/>
                </a:lnTo>
                <a:lnTo>
                  <a:pt x="600" y="565"/>
                </a:lnTo>
                <a:lnTo>
                  <a:pt x="595" y="565"/>
                </a:lnTo>
                <a:lnTo>
                  <a:pt x="591" y="566"/>
                </a:lnTo>
                <a:lnTo>
                  <a:pt x="586" y="567"/>
                </a:lnTo>
                <a:lnTo>
                  <a:pt x="584" y="565"/>
                </a:lnTo>
                <a:lnTo>
                  <a:pt x="581" y="563"/>
                </a:lnTo>
                <a:lnTo>
                  <a:pt x="577" y="563"/>
                </a:lnTo>
                <a:lnTo>
                  <a:pt x="573" y="563"/>
                </a:lnTo>
                <a:lnTo>
                  <a:pt x="569" y="560"/>
                </a:lnTo>
                <a:lnTo>
                  <a:pt x="566" y="558"/>
                </a:lnTo>
                <a:lnTo>
                  <a:pt x="557" y="558"/>
                </a:lnTo>
                <a:lnTo>
                  <a:pt x="549" y="557"/>
                </a:lnTo>
                <a:lnTo>
                  <a:pt x="551" y="562"/>
                </a:lnTo>
                <a:lnTo>
                  <a:pt x="556" y="564"/>
                </a:lnTo>
                <a:lnTo>
                  <a:pt x="557" y="566"/>
                </a:lnTo>
                <a:lnTo>
                  <a:pt x="556" y="568"/>
                </a:lnTo>
                <a:lnTo>
                  <a:pt x="554" y="570"/>
                </a:lnTo>
                <a:lnTo>
                  <a:pt x="553" y="572"/>
                </a:lnTo>
                <a:lnTo>
                  <a:pt x="554" y="573"/>
                </a:lnTo>
                <a:lnTo>
                  <a:pt x="558" y="574"/>
                </a:lnTo>
                <a:lnTo>
                  <a:pt x="561" y="573"/>
                </a:lnTo>
                <a:lnTo>
                  <a:pt x="565" y="573"/>
                </a:lnTo>
                <a:lnTo>
                  <a:pt x="568" y="573"/>
                </a:lnTo>
                <a:lnTo>
                  <a:pt x="573" y="573"/>
                </a:lnTo>
                <a:lnTo>
                  <a:pt x="576" y="574"/>
                </a:lnTo>
                <a:lnTo>
                  <a:pt x="579" y="576"/>
                </a:lnTo>
                <a:lnTo>
                  <a:pt x="578" y="578"/>
                </a:lnTo>
                <a:lnTo>
                  <a:pt x="577" y="579"/>
                </a:lnTo>
                <a:lnTo>
                  <a:pt x="576" y="580"/>
                </a:lnTo>
                <a:lnTo>
                  <a:pt x="577" y="581"/>
                </a:lnTo>
                <a:lnTo>
                  <a:pt x="578" y="582"/>
                </a:lnTo>
                <a:lnTo>
                  <a:pt x="579" y="581"/>
                </a:lnTo>
                <a:lnTo>
                  <a:pt x="581" y="580"/>
                </a:lnTo>
                <a:lnTo>
                  <a:pt x="582" y="579"/>
                </a:lnTo>
                <a:lnTo>
                  <a:pt x="583" y="578"/>
                </a:lnTo>
                <a:lnTo>
                  <a:pt x="585" y="579"/>
                </a:lnTo>
                <a:lnTo>
                  <a:pt x="587" y="580"/>
                </a:lnTo>
                <a:lnTo>
                  <a:pt x="587" y="581"/>
                </a:lnTo>
                <a:lnTo>
                  <a:pt x="584" y="583"/>
                </a:lnTo>
                <a:lnTo>
                  <a:pt x="582" y="584"/>
                </a:lnTo>
                <a:lnTo>
                  <a:pt x="585" y="584"/>
                </a:lnTo>
                <a:lnTo>
                  <a:pt x="589" y="587"/>
                </a:lnTo>
                <a:lnTo>
                  <a:pt x="589" y="588"/>
                </a:lnTo>
                <a:lnTo>
                  <a:pt x="590" y="590"/>
                </a:lnTo>
                <a:lnTo>
                  <a:pt x="591" y="589"/>
                </a:lnTo>
                <a:lnTo>
                  <a:pt x="591" y="587"/>
                </a:lnTo>
                <a:lnTo>
                  <a:pt x="593" y="587"/>
                </a:lnTo>
                <a:lnTo>
                  <a:pt x="594" y="587"/>
                </a:lnTo>
                <a:lnTo>
                  <a:pt x="596" y="588"/>
                </a:lnTo>
                <a:lnTo>
                  <a:pt x="599" y="588"/>
                </a:lnTo>
                <a:lnTo>
                  <a:pt x="601" y="587"/>
                </a:lnTo>
                <a:lnTo>
                  <a:pt x="602" y="586"/>
                </a:lnTo>
                <a:lnTo>
                  <a:pt x="602" y="586"/>
                </a:lnTo>
                <a:lnTo>
                  <a:pt x="602" y="586"/>
                </a:lnTo>
                <a:close/>
                <a:moveTo>
                  <a:pt x="560" y="564"/>
                </a:moveTo>
                <a:lnTo>
                  <a:pt x="558" y="564"/>
                </a:lnTo>
                <a:lnTo>
                  <a:pt x="558" y="563"/>
                </a:lnTo>
                <a:lnTo>
                  <a:pt x="558" y="562"/>
                </a:lnTo>
                <a:lnTo>
                  <a:pt x="560" y="563"/>
                </a:lnTo>
                <a:lnTo>
                  <a:pt x="560" y="563"/>
                </a:lnTo>
                <a:lnTo>
                  <a:pt x="560" y="564"/>
                </a:lnTo>
                <a:lnTo>
                  <a:pt x="559" y="564"/>
                </a:lnTo>
                <a:lnTo>
                  <a:pt x="560" y="564"/>
                </a:lnTo>
                <a:close/>
                <a:moveTo>
                  <a:pt x="396" y="437"/>
                </a:moveTo>
                <a:lnTo>
                  <a:pt x="393" y="437"/>
                </a:lnTo>
                <a:lnTo>
                  <a:pt x="389" y="434"/>
                </a:lnTo>
                <a:lnTo>
                  <a:pt x="389" y="432"/>
                </a:lnTo>
                <a:lnTo>
                  <a:pt x="388" y="430"/>
                </a:lnTo>
                <a:lnTo>
                  <a:pt x="385" y="429"/>
                </a:lnTo>
                <a:lnTo>
                  <a:pt x="380" y="429"/>
                </a:lnTo>
                <a:lnTo>
                  <a:pt x="377" y="429"/>
                </a:lnTo>
                <a:lnTo>
                  <a:pt x="373" y="429"/>
                </a:lnTo>
                <a:lnTo>
                  <a:pt x="373" y="427"/>
                </a:lnTo>
                <a:lnTo>
                  <a:pt x="371" y="426"/>
                </a:lnTo>
                <a:lnTo>
                  <a:pt x="364" y="425"/>
                </a:lnTo>
                <a:lnTo>
                  <a:pt x="359" y="425"/>
                </a:lnTo>
                <a:lnTo>
                  <a:pt x="356" y="424"/>
                </a:lnTo>
                <a:lnTo>
                  <a:pt x="354" y="422"/>
                </a:lnTo>
                <a:lnTo>
                  <a:pt x="352" y="422"/>
                </a:lnTo>
                <a:lnTo>
                  <a:pt x="348" y="423"/>
                </a:lnTo>
                <a:lnTo>
                  <a:pt x="345" y="423"/>
                </a:lnTo>
                <a:lnTo>
                  <a:pt x="342" y="423"/>
                </a:lnTo>
                <a:lnTo>
                  <a:pt x="340" y="421"/>
                </a:lnTo>
                <a:lnTo>
                  <a:pt x="338" y="418"/>
                </a:lnTo>
                <a:lnTo>
                  <a:pt x="332" y="418"/>
                </a:lnTo>
                <a:lnTo>
                  <a:pt x="328" y="417"/>
                </a:lnTo>
                <a:lnTo>
                  <a:pt x="327" y="416"/>
                </a:lnTo>
                <a:lnTo>
                  <a:pt x="327" y="415"/>
                </a:lnTo>
                <a:lnTo>
                  <a:pt x="327" y="415"/>
                </a:lnTo>
                <a:lnTo>
                  <a:pt x="328" y="414"/>
                </a:lnTo>
                <a:lnTo>
                  <a:pt x="329" y="414"/>
                </a:lnTo>
                <a:lnTo>
                  <a:pt x="330" y="412"/>
                </a:lnTo>
                <a:lnTo>
                  <a:pt x="324" y="412"/>
                </a:lnTo>
                <a:lnTo>
                  <a:pt x="320" y="410"/>
                </a:lnTo>
                <a:lnTo>
                  <a:pt x="318" y="410"/>
                </a:lnTo>
                <a:lnTo>
                  <a:pt x="318" y="412"/>
                </a:lnTo>
                <a:lnTo>
                  <a:pt x="318" y="412"/>
                </a:lnTo>
                <a:lnTo>
                  <a:pt x="318" y="414"/>
                </a:lnTo>
                <a:lnTo>
                  <a:pt x="318" y="415"/>
                </a:lnTo>
                <a:lnTo>
                  <a:pt x="318" y="415"/>
                </a:lnTo>
                <a:lnTo>
                  <a:pt x="318" y="415"/>
                </a:lnTo>
                <a:lnTo>
                  <a:pt x="317" y="415"/>
                </a:lnTo>
                <a:lnTo>
                  <a:pt x="314" y="415"/>
                </a:lnTo>
                <a:lnTo>
                  <a:pt x="312" y="414"/>
                </a:lnTo>
                <a:lnTo>
                  <a:pt x="309" y="415"/>
                </a:lnTo>
                <a:lnTo>
                  <a:pt x="305" y="415"/>
                </a:lnTo>
                <a:lnTo>
                  <a:pt x="320" y="420"/>
                </a:lnTo>
                <a:lnTo>
                  <a:pt x="335" y="424"/>
                </a:lnTo>
                <a:lnTo>
                  <a:pt x="330" y="425"/>
                </a:lnTo>
                <a:lnTo>
                  <a:pt x="326" y="424"/>
                </a:lnTo>
                <a:lnTo>
                  <a:pt x="330" y="427"/>
                </a:lnTo>
                <a:lnTo>
                  <a:pt x="335" y="430"/>
                </a:lnTo>
                <a:lnTo>
                  <a:pt x="340" y="431"/>
                </a:lnTo>
                <a:lnTo>
                  <a:pt x="345" y="430"/>
                </a:lnTo>
                <a:lnTo>
                  <a:pt x="345" y="429"/>
                </a:lnTo>
                <a:lnTo>
                  <a:pt x="345" y="427"/>
                </a:lnTo>
                <a:lnTo>
                  <a:pt x="347" y="427"/>
                </a:lnTo>
                <a:lnTo>
                  <a:pt x="351" y="427"/>
                </a:lnTo>
                <a:lnTo>
                  <a:pt x="354" y="430"/>
                </a:lnTo>
                <a:lnTo>
                  <a:pt x="359" y="432"/>
                </a:lnTo>
                <a:lnTo>
                  <a:pt x="362" y="433"/>
                </a:lnTo>
                <a:lnTo>
                  <a:pt x="365" y="433"/>
                </a:lnTo>
                <a:lnTo>
                  <a:pt x="371" y="433"/>
                </a:lnTo>
                <a:lnTo>
                  <a:pt x="376" y="432"/>
                </a:lnTo>
                <a:lnTo>
                  <a:pt x="379" y="433"/>
                </a:lnTo>
                <a:lnTo>
                  <a:pt x="383" y="435"/>
                </a:lnTo>
                <a:lnTo>
                  <a:pt x="385" y="439"/>
                </a:lnTo>
                <a:lnTo>
                  <a:pt x="387" y="443"/>
                </a:lnTo>
                <a:lnTo>
                  <a:pt x="384" y="441"/>
                </a:lnTo>
                <a:lnTo>
                  <a:pt x="378" y="440"/>
                </a:lnTo>
                <a:lnTo>
                  <a:pt x="372" y="440"/>
                </a:lnTo>
                <a:lnTo>
                  <a:pt x="368" y="441"/>
                </a:lnTo>
                <a:lnTo>
                  <a:pt x="368" y="443"/>
                </a:lnTo>
                <a:lnTo>
                  <a:pt x="368" y="443"/>
                </a:lnTo>
                <a:lnTo>
                  <a:pt x="369" y="445"/>
                </a:lnTo>
                <a:lnTo>
                  <a:pt x="371" y="445"/>
                </a:lnTo>
                <a:lnTo>
                  <a:pt x="377" y="446"/>
                </a:lnTo>
                <a:lnTo>
                  <a:pt x="383" y="448"/>
                </a:lnTo>
                <a:lnTo>
                  <a:pt x="387" y="449"/>
                </a:lnTo>
                <a:lnTo>
                  <a:pt x="392" y="449"/>
                </a:lnTo>
                <a:lnTo>
                  <a:pt x="397" y="448"/>
                </a:lnTo>
                <a:lnTo>
                  <a:pt x="401" y="446"/>
                </a:lnTo>
                <a:lnTo>
                  <a:pt x="403" y="442"/>
                </a:lnTo>
                <a:lnTo>
                  <a:pt x="402" y="440"/>
                </a:lnTo>
                <a:lnTo>
                  <a:pt x="400" y="438"/>
                </a:lnTo>
                <a:lnTo>
                  <a:pt x="396" y="437"/>
                </a:lnTo>
                <a:lnTo>
                  <a:pt x="396" y="437"/>
                </a:lnTo>
                <a:lnTo>
                  <a:pt x="396" y="437"/>
                </a:lnTo>
                <a:close/>
                <a:moveTo>
                  <a:pt x="339" y="426"/>
                </a:moveTo>
                <a:lnTo>
                  <a:pt x="342" y="426"/>
                </a:lnTo>
                <a:lnTo>
                  <a:pt x="343" y="426"/>
                </a:lnTo>
                <a:lnTo>
                  <a:pt x="342" y="427"/>
                </a:lnTo>
                <a:lnTo>
                  <a:pt x="339" y="426"/>
                </a:lnTo>
                <a:close/>
                <a:moveTo>
                  <a:pt x="398" y="127"/>
                </a:moveTo>
                <a:lnTo>
                  <a:pt x="395" y="128"/>
                </a:lnTo>
                <a:lnTo>
                  <a:pt x="392" y="130"/>
                </a:lnTo>
                <a:lnTo>
                  <a:pt x="388" y="131"/>
                </a:lnTo>
                <a:lnTo>
                  <a:pt x="387" y="134"/>
                </a:lnTo>
                <a:lnTo>
                  <a:pt x="388" y="136"/>
                </a:lnTo>
                <a:lnTo>
                  <a:pt x="388" y="141"/>
                </a:lnTo>
                <a:lnTo>
                  <a:pt x="390" y="143"/>
                </a:lnTo>
                <a:lnTo>
                  <a:pt x="393" y="144"/>
                </a:lnTo>
                <a:lnTo>
                  <a:pt x="394" y="141"/>
                </a:lnTo>
                <a:lnTo>
                  <a:pt x="397" y="138"/>
                </a:lnTo>
                <a:lnTo>
                  <a:pt x="402" y="139"/>
                </a:lnTo>
                <a:lnTo>
                  <a:pt x="405" y="141"/>
                </a:lnTo>
                <a:lnTo>
                  <a:pt x="410" y="143"/>
                </a:lnTo>
                <a:lnTo>
                  <a:pt x="413" y="147"/>
                </a:lnTo>
                <a:lnTo>
                  <a:pt x="417" y="148"/>
                </a:lnTo>
                <a:lnTo>
                  <a:pt x="420" y="149"/>
                </a:lnTo>
                <a:lnTo>
                  <a:pt x="422" y="150"/>
                </a:lnTo>
                <a:lnTo>
                  <a:pt x="423" y="152"/>
                </a:lnTo>
                <a:lnTo>
                  <a:pt x="430" y="157"/>
                </a:lnTo>
                <a:lnTo>
                  <a:pt x="438" y="159"/>
                </a:lnTo>
                <a:lnTo>
                  <a:pt x="447" y="163"/>
                </a:lnTo>
                <a:lnTo>
                  <a:pt x="458" y="166"/>
                </a:lnTo>
                <a:lnTo>
                  <a:pt x="462" y="168"/>
                </a:lnTo>
                <a:lnTo>
                  <a:pt x="467" y="172"/>
                </a:lnTo>
                <a:lnTo>
                  <a:pt x="471" y="176"/>
                </a:lnTo>
                <a:lnTo>
                  <a:pt x="475" y="180"/>
                </a:lnTo>
                <a:lnTo>
                  <a:pt x="475" y="177"/>
                </a:lnTo>
                <a:lnTo>
                  <a:pt x="476" y="175"/>
                </a:lnTo>
                <a:lnTo>
                  <a:pt x="477" y="174"/>
                </a:lnTo>
                <a:lnTo>
                  <a:pt x="479" y="174"/>
                </a:lnTo>
                <a:lnTo>
                  <a:pt x="482" y="175"/>
                </a:lnTo>
                <a:lnTo>
                  <a:pt x="483" y="176"/>
                </a:lnTo>
                <a:lnTo>
                  <a:pt x="484" y="178"/>
                </a:lnTo>
                <a:lnTo>
                  <a:pt x="483" y="181"/>
                </a:lnTo>
                <a:lnTo>
                  <a:pt x="485" y="178"/>
                </a:lnTo>
                <a:lnTo>
                  <a:pt x="487" y="178"/>
                </a:lnTo>
                <a:lnTo>
                  <a:pt x="490" y="177"/>
                </a:lnTo>
                <a:lnTo>
                  <a:pt x="492" y="178"/>
                </a:lnTo>
                <a:lnTo>
                  <a:pt x="497" y="178"/>
                </a:lnTo>
                <a:lnTo>
                  <a:pt x="502" y="178"/>
                </a:lnTo>
                <a:lnTo>
                  <a:pt x="499" y="175"/>
                </a:lnTo>
                <a:lnTo>
                  <a:pt x="495" y="174"/>
                </a:lnTo>
                <a:lnTo>
                  <a:pt x="491" y="174"/>
                </a:lnTo>
                <a:lnTo>
                  <a:pt x="487" y="175"/>
                </a:lnTo>
                <a:lnTo>
                  <a:pt x="486" y="172"/>
                </a:lnTo>
                <a:lnTo>
                  <a:pt x="486" y="169"/>
                </a:lnTo>
                <a:lnTo>
                  <a:pt x="485" y="166"/>
                </a:lnTo>
                <a:lnTo>
                  <a:pt x="482" y="164"/>
                </a:lnTo>
                <a:lnTo>
                  <a:pt x="480" y="166"/>
                </a:lnTo>
                <a:lnTo>
                  <a:pt x="479" y="165"/>
                </a:lnTo>
                <a:lnTo>
                  <a:pt x="477" y="165"/>
                </a:lnTo>
                <a:lnTo>
                  <a:pt x="476" y="165"/>
                </a:lnTo>
                <a:lnTo>
                  <a:pt x="476" y="166"/>
                </a:lnTo>
                <a:lnTo>
                  <a:pt x="476" y="167"/>
                </a:lnTo>
                <a:lnTo>
                  <a:pt x="476" y="168"/>
                </a:lnTo>
                <a:lnTo>
                  <a:pt x="476" y="169"/>
                </a:lnTo>
                <a:lnTo>
                  <a:pt x="474" y="169"/>
                </a:lnTo>
                <a:lnTo>
                  <a:pt x="470" y="169"/>
                </a:lnTo>
                <a:lnTo>
                  <a:pt x="468" y="169"/>
                </a:lnTo>
                <a:lnTo>
                  <a:pt x="467" y="168"/>
                </a:lnTo>
                <a:lnTo>
                  <a:pt x="467" y="167"/>
                </a:lnTo>
                <a:lnTo>
                  <a:pt x="466" y="165"/>
                </a:lnTo>
                <a:lnTo>
                  <a:pt x="462" y="164"/>
                </a:lnTo>
                <a:lnTo>
                  <a:pt x="460" y="163"/>
                </a:lnTo>
                <a:lnTo>
                  <a:pt x="461" y="160"/>
                </a:lnTo>
                <a:lnTo>
                  <a:pt x="461" y="159"/>
                </a:lnTo>
                <a:lnTo>
                  <a:pt x="460" y="156"/>
                </a:lnTo>
                <a:lnTo>
                  <a:pt x="459" y="153"/>
                </a:lnTo>
                <a:lnTo>
                  <a:pt x="455" y="151"/>
                </a:lnTo>
                <a:lnTo>
                  <a:pt x="452" y="150"/>
                </a:lnTo>
                <a:lnTo>
                  <a:pt x="452" y="150"/>
                </a:lnTo>
                <a:lnTo>
                  <a:pt x="452" y="151"/>
                </a:lnTo>
                <a:lnTo>
                  <a:pt x="453" y="152"/>
                </a:lnTo>
                <a:lnTo>
                  <a:pt x="454" y="153"/>
                </a:lnTo>
                <a:lnTo>
                  <a:pt x="456" y="156"/>
                </a:lnTo>
                <a:lnTo>
                  <a:pt x="459" y="156"/>
                </a:lnTo>
                <a:lnTo>
                  <a:pt x="451" y="158"/>
                </a:lnTo>
                <a:lnTo>
                  <a:pt x="443" y="158"/>
                </a:lnTo>
                <a:lnTo>
                  <a:pt x="447" y="157"/>
                </a:lnTo>
                <a:lnTo>
                  <a:pt x="451" y="156"/>
                </a:lnTo>
                <a:lnTo>
                  <a:pt x="451" y="153"/>
                </a:lnTo>
                <a:lnTo>
                  <a:pt x="450" y="153"/>
                </a:lnTo>
                <a:lnTo>
                  <a:pt x="449" y="152"/>
                </a:lnTo>
                <a:lnTo>
                  <a:pt x="447" y="152"/>
                </a:lnTo>
                <a:lnTo>
                  <a:pt x="444" y="153"/>
                </a:lnTo>
                <a:lnTo>
                  <a:pt x="443" y="153"/>
                </a:lnTo>
                <a:lnTo>
                  <a:pt x="439" y="153"/>
                </a:lnTo>
                <a:lnTo>
                  <a:pt x="438" y="153"/>
                </a:lnTo>
                <a:lnTo>
                  <a:pt x="436" y="152"/>
                </a:lnTo>
                <a:lnTo>
                  <a:pt x="435" y="151"/>
                </a:lnTo>
                <a:lnTo>
                  <a:pt x="431" y="148"/>
                </a:lnTo>
                <a:lnTo>
                  <a:pt x="428" y="145"/>
                </a:lnTo>
                <a:lnTo>
                  <a:pt x="423" y="144"/>
                </a:lnTo>
                <a:lnTo>
                  <a:pt x="420" y="142"/>
                </a:lnTo>
                <a:lnTo>
                  <a:pt x="419" y="140"/>
                </a:lnTo>
                <a:lnTo>
                  <a:pt x="419" y="139"/>
                </a:lnTo>
                <a:lnTo>
                  <a:pt x="417" y="139"/>
                </a:lnTo>
                <a:lnTo>
                  <a:pt x="413" y="140"/>
                </a:lnTo>
                <a:lnTo>
                  <a:pt x="409" y="139"/>
                </a:lnTo>
                <a:lnTo>
                  <a:pt x="402" y="135"/>
                </a:lnTo>
                <a:lnTo>
                  <a:pt x="400" y="133"/>
                </a:lnTo>
                <a:lnTo>
                  <a:pt x="397" y="131"/>
                </a:lnTo>
                <a:lnTo>
                  <a:pt x="397" y="128"/>
                </a:lnTo>
                <a:lnTo>
                  <a:pt x="398" y="127"/>
                </a:lnTo>
                <a:lnTo>
                  <a:pt x="396" y="128"/>
                </a:lnTo>
                <a:lnTo>
                  <a:pt x="398" y="127"/>
                </a:lnTo>
                <a:close/>
                <a:moveTo>
                  <a:pt x="501" y="277"/>
                </a:moveTo>
                <a:lnTo>
                  <a:pt x="502" y="276"/>
                </a:lnTo>
                <a:lnTo>
                  <a:pt x="504" y="275"/>
                </a:lnTo>
                <a:lnTo>
                  <a:pt x="505" y="273"/>
                </a:lnTo>
                <a:lnTo>
                  <a:pt x="507" y="271"/>
                </a:lnTo>
                <a:lnTo>
                  <a:pt x="505" y="268"/>
                </a:lnTo>
                <a:lnTo>
                  <a:pt x="502" y="267"/>
                </a:lnTo>
                <a:lnTo>
                  <a:pt x="499" y="266"/>
                </a:lnTo>
                <a:lnTo>
                  <a:pt x="496" y="264"/>
                </a:lnTo>
                <a:lnTo>
                  <a:pt x="494" y="261"/>
                </a:lnTo>
                <a:lnTo>
                  <a:pt x="491" y="260"/>
                </a:lnTo>
                <a:lnTo>
                  <a:pt x="483" y="257"/>
                </a:lnTo>
                <a:lnTo>
                  <a:pt x="475" y="254"/>
                </a:lnTo>
                <a:lnTo>
                  <a:pt x="471" y="251"/>
                </a:lnTo>
                <a:lnTo>
                  <a:pt x="469" y="249"/>
                </a:lnTo>
                <a:lnTo>
                  <a:pt x="466" y="247"/>
                </a:lnTo>
                <a:lnTo>
                  <a:pt x="461" y="246"/>
                </a:lnTo>
                <a:lnTo>
                  <a:pt x="451" y="242"/>
                </a:lnTo>
                <a:lnTo>
                  <a:pt x="441" y="240"/>
                </a:lnTo>
                <a:lnTo>
                  <a:pt x="437" y="238"/>
                </a:lnTo>
                <a:lnTo>
                  <a:pt x="434" y="238"/>
                </a:lnTo>
                <a:lnTo>
                  <a:pt x="430" y="238"/>
                </a:lnTo>
                <a:lnTo>
                  <a:pt x="427" y="241"/>
                </a:lnTo>
                <a:lnTo>
                  <a:pt x="425" y="242"/>
                </a:lnTo>
                <a:lnTo>
                  <a:pt x="422" y="243"/>
                </a:lnTo>
                <a:lnTo>
                  <a:pt x="421" y="244"/>
                </a:lnTo>
                <a:lnTo>
                  <a:pt x="421" y="246"/>
                </a:lnTo>
                <a:lnTo>
                  <a:pt x="421" y="247"/>
                </a:lnTo>
                <a:lnTo>
                  <a:pt x="422" y="248"/>
                </a:lnTo>
                <a:lnTo>
                  <a:pt x="429" y="247"/>
                </a:lnTo>
                <a:lnTo>
                  <a:pt x="436" y="248"/>
                </a:lnTo>
                <a:lnTo>
                  <a:pt x="434" y="248"/>
                </a:lnTo>
                <a:lnTo>
                  <a:pt x="431" y="250"/>
                </a:lnTo>
                <a:lnTo>
                  <a:pt x="434" y="254"/>
                </a:lnTo>
                <a:lnTo>
                  <a:pt x="438" y="256"/>
                </a:lnTo>
                <a:lnTo>
                  <a:pt x="443" y="255"/>
                </a:lnTo>
                <a:lnTo>
                  <a:pt x="447" y="256"/>
                </a:lnTo>
                <a:lnTo>
                  <a:pt x="453" y="260"/>
                </a:lnTo>
                <a:lnTo>
                  <a:pt x="459" y="264"/>
                </a:lnTo>
                <a:lnTo>
                  <a:pt x="464" y="266"/>
                </a:lnTo>
                <a:lnTo>
                  <a:pt x="470" y="268"/>
                </a:lnTo>
                <a:lnTo>
                  <a:pt x="477" y="267"/>
                </a:lnTo>
                <a:lnTo>
                  <a:pt x="485" y="266"/>
                </a:lnTo>
                <a:lnTo>
                  <a:pt x="488" y="266"/>
                </a:lnTo>
                <a:lnTo>
                  <a:pt x="492" y="266"/>
                </a:lnTo>
                <a:lnTo>
                  <a:pt x="496" y="267"/>
                </a:lnTo>
                <a:lnTo>
                  <a:pt x="499" y="268"/>
                </a:lnTo>
                <a:lnTo>
                  <a:pt x="500" y="273"/>
                </a:lnTo>
                <a:lnTo>
                  <a:pt x="501" y="277"/>
                </a:lnTo>
                <a:lnTo>
                  <a:pt x="501" y="277"/>
                </a:lnTo>
                <a:lnTo>
                  <a:pt x="501" y="277"/>
                </a:lnTo>
                <a:close/>
                <a:moveTo>
                  <a:pt x="476" y="265"/>
                </a:moveTo>
                <a:lnTo>
                  <a:pt x="474" y="266"/>
                </a:lnTo>
                <a:lnTo>
                  <a:pt x="472" y="266"/>
                </a:lnTo>
                <a:lnTo>
                  <a:pt x="472" y="265"/>
                </a:lnTo>
                <a:lnTo>
                  <a:pt x="471" y="264"/>
                </a:lnTo>
                <a:lnTo>
                  <a:pt x="468" y="264"/>
                </a:lnTo>
                <a:lnTo>
                  <a:pt x="466" y="261"/>
                </a:lnTo>
                <a:lnTo>
                  <a:pt x="469" y="258"/>
                </a:lnTo>
                <a:lnTo>
                  <a:pt x="472" y="257"/>
                </a:lnTo>
                <a:lnTo>
                  <a:pt x="475" y="257"/>
                </a:lnTo>
                <a:lnTo>
                  <a:pt x="477" y="258"/>
                </a:lnTo>
                <a:lnTo>
                  <a:pt x="479" y="260"/>
                </a:lnTo>
                <a:lnTo>
                  <a:pt x="482" y="261"/>
                </a:lnTo>
                <a:lnTo>
                  <a:pt x="478" y="264"/>
                </a:lnTo>
                <a:lnTo>
                  <a:pt x="476" y="265"/>
                </a:lnTo>
                <a:lnTo>
                  <a:pt x="476" y="265"/>
                </a:lnTo>
                <a:lnTo>
                  <a:pt x="476" y="265"/>
                </a:lnTo>
                <a:close/>
                <a:moveTo>
                  <a:pt x="500" y="165"/>
                </a:moveTo>
                <a:lnTo>
                  <a:pt x="502" y="169"/>
                </a:lnTo>
                <a:lnTo>
                  <a:pt x="504" y="174"/>
                </a:lnTo>
                <a:lnTo>
                  <a:pt x="508" y="175"/>
                </a:lnTo>
                <a:lnTo>
                  <a:pt x="511" y="174"/>
                </a:lnTo>
                <a:lnTo>
                  <a:pt x="512" y="174"/>
                </a:lnTo>
                <a:lnTo>
                  <a:pt x="515" y="175"/>
                </a:lnTo>
                <a:lnTo>
                  <a:pt x="517" y="175"/>
                </a:lnTo>
                <a:lnTo>
                  <a:pt x="518" y="177"/>
                </a:lnTo>
                <a:lnTo>
                  <a:pt x="519" y="181"/>
                </a:lnTo>
                <a:lnTo>
                  <a:pt x="521" y="183"/>
                </a:lnTo>
                <a:lnTo>
                  <a:pt x="523" y="184"/>
                </a:lnTo>
                <a:lnTo>
                  <a:pt x="524" y="184"/>
                </a:lnTo>
                <a:lnTo>
                  <a:pt x="525" y="185"/>
                </a:lnTo>
                <a:lnTo>
                  <a:pt x="524" y="186"/>
                </a:lnTo>
                <a:lnTo>
                  <a:pt x="516" y="184"/>
                </a:lnTo>
                <a:lnTo>
                  <a:pt x="508" y="181"/>
                </a:lnTo>
                <a:lnTo>
                  <a:pt x="505" y="181"/>
                </a:lnTo>
                <a:lnTo>
                  <a:pt x="503" y="182"/>
                </a:lnTo>
                <a:lnTo>
                  <a:pt x="503" y="184"/>
                </a:lnTo>
                <a:lnTo>
                  <a:pt x="503" y="185"/>
                </a:lnTo>
                <a:lnTo>
                  <a:pt x="504" y="189"/>
                </a:lnTo>
                <a:lnTo>
                  <a:pt x="508" y="192"/>
                </a:lnTo>
                <a:lnTo>
                  <a:pt x="510" y="193"/>
                </a:lnTo>
                <a:lnTo>
                  <a:pt x="510" y="192"/>
                </a:lnTo>
                <a:lnTo>
                  <a:pt x="511" y="191"/>
                </a:lnTo>
                <a:lnTo>
                  <a:pt x="512" y="191"/>
                </a:lnTo>
                <a:lnTo>
                  <a:pt x="515" y="192"/>
                </a:lnTo>
                <a:lnTo>
                  <a:pt x="515" y="193"/>
                </a:lnTo>
                <a:lnTo>
                  <a:pt x="516" y="197"/>
                </a:lnTo>
                <a:lnTo>
                  <a:pt x="518" y="198"/>
                </a:lnTo>
                <a:lnTo>
                  <a:pt x="520" y="197"/>
                </a:lnTo>
                <a:lnTo>
                  <a:pt x="523" y="197"/>
                </a:lnTo>
                <a:lnTo>
                  <a:pt x="523" y="197"/>
                </a:lnTo>
                <a:lnTo>
                  <a:pt x="525" y="199"/>
                </a:lnTo>
                <a:lnTo>
                  <a:pt x="532" y="205"/>
                </a:lnTo>
                <a:lnTo>
                  <a:pt x="540" y="210"/>
                </a:lnTo>
                <a:lnTo>
                  <a:pt x="541" y="208"/>
                </a:lnTo>
                <a:lnTo>
                  <a:pt x="543" y="206"/>
                </a:lnTo>
                <a:lnTo>
                  <a:pt x="545" y="206"/>
                </a:lnTo>
                <a:lnTo>
                  <a:pt x="548" y="207"/>
                </a:lnTo>
                <a:lnTo>
                  <a:pt x="549" y="207"/>
                </a:lnTo>
                <a:lnTo>
                  <a:pt x="549" y="209"/>
                </a:lnTo>
                <a:lnTo>
                  <a:pt x="552" y="208"/>
                </a:lnTo>
                <a:lnTo>
                  <a:pt x="557" y="208"/>
                </a:lnTo>
                <a:lnTo>
                  <a:pt x="558" y="210"/>
                </a:lnTo>
                <a:lnTo>
                  <a:pt x="560" y="211"/>
                </a:lnTo>
                <a:lnTo>
                  <a:pt x="562" y="213"/>
                </a:lnTo>
                <a:lnTo>
                  <a:pt x="563" y="211"/>
                </a:lnTo>
                <a:lnTo>
                  <a:pt x="565" y="209"/>
                </a:lnTo>
                <a:lnTo>
                  <a:pt x="563" y="207"/>
                </a:lnTo>
                <a:lnTo>
                  <a:pt x="558" y="203"/>
                </a:lnTo>
                <a:lnTo>
                  <a:pt x="552" y="201"/>
                </a:lnTo>
                <a:lnTo>
                  <a:pt x="553" y="199"/>
                </a:lnTo>
                <a:lnTo>
                  <a:pt x="556" y="199"/>
                </a:lnTo>
                <a:lnTo>
                  <a:pt x="557" y="200"/>
                </a:lnTo>
                <a:lnTo>
                  <a:pt x="558" y="201"/>
                </a:lnTo>
                <a:lnTo>
                  <a:pt x="559" y="201"/>
                </a:lnTo>
                <a:lnTo>
                  <a:pt x="561" y="201"/>
                </a:lnTo>
                <a:lnTo>
                  <a:pt x="559" y="199"/>
                </a:lnTo>
                <a:lnTo>
                  <a:pt x="557" y="198"/>
                </a:lnTo>
                <a:lnTo>
                  <a:pt x="556" y="194"/>
                </a:lnTo>
                <a:lnTo>
                  <a:pt x="553" y="192"/>
                </a:lnTo>
                <a:lnTo>
                  <a:pt x="550" y="191"/>
                </a:lnTo>
                <a:lnTo>
                  <a:pt x="545" y="190"/>
                </a:lnTo>
                <a:lnTo>
                  <a:pt x="541" y="191"/>
                </a:lnTo>
                <a:lnTo>
                  <a:pt x="538" y="192"/>
                </a:lnTo>
                <a:lnTo>
                  <a:pt x="537" y="193"/>
                </a:lnTo>
                <a:lnTo>
                  <a:pt x="534" y="193"/>
                </a:lnTo>
                <a:lnTo>
                  <a:pt x="530" y="192"/>
                </a:lnTo>
                <a:lnTo>
                  <a:pt x="527" y="190"/>
                </a:lnTo>
                <a:lnTo>
                  <a:pt x="527" y="186"/>
                </a:lnTo>
                <a:lnTo>
                  <a:pt x="528" y="184"/>
                </a:lnTo>
                <a:lnTo>
                  <a:pt x="530" y="183"/>
                </a:lnTo>
                <a:lnTo>
                  <a:pt x="534" y="184"/>
                </a:lnTo>
                <a:lnTo>
                  <a:pt x="535" y="185"/>
                </a:lnTo>
                <a:lnTo>
                  <a:pt x="538" y="186"/>
                </a:lnTo>
                <a:lnTo>
                  <a:pt x="541" y="186"/>
                </a:lnTo>
                <a:lnTo>
                  <a:pt x="542" y="186"/>
                </a:lnTo>
                <a:lnTo>
                  <a:pt x="542" y="186"/>
                </a:lnTo>
                <a:lnTo>
                  <a:pt x="542" y="184"/>
                </a:lnTo>
                <a:lnTo>
                  <a:pt x="538" y="183"/>
                </a:lnTo>
                <a:lnTo>
                  <a:pt x="535" y="182"/>
                </a:lnTo>
                <a:lnTo>
                  <a:pt x="532" y="180"/>
                </a:lnTo>
                <a:lnTo>
                  <a:pt x="528" y="176"/>
                </a:lnTo>
                <a:lnTo>
                  <a:pt x="521" y="172"/>
                </a:lnTo>
                <a:lnTo>
                  <a:pt x="515" y="169"/>
                </a:lnTo>
                <a:lnTo>
                  <a:pt x="511" y="167"/>
                </a:lnTo>
                <a:lnTo>
                  <a:pt x="507" y="165"/>
                </a:lnTo>
                <a:lnTo>
                  <a:pt x="503" y="164"/>
                </a:lnTo>
                <a:lnTo>
                  <a:pt x="500" y="165"/>
                </a:lnTo>
                <a:lnTo>
                  <a:pt x="501" y="165"/>
                </a:lnTo>
                <a:lnTo>
                  <a:pt x="500" y="165"/>
                </a:lnTo>
                <a:close/>
                <a:moveTo>
                  <a:pt x="553" y="196"/>
                </a:moveTo>
                <a:lnTo>
                  <a:pt x="553" y="198"/>
                </a:lnTo>
                <a:lnTo>
                  <a:pt x="552" y="199"/>
                </a:lnTo>
                <a:lnTo>
                  <a:pt x="551" y="200"/>
                </a:lnTo>
                <a:lnTo>
                  <a:pt x="549" y="201"/>
                </a:lnTo>
                <a:lnTo>
                  <a:pt x="545" y="199"/>
                </a:lnTo>
                <a:lnTo>
                  <a:pt x="543" y="194"/>
                </a:lnTo>
                <a:lnTo>
                  <a:pt x="549" y="194"/>
                </a:lnTo>
                <a:lnTo>
                  <a:pt x="553" y="196"/>
                </a:lnTo>
                <a:lnTo>
                  <a:pt x="552" y="194"/>
                </a:lnTo>
                <a:lnTo>
                  <a:pt x="553" y="196"/>
                </a:lnTo>
                <a:close/>
                <a:moveTo>
                  <a:pt x="534" y="197"/>
                </a:moveTo>
                <a:lnTo>
                  <a:pt x="537" y="198"/>
                </a:lnTo>
                <a:lnTo>
                  <a:pt x="541" y="199"/>
                </a:lnTo>
                <a:lnTo>
                  <a:pt x="544" y="199"/>
                </a:lnTo>
                <a:lnTo>
                  <a:pt x="545" y="201"/>
                </a:lnTo>
                <a:lnTo>
                  <a:pt x="545" y="202"/>
                </a:lnTo>
                <a:lnTo>
                  <a:pt x="545" y="203"/>
                </a:lnTo>
                <a:lnTo>
                  <a:pt x="544" y="203"/>
                </a:lnTo>
                <a:lnTo>
                  <a:pt x="543" y="202"/>
                </a:lnTo>
                <a:lnTo>
                  <a:pt x="542" y="202"/>
                </a:lnTo>
                <a:lnTo>
                  <a:pt x="540" y="202"/>
                </a:lnTo>
                <a:lnTo>
                  <a:pt x="538" y="202"/>
                </a:lnTo>
                <a:lnTo>
                  <a:pt x="537" y="203"/>
                </a:lnTo>
                <a:lnTo>
                  <a:pt x="535" y="202"/>
                </a:lnTo>
                <a:lnTo>
                  <a:pt x="534" y="201"/>
                </a:lnTo>
                <a:lnTo>
                  <a:pt x="533" y="199"/>
                </a:lnTo>
                <a:lnTo>
                  <a:pt x="534" y="197"/>
                </a:lnTo>
                <a:lnTo>
                  <a:pt x="534" y="197"/>
                </a:lnTo>
                <a:lnTo>
                  <a:pt x="534" y="197"/>
                </a:lnTo>
                <a:close/>
                <a:moveTo>
                  <a:pt x="549" y="209"/>
                </a:moveTo>
                <a:lnTo>
                  <a:pt x="549" y="209"/>
                </a:lnTo>
                <a:lnTo>
                  <a:pt x="549" y="209"/>
                </a:lnTo>
                <a:close/>
                <a:moveTo>
                  <a:pt x="225" y="156"/>
                </a:moveTo>
                <a:lnTo>
                  <a:pt x="225" y="157"/>
                </a:lnTo>
                <a:lnTo>
                  <a:pt x="225" y="156"/>
                </a:lnTo>
                <a:lnTo>
                  <a:pt x="225" y="156"/>
                </a:lnTo>
                <a:lnTo>
                  <a:pt x="225" y="156"/>
                </a:lnTo>
                <a:close/>
                <a:moveTo>
                  <a:pt x="175" y="141"/>
                </a:moveTo>
                <a:lnTo>
                  <a:pt x="184" y="142"/>
                </a:lnTo>
                <a:lnTo>
                  <a:pt x="192" y="145"/>
                </a:lnTo>
                <a:lnTo>
                  <a:pt x="197" y="145"/>
                </a:lnTo>
                <a:lnTo>
                  <a:pt x="200" y="147"/>
                </a:lnTo>
                <a:lnTo>
                  <a:pt x="204" y="149"/>
                </a:lnTo>
                <a:lnTo>
                  <a:pt x="207" y="150"/>
                </a:lnTo>
                <a:lnTo>
                  <a:pt x="212" y="151"/>
                </a:lnTo>
                <a:lnTo>
                  <a:pt x="215" y="152"/>
                </a:lnTo>
                <a:lnTo>
                  <a:pt x="219" y="152"/>
                </a:lnTo>
                <a:lnTo>
                  <a:pt x="222" y="152"/>
                </a:lnTo>
                <a:lnTo>
                  <a:pt x="224" y="155"/>
                </a:lnTo>
                <a:lnTo>
                  <a:pt x="227" y="156"/>
                </a:lnTo>
                <a:lnTo>
                  <a:pt x="231" y="157"/>
                </a:lnTo>
                <a:lnTo>
                  <a:pt x="236" y="157"/>
                </a:lnTo>
                <a:lnTo>
                  <a:pt x="235" y="158"/>
                </a:lnTo>
                <a:lnTo>
                  <a:pt x="232" y="159"/>
                </a:lnTo>
                <a:lnTo>
                  <a:pt x="231" y="160"/>
                </a:lnTo>
                <a:lnTo>
                  <a:pt x="229" y="160"/>
                </a:lnTo>
                <a:lnTo>
                  <a:pt x="227" y="160"/>
                </a:lnTo>
                <a:lnTo>
                  <a:pt x="225" y="159"/>
                </a:lnTo>
                <a:lnTo>
                  <a:pt x="224" y="158"/>
                </a:lnTo>
                <a:lnTo>
                  <a:pt x="224" y="157"/>
                </a:lnTo>
                <a:lnTo>
                  <a:pt x="214" y="155"/>
                </a:lnTo>
                <a:lnTo>
                  <a:pt x="203" y="152"/>
                </a:lnTo>
                <a:lnTo>
                  <a:pt x="194" y="150"/>
                </a:lnTo>
                <a:lnTo>
                  <a:pt x="184" y="148"/>
                </a:lnTo>
                <a:lnTo>
                  <a:pt x="187" y="150"/>
                </a:lnTo>
                <a:lnTo>
                  <a:pt x="190" y="151"/>
                </a:lnTo>
                <a:lnTo>
                  <a:pt x="192" y="152"/>
                </a:lnTo>
                <a:lnTo>
                  <a:pt x="196" y="152"/>
                </a:lnTo>
                <a:lnTo>
                  <a:pt x="198" y="155"/>
                </a:lnTo>
                <a:lnTo>
                  <a:pt x="200" y="156"/>
                </a:lnTo>
                <a:lnTo>
                  <a:pt x="202" y="156"/>
                </a:lnTo>
                <a:lnTo>
                  <a:pt x="204" y="157"/>
                </a:lnTo>
                <a:lnTo>
                  <a:pt x="207" y="157"/>
                </a:lnTo>
                <a:lnTo>
                  <a:pt x="211" y="158"/>
                </a:lnTo>
                <a:lnTo>
                  <a:pt x="212" y="159"/>
                </a:lnTo>
                <a:lnTo>
                  <a:pt x="211" y="159"/>
                </a:lnTo>
                <a:lnTo>
                  <a:pt x="211" y="160"/>
                </a:lnTo>
                <a:lnTo>
                  <a:pt x="210" y="160"/>
                </a:lnTo>
                <a:lnTo>
                  <a:pt x="206" y="161"/>
                </a:lnTo>
                <a:lnTo>
                  <a:pt x="204" y="161"/>
                </a:lnTo>
                <a:lnTo>
                  <a:pt x="212" y="163"/>
                </a:lnTo>
                <a:lnTo>
                  <a:pt x="219" y="165"/>
                </a:lnTo>
                <a:lnTo>
                  <a:pt x="219" y="164"/>
                </a:lnTo>
                <a:lnTo>
                  <a:pt x="217" y="161"/>
                </a:lnTo>
                <a:lnTo>
                  <a:pt x="217" y="159"/>
                </a:lnTo>
                <a:lnTo>
                  <a:pt x="219" y="159"/>
                </a:lnTo>
                <a:lnTo>
                  <a:pt x="223" y="161"/>
                </a:lnTo>
                <a:lnTo>
                  <a:pt x="228" y="164"/>
                </a:lnTo>
                <a:lnTo>
                  <a:pt x="231" y="164"/>
                </a:lnTo>
                <a:lnTo>
                  <a:pt x="237" y="165"/>
                </a:lnTo>
                <a:lnTo>
                  <a:pt x="239" y="165"/>
                </a:lnTo>
                <a:lnTo>
                  <a:pt x="241" y="166"/>
                </a:lnTo>
                <a:lnTo>
                  <a:pt x="243" y="167"/>
                </a:lnTo>
                <a:lnTo>
                  <a:pt x="244" y="169"/>
                </a:lnTo>
                <a:lnTo>
                  <a:pt x="236" y="168"/>
                </a:lnTo>
                <a:lnTo>
                  <a:pt x="227" y="168"/>
                </a:lnTo>
                <a:lnTo>
                  <a:pt x="232" y="172"/>
                </a:lnTo>
                <a:lnTo>
                  <a:pt x="239" y="174"/>
                </a:lnTo>
                <a:lnTo>
                  <a:pt x="246" y="175"/>
                </a:lnTo>
                <a:lnTo>
                  <a:pt x="253" y="176"/>
                </a:lnTo>
                <a:lnTo>
                  <a:pt x="257" y="180"/>
                </a:lnTo>
                <a:lnTo>
                  <a:pt x="260" y="183"/>
                </a:lnTo>
                <a:lnTo>
                  <a:pt x="264" y="184"/>
                </a:lnTo>
                <a:lnTo>
                  <a:pt x="269" y="184"/>
                </a:lnTo>
                <a:lnTo>
                  <a:pt x="266" y="182"/>
                </a:lnTo>
                <a:lnTo>
                  <a:pt x="265" y="178"/>
                </a:lnTo>
                <a:lnTo>
                  <a:pt x="264" y="176"/>
                </a:lnTo>
                <a:lnTo>
                  <a:pt x="264" y="173"/>
                </a:lnTo>
                <a:lnTo>
                  <a:pt x="265" y="167"/>
                </a:lnTo>
                <a:lnTo>
                  <a:pt x="265" y="163"/>
                </a:lnTo>
                <a:lnTo>
                  <a:pt x="264" y="160"/>
                </a:lnTo>
                <a:lnTo>
                  <a:pt x="261" y="159"/>
                </a:lnTo>
                <a:lnTo>
                  <a:pt x="258" y="158"/>
                </a:lnTo>
                <a:lnTo>
                  <a:pt x="255" y="157"/>
                </a:lnTo>
                <a:lnTo>
                  <a:pt x="248" y="157"/>
                </a:lnTo>
                <a:lnTo>
                  <a:pt x="241" y="158"/>
                </a:lnTo>
                <a:lnTo>
                  <a:pt x="243" y="156"/>
                </a:lnTo>
                <a:lnTo>
                  <a:pt x="244" y="153"/>
                </a:lnTo>
                <a:lnTo>
                  <a:pt x="225" y="150"/>
                </a:lnTo>
                <a:lnTo>
                  <a:pt x="208" y="144"/>
                </a:lnTo>
                <a:lnTo>
                  <a:pt x="191" y="140"/>
                </a:lnTo>
                <a:lnTo>
                  <a:pt x="174" y="136"/>
                </a:lnTo>
                <a:lnTo>
                  <a:pt x="174" y="139"/>
                </a:lnTo>
                <a:lnTo>
                  <a:pt x="175" y="141"/>
                </a:lnTo>
                <a:lnTo>
                  <a:pt x="177" y="141"/>
                </a:lnTo>
                <a:lnTo>
                  <a:pt x="175" y="141"/>
                </a:lnTo>
                <a:close/>
                <a:moveTo>
                  <a:pt x="240" y="160"/>
                </a:moveTo>
                <a:lnTo>
                  <a:pt x="241" y="160"/>
                </a:lnTo>
                <a:lnTo>
                  <a:pt x="244" y="160"/>
                </a:lnTo>
                <a:lnTo>
                  <a:pt x="246" y="161"/>
                </a:lnTo>
                <a:lnTo>
                  <a:pt x="246" y="163"/>
                </a:lnTo>
                <a:lnTo>
                  <a:pt x="243" y="164"/>
                </a:lnTo>
                <a:lnTo>
                  <a:pt x="238" y="164"/>
                </a:lnTo>
                <a:lnTo>
                  <a:pt x="238" y="161"/>
                </a:lnTo>
                <a:lnTo>
                  <a:pt x="240" y="160"/>
                </a:lnTo>
                <a:lnTo>
                  <a:pt x="239" y="160"/>
                </a:lnTo>
                <a:lnTo>
                  <a:pt x="240" y="160"/>
                </a:lnTo>
                <a:close/>
                <a:moveTo>
                  <a:pt x="314" y="196"/>
                </a:moveTo>
                <a:lnTo>
                  <a:pt x="318" y="200"/>
                </a:lnTo>
                <a:lnTo>
                  <a:pt x="321" y="205"/>
                </a:lnTo>
                <a:lnTo>
                  <a:pt x="328" y="208"/>
                </a:lnTo>
                <a:lnTo>
                  <a:pt x="337" y="210"/>
                </a:lnTo>
                <a:lnTo>
                  <a:pt x="345" y="214"/>
                </a:lnTo>
                <a:lnTo>
                  <a:pt x="354" y="217"/>
                </a:lnTo>
                <a:lnTo>
                  <a:pt x="357" y="218"/>
                </a:lnTo>
                <a:lnTo>
                  <a:pt x="361" y="219"/>
                </a:lnTo>
                <a:lnTo>
                  <a:pt x="364" y="223"/>
                </a:lnTo>
                <a:lnTo>
                  <a:pt x="368" y="225"/>
                </a:lnTo>
                <a:lnTo>
                  <a:pt x="372" y="226"/>
                </a:lnTo>
                <a:lnTo>
                  <a:pt x="377" y="228"/>
                </a:lnTo>
                <a:lnTo>
                  <a:pt x="380" y="230"/>
                </a:lnTo>
                <a:lnTo>
                  <a:pt x="384" y="231"/>
                </a:lnTo>
                <a:lnTo>
                  <a:pt x="385" y="230"/>
                </a:lnTo>
                <a:lnTo>
                  <a:pt x="387" y="228"/>
                </a:lnTo>
                <a:lnTo>
                  <a:pt x="388" y="230"/>
                </a:lnTo>
                <a:lnTo>
                  <a:pt x="389" y="233"/>
                </a:lnTo>
                <a:lnTo>
                  <a:pt x="392" y="234"/>
                </a:lnTo>
                <a:lnTo>
                  <a:pt x="393" y="235"/>
                </a:lnTo>
                <a:lnTo>
                  <a:pt x="394" y="235"/>
                </a:lnTo>
                <a:lnTo>
                  <a:pt x="395" y="234"/>
                </a:lnTo>
                <a:lnTo>
                  <a:pt x="397" y="233"/>
                </a:lnTo>
                <a:lnTo>
                  <a:pt x="401" y="232"/>
                </a:lnTo>
                <a:lnTo>
                  <a:pt x="408" y="234"/>
                </a:lnTo>
                <a:lnTo>
                  <a:pt x="413" y="239"/>
                </a:lnTo>
                <a:lnTo>
                  <a:pt x="418" y="240"/>
                </a:lnTo>
                <a:lnTo>
                  <a:pt x="421" y="240"/>
                </a:lnTo>
                <a:lnTo>
                  <a:pt x="422" y="236"/>
                </a:lnTo>
                <a:lnTo>
                  <a:pt x="423" y="232"/>
                </a:lnTo>
                <a:lnTo>
                  <a:pt x="420" y="230"/>
                </a:lnTo>
                <a:lnTo>
                  <a:pt x="414" y="228"/>
                </a:lnTo>
                <a:lnTo>
                  <a:pt x="410" y="230"/>
                </a:lnTo>
                <a:lnTo>
                  <a:pt x="406" y="231"/>
                </a:lnTo>
                <a:lnTo>
                  <a:pt x="403" y="230"/>
                </a:lnTo>
                <a:lnTo>
                  <a:pt x="400" y="228"/>
                </a:lnTo>
                <a:lnTo>
                  <a:pt x="397" y="230"/>
                </a:lnTo>
                <a:lnTo>
                  <a:pt x="395" y="231"/>
                </a:lnTo>
                <a:lnTo>
                  <a:pt x="393" y="230"/>
                </a:lnTo>
                <a:lnTo>
                  <a:pt x="393" y="228"/>
                </a:lnTo>
                <a:lnTo>
                  <a:pt x="394" y="226"/>
                </a:lnTo>
                <a:lnTo>
                  <a:pt x="394" y="225"/>
                </a:lnTo>
                <a:lnTo>
                  <a:pt x="390" y="223"/>
                </a:lnTo>
                <a:lnTo>
                  <a:pt x="387" y="222"/>
                </a:lnTo>
                <a:lnTo>
                  <a:pt x="383" y="219"/>
                </a:lnTo>
                <a:lnTo>
                  <a:pt x="378" y="217"/>
                </a:lnTo>
                <a:lnTo>
                  <a:pt x="377" y="217"/>
                </a:lnTo>
                <a:lnTo>
                  <a:pt x="375" y="216"/>
                </a:lnTo>
                <a:lnTo>
                  <a:pt x="373" y="215"/>
                </a:lnTo>
                <a:lnTo>
                  <a:pt x="376" y="214"/>
                </a:lnTo>
                <a:lnTo>
                  <a:pt x="380" y="215"/>
                </a:lnTo>
                <a:lnTo>
                  <a:pt x="385" y="218"/>
                </a:lnTo>
                <a:lnTo>
                  <a:pt x="389" y="219"/>
                </a:lnTo>
                <a:lnTo>
                  <a:pt x="394" y="222"/>
                </a:lnTo>
                <a:lnTo>
                  <a:pt x="397" y="223"/>
                </a:lnTo>
                <a:lnTo>
                  <a:pt x="400" y="223"/>
                </a:lnTo>
                <a:lnTo>
                  <a:pt x="402" y="223"/>
                </a:lnTo>
                <a:lnTo>
                  <a:pt x="403" y="222"/>
                </a:lnTo>
                <a:lnTo>
                  <a:pt x="394" y="218"/>
                </a:lnTo>
                <a:lnTo>
                  <a:pt x="385" y="214"/>
                </a:lnTo>
                <a:lnTo>
                  <a:pt x="377" y="209"/>
                </a:lnTo>
                <a:lnTo>
                  <a:pt x="368" y="205"/>
                </a:lnTo>
                <a:lnTo>
                  <a:pt x="370" y="205"/>
                </a:lnTo>
                <a:lnTo>
                  <a:pt x="372" y="205"/>
                </a:lnTo>
                <a:lnTo>
                  <a:pt x="373" y="203"/>
                </a:lnTo>
                <a:lnTo>
                  <a:pt x="375" y="203"/>
                </a:lnTo>
                <a:lnTo>
                  <a:pt x="375" y="202"/>
                </a:lnTo>
                <a:lnTo>
                  <a:pt x="375" y="201"/>
                </a:lnTo>
                <a:lnTo>
                  <a:pt x="369" y="199"/>
                </a:lnTo>
                <a:lnTo>
                  <a:pt x="363" y="197"/>
                </a:lnTo>
                <a:lnTo>
                  <a:pt x="359" y="194"/>
                </a:lnTo>
                <a:lnTo>
                  <a:pt x="353" y="192"/>
                </a:lnTo>
                <a:lnTo>
                  <a:pt x="347" y="193"/>
                </a:lnTo>
                <a:lnTo>
                  <a:pt x="340" y="194"/>
                </a:lnTo>
                <a:lnTo>
                  <a:pt x="344" y="192"/>
                </a:lnTo>
                <a:lnTo>
                  <a:pt x="346" y="190"/>
                </a:lnTo>
                <a:lnTo>
                  <a:pt x="340" y="188"/>
                </a:lnTo>
                <a:lnTo>
                  <a:pt x="335" y="185"/>
                </a:lnTo>
                <a:lnTo>
                  <a:pt x="329" y="182"/>
                </a:lnTo>
                <a:lnTo>
                  <a:pt x="322" y="182"/>
                </a:lnTo>
                <a:lnTo>
                  <a:pt x="318" y="183"/>
                </a:lnTo>
                <a:lnTo>
                  <a:pt x="314" y="182"/>
                </a:lnTo>
                <a:lnTo>
                  <a:pt x="315" y="180"/>
                </a:lnTo>
                <a:lnTo>
                  <a:pt x="318" y="178"/>
                </a:lnTo>
                <a:lnTo>
                  <a:pt x="311" y="176"/>
                </a:lnTo>
                <a:lnTo>
                  <a:pt x="305" y="175"/>
                </a:lnTo>
                <a:lnTo>
                  <a:pt x="299" y="172"/>
                </a:lnTo>
                <a:lnTo>
                  <a:pt x="293" y="171"/>
                </a:lnTo>
                <a:lnTo>
                  <a:pt x="289" y="172"/>
                </a:lnTo>
                <a:lnTo>
                  <a:pt x="289" y="172"/>
                </a:lnTo>
                <a:lnTo>
                  <a:pt x="290" y="174"/>
                </a:lnTo>
                <a:lnTo>
                  <a:pt x="293" y="175"/>
                </a:lnTo>
                <a:lnTo>
                  <a:pt x="296" y="178"/>
                </a:lnTo>
                <a:lnTo>
                  <a:pt x="298" y="182"/>
                </a:lnTo>
                <a:lnTo>
                  <a:pt x="297" y="188"/>
                </a:lnTo>
                <a:lnTo>
                  <a:pt x="295" y="192"/>
                </a:lnTo>
                <a:lnTo>
                  <a:pt x="294" y="193"/>
                </a:lnTo>
                <a:lnTo>
                  <a:pt x="294" y="196"/>
                </a:lnTo>
                <a:lnTo>
                  <a:pt x="295" y="197"/>
                </a:lnTo>
                <a:lnTo>
                  <a:pt x="297" y="198"/>
                </a:lnTo>
                <a:lnTo>
                  <a:pt x="305" y="199"/>
                </a:lnTo>
                <a:lnTo>
                  <a:pt x="312" y="200"/>
                </a:lnTo>
                <a:lnTo>
                  <a:pt x="313" y="198"/>
                </a:lnTo>
                <a:lnTo>
                  <a:pt x="314" y="196"/>
                </a:lnTo>
                <a:lnTo>
                  <a:pt x="314" y="198"/>
                </a:lnTo>
                <a:lnTo>
                  <a:pt x="314" y="196"/>
                </a:lnTo>
                <a:close/>
                <a:moveTo>
                  <a:pt x="360" y="209"/>
                </a:moveTo>
                <a:lnTo>
                  <a:pt x="364" y="208"/>
                </a:lnTo>
                <a:lnTo>
                  <a:pt x="370" y="210"/>
                </a:lnTo>
                <a:lnTo>
                  <a:pt x="367" y="213"/>
                </a:lnTo>
                <a:lnTo>
                  <a:pt x="363" y="213"/>
                </a:lnTo>
                <a:lnTo>
                  <a:pt x="362" y="213"/>
                </a:lnTo>
                <a:lnTo>
                  <a:pt x="361" y="211"/>
                </a:lnTo>
                <a:lnTo>
                  <a:pt x="360" y="210"/>
                </a:lnTo>
                <a:lnTo>
                  <a:pt x="360" y="209"/>
                </a:lnTo>
                <a:lnTo>
                  <a:pt x="360" y="209"/>
                </a:lnTo>
                <a:lnTo>
                  <a:pt x="360" y="209"/>
                </a:lnTo>
                <a:close/>
                <a:moveTo>
                  <a:pt x="319" y="188"/>
                </a:moveTo>
                <a:lnTo>
                  <a:pt x="321" y="188"/>
                </a:lnTo>
                <a:lnTo>
                  <a:pt x="323" y="188"/>
                </a:lnTo>
                <a:lnTo>
                  <a:pt x="324" y="190"/>
                </a:lnTo>
                <a:lnTo>
                  <a:pt x="324" y="192"/>
                </a:lnTo>
                <a:lnTo>
                  <a:pt x="321" y="193"/>
                </a:lnTo>
                <a:lnTo>
                  <a:pt x="319" y="193"/>
                </a:lnTo>
                <a:lnTo>
                  <a:pt x="319" y="192"/>
                </a:lnTo>
                <a:lnTo>
                  <a:pt x="318" y="190"/>
                </a:lnTo>
                <a:lnTo>
                  <a:pt x="317" y="189"/>
                </a:lnTo>
                <a:lnTo>
                  <a:pt x="319" y="188"/>
                </a:lnTo>
                <a:lnTo>
                  <a:pt x="319" y="188"/>
                </a:lnTo>
                <a:lnTo>
                  <a:pt x="319" y="188"/>
                </a:lnTo>
                <a:close/>
                <a:moveTo>
                  <a:pt x="311" y="189"/>
                </a:moveTo>
                <a:lnTo>
                  <a:pt x="309" y="189"/>
                </a:lnTo>
                <a:lnTo>
                  <a:pt x="306" y="186"/>
                </a:lnTo>
                <a:lnTo>
                  <a:pt x="306" y="185"/>
                </a:lnTo>
                <a:lnTo>
                  <a:pt x="307" y="183"/>
                </a:lnTo>
                <a:lnTo>
                  <a:pt x="311" y="184"/>
                </a:lnTo>
                <a:lnTo>
                  <a:pt x="313" y="185"/>
                </a:lnTo>
                <a:lnTo>
                  <a:pt x="314" y="186"/>
                </a:lnTo>
                <a:lnTo>
                  <a:pt x="314" y="188"/>
                </a:lnTo>
                <a:lnTo>
                  <a:pt x="313" y="189"/>
                </a:lnTo>
                <a:lnTo>
                  <a:pt x="311" y="189"/>
                </a:lnTo>
                <a:lnTo>
                  <a:pt x="311" y="189"/>
                </a:lnTo>
                <a:lnTo>
                  <a:pt x="311" y="189"/>
                </a:lnTo>
                <a:close/>
                <a:moveTo>
                  <a:pt x="559" y="346"/>
                </a:moveTo>
                <a:lnTo>
                  <a:pt x="559" y="346"/>
                </a:lnTo>
                <a:lnTo>
                  <a:pt x="559" y="346"/>
                </a:lnTo>
                <a:close/>
                <a:moveTo>
                  <a:pt x="1424" y="92"/>
                </a:moveTo>
                <a:lnTo>
                  <a:pt x="1425" y="91"/>
                </a:lnTo>
                <a:lnTo>
                  <a:pt x="1425" y="91"/>
                </a:lnTo>
                <a:lnTo>
                  <a:pt x="1426" y="91"/>
                </a:lnTo>
                <a:lnTo>
                  <a:pt x="1427" y="91"/>
                </a:lnTo>
                <a:lnTo>
                  <a:pt x="1425" y="93"/>
                </a:lnTo>
                <a:lnTo>
                  <a:pt x="1424" y="92"/>
                </a:lnTo>
                <a:lnTo>
                  <a:pt x="1424" y="92"/>
                </a:lnTo>
                <a:lnTo>
                  <a:pt x="1424" y="92"/>
                </a:lnTo>
                <a:close/>
                <a:moveTo>
                  <a:pt x="693" y="246"/>
                </a:moveTo>
                <a:lnTo>
                  <a:pt x="689" y="244"/>
                </a:lnTo>
                <a:lnTo>
                  <a:pt x="684" y="242"/>
                </a:lnTo>
                <a:lnTo>
                  <a:pt x="684" y="240"/>
                </a:lnTo>
                <a:lnTo>
                  <a:pt x="684" y="239"/>
                </a:lnTo>
                <a:lnTo>
                  <a:pt x="686" y="238"/>
                </a:lnTo>
                <a:lnTo>
                  <a:pt x="688" y="238"/>
                </a:lnTo>
                <a:lnTo>
                  <a:pt x="692" y="239"/>
                </a:lnTo>
                <a:lnTo>
                  <a:pt x="697" y="241"/>
                </a:lnTo>
                <a:lnTo>
                  <a:pt x="697" y="242"/>
                </a:lnTo>
                <a:lnTo>
                  <a:pt x="697" y="244"/>
                </a:lnTo>
                <a:lnTo>
                  <a:pt x="696" y="246"/>
                </a:lnTo>
                <a:lnTo>
                  <a:pt x="693" y="246"/>
                </a:lnTo>
                <a:lnTo>
                  <a:pt x="693" y="246"/>
                </a:lnTo>
                <a:lnTo>
                  <a:pt x="693" y="246"/>
                </a:lnTo>
                <a:close/>
                <a:moveTo>
                  <a:pt x="589" y="230"/>
                </a:moveTo>
                <a:lnTo>
                  <a:pt x="587" y="231"/>
                </a:lnTo>
                <a:lnTo>
                  <a:pt x="586" y="231"/>
                </a:lnTo>
                <a:lnTo>
                  <a:pt x="584" y="230"/>
                </a:lnTo>
                <a:lnTo>
                  <a:pt x="581" y="228"/>
                </a:lnTo>
                <a:lnTo>
                  <a:pt x="576" y="224"/>
                </a:lnTo>
                <a:lnTo>
                  <a:pt x="574" y="222"/>
                </a:lnTo>
                <a:lnTo>
                  <a:pt x="576" y="221"/>
                </a:lnTo>
                <a:lnTo>
                  <a:pt x="578" y="222"/>
                </a:lnTo>
                <a:lnTo>
                  <a:pt x="579" y="224"/>
                </a:lnTo>
                <a:lnTo>
                  <a:pt x="582" y="226"/>
                </a:lnTo>
                <a:lnTo>
                  <a:pt x="584" y="226"/>
                </a:lnTo>
                <a:lnTo>
                  <a:pt x="586" y="227"/>
                </a:lnTo>
                <a:lnTo>
                  <a:pt x="589" y="227"/>
                </a:lnTo>
                <a:lnTo>
                  <a:pt x="589" y="230"/>
                </a:lnTo>
                <a:lnTo>
                  <a:pt x="589" y="230"/>
                </a:lnTo>
                <a:lnTo>
                  <a:pt x="589" y="230"/>
                </a:lnTo>
                <a:close/>
                <a:moveTo>
                  <a:pt x="652" y="256"/>
                </a:moveTo>
                <a:lnTo>
                  <a:pt x="652" y="256"/>
                </a:lnTo>
                <a:lnTo>
                  <a:pt x="652" y="256"/>
                </a:lnTo>
                <a:lnTo>
                  <a:pt x="652" y="256"/>
                </a:lnTo>
                <a:lnTo>
                  <a:pt x="652" y="256"/>
                </a:lnTo>
                <a:close/>
                <a:moveTo>
                  <a:pt x="659" y="250"/>
                </a:moveTo>
                <a:lnTo>
                  <a:pt x="658" y="252"/>
                </a:lnTo>
                <a:lnTo>
                  <a:pt x="657" y="254"/>
                </a:lnTo>
                <a:lnTo>
                  <a:pt x="656" y="254"/>
                </a:lnTo>
                <a:lnTo>
                  <a:pt x="655" y="254"/>
                </a:lnTo>
                <a:lnTo>
                  <a:pt x="652" y="252"/>
                </a:lnTo>
                <a:lnTo>
                  <a:pt x="649" y="251"/>
                </a:lnTo>
                <a:lnTo>
                  <a:pt x="648" y="252"/>
                </a:lnTo>
                <a:lnTo>
                  <a:pt x="647" y="254"/>
                </a:lnTo>
                <a:lnTo>
                  <a:pt x="649" y="256"/>
                </a:lnTo>
                <a:lnTo>
                  <a:pt x="652" y="257"/>
                </a:lnTo>
                <a:lnTo>
                  <a:pt x="651" y="258"/>
                </a:lnTo>
                <a:lnTo>
                  <a:pt x="650" y="258"/>
                </a:lnTo>
                <a:lnTo>
                  <a:pt x="648" y="258"/>
                </a:lnTo>
                <a:lnTo>
                  <a:pt x="647" y="258"/>
                </a:lnTo>
                <a:lnTo>
                  <a:pt x="644" y="255"/>
                </a:lnTo>
                <a:lnTo>
                  <a:pt x="644" y="251"/>
                </a:lnTo>
                <a:lnTo>
                  <a:pt x="643" y="249"/>
                </a:lnTo>
                <a:lnTo>
                  <a:pt x="640" y="248"/>
                </a:lnTo>
                <a:lnTo>
                  <a:pt x="639" y="244"/>
                </a:lnTo>
                <a:lnTo>
                  <a:pt x="637" y="241"/>
                </a:lnTo>
                <a:lnTo>
                  <a:pt x="634" y="242"/>
                </a:lnTo>
                <a:lnTo>
                  <a:pt x="629" y="242"/>
                </a:lnTo>
                <a:lnTo>
                  <a:pt x="625" y="241"/>
                </a:lnTo>
                <a:lnTo>
                  <a:pt x="619" y="239"/>
                </a:lnTo>
                <a:lnTo>
                  <a:pt x="610" y="233"/>
                </a:lnTo>
                <a:lnTo>
                  <a:pt x="603" y="228"/>
                </a:lnTo>
                <a:lnTo>
                  <a:pt x="606" y="227"/>
                </a:lnTo>
                <a:lnTo>
                  <a:pt x="608" y="226"/>
                </a:lnTo>
                <a:lnTo>
                  <a:pt x="610" y="227"/>
                </a:lnTo>
                <a:lnTo>
                  <a:pt x="612" y="228"/>
                </a:lnTo>
                <a:lnTo>
                  <a:pt x="616" y="231"/>
                </a:lnTo>
                <a:lnTo>
                  <a:pt x="619" y="234"/>
                </a:lnTo>
                <a:lnTo>
                  <a:pt x="624" y="235"/>
                </a:lnTo>
                <a:lnTo>
                  <a:pt x="629" y="236"/>
                </a:lnTo>
                <a:lnTo>
                  <a:pt x="631" y="235"/>
                </a:lnTo>
                <a:lnTo>
                  <a:pt x="633" y="235"/>
                </a:lnTo>
                <a:lnTo>
                  <a:pt x="635" y="235"/>
                </a:lnTo>
                <a:lnTo>
                  <a:pt x="636" y="236"/>
                </a:lnTo>
                <a:lnTo>
                  <a:pt x="636" y="239"/>
                </a:lnTo>
                <a:lnTo>
                  <a:pt x="637" y="240"/>
                </a:lnTo>
                <a:lnTo>
                  <a:pt x="639" y="239"/>
                </a:lnTo>
                <a:lnTo>
                  <a:pt x="640" y="239"/>
                </a:lnTo>
                <a:lnTo>
                  <a:pt x="642" y="240"/>
                </a:lnTo>
                <a:lnTo>
                  <a:pt x="645" y="240"/>
                </a:lnTo>
                <a:lnTo>
                  <a:pt x="649" y="240"/>
                </a:lnTo>
                <a:lnTo>
                  <a:pt x="650" y="241"/>
                </a:lnTo>
                <a:lnTo>
                  <a:pt x="652" y="243"/>
                </a:lnTo>
                <a:lnTo>
                  <a:pt x="653" y="246"/>
                </a:lnTo>
                <a:lnTo>
                  <a:pt x="658" y="247"/>
                </a:lnTo>
                <a:lnTo>
                  <a:pt x="659" y="250"/>
                </a:lnTo>
                <a:lnTo>
                  <a:pt x="659" y="250"/>
                </a:lnTo>
                <a:lnTo>
                  <a:pt x="659" y="250"/>
                </a:lnTo>
                <a:close/>
                <a:moveTo>
                  <a:pt x="689" y="316"/>
                </a:moveTo>
                <a:lnTo>
                  <a:pt x="685" y="316"/>
                </a:lnTo>
                <a:lnTo>
                  <a:pt x="684" y="314"/>
                </a:lnTo>
                <a:lnTo>
                  <a:pt x="684" y="313"/>
                </a:lnTo>
                <a:lnTo>
                  <a:pt x="685" y="311"/>
                </a:lnTo>
                <a:lnTo>
                  <a:pt x="688" y="310"/>
                </a:lnTo>
                <a:lnTo>
                  <a:pt x="690" y="310"/>
                </a:lnTo>
                <a:lnTo>
                  <a:pt x="692" y="313"/>
                </a:lnTo>
                <a:lnTo>
                  <a:pt x="693" y="315"/>
                </a:lnTo>
                <a:lnTo>
                  <a:pt x="691" y="316"/>
                </a:lnTo>
                <a:lnTo>
                  <a:pt x="689" y="316"/>
                </a:lnTo>
                <a:lnTo>
                  <a:pt x="689" y="315"/>
                </a:lnTo>
                <a:lnTo>
                  <a:pt x="689" y="316"/>
                </a:lnTo>
                <a:close/>
                <a:moveTo>
                  <a:pt x="527" y="323"/>
                </a:moveTo>
                <a:lnTo>
                  <a:pt x="526" y="322"/>
                </a:lnTo>
                <a:lnTo>
                  <a:pt x="523" y="319"/>
                </a:lnTo>
                <a:lnTo>
                  <a:pt x="521" y="319"/>
                </a:lnTo>
                <a:lnTo>
                  <a:pt x="521" y="319"/>
                </a:lnTo>
                <a:lnTo>
                  <a:pt x="520" y="321"/>
                </a:lnTo>
                <a:lnTo>
                  <a:pt x="520" y="323"/>
                </a:lnTo>
                <a:lnTo>
                  <a:pt x="521" y="324"/>
                </a:lnTo>
                <a:lnTo>
                  <a:pt x="524" y="324"/>
                </a:lnTo>
                <a:lnTo>
                  <a:pt x="526" y="324"/>
                </a:lnTo>
                <a:lnTo>
                  <a:pt x="526" y="325"/>
                </a:lnTo>
                <a:lnTo>
                  <a:pt x="526" y="326"/>
                </a:lnTo>
                <a:lnTo>
                  <a:pt x="527" y="327"/>
                </a:lnTo>
                <a:lnTo>
                  <a:pt x="527" y="330"/>
                </a:lnTo>
                <a:lnTo>
                  <a:pt x="527" y="332"/>
                </a:lnTo>
                <a:lnTo>
                  <a:pt x="527" y="332"/>
                </a:lnTo>
                <a:lnTo>
                  <a:pt x="526" y="331"/>
                </a:lnTo>
                <a:lnTo>
                  <a:pt x="523" y="327"/>
                </a:lnTo>
                <a:lnTo>
                  <a:pt x="519" y="326"/>
                </a:lnTo>
                <a:lnTo>
                  <a:pt x="517" y="323"/>
                </a:lnTo>
                <a:lnTo>
                  <a:pt x="513" y="321"/>
                </a:lnTo>
                <a:lnTo>
                  <a:pt x="516" y="319"/>
                </a:lnTo>
                <a:lnTo>
                  <a:pt x="519" y="319"/>
                </a:lnTo>
                <a:lnTo>
                  <a:pt x="520" y="317"/>
                </a:lnTo>
                <a:lnTo>
                  <a:pt x="521" y="316"/>
                </a:lnTo>
                <a:lnTo>
                  <a:pt x="527" y="317"/>
                </a:lnTo>
                <a:lnTo>
                  <a:pt x="532" y="319"/>
                </a:lnTo>
                <a:lnTo>
                  <a:pt x="533" y="322"/>
                </a:lnTo>
                <a:lnTo>
                  <a:pt x="532" y="323"/>
                </a:lnTo>
                <a:lnTo>
                  <a:pt x="529" y="323"/>
                </a:lnTo>
                <a:lnTo>
                  <a:pt x="527" y="323"/>
                </a:lnTo>
                <a:lnTo>
                  <a:pt x="527" y="323"/>
                </a:lnTo>
                <a:lnTo>
                  <a:pt x="527" y="323"/>
                </a:lnTo>
                <a:close/>
                <a:moveTo>
                  <a:pt x="537" y="338"/>
                </a:moveTo>
                <a:lnTo>
                  <a:pt x="541" y="335"/>
                </a:lnTo>
                <a:lnTo>
                  <a:pt x="543" y="335"/>
                </a:lnTo>
                <a:lnTo>
                  <a:pt x="545" y="337"/>
                </a:lnTo>
                <a:lnTo>
                  <a:pt x="548" y="338"/>
                </a:lnTo>
                <a:lnTo>
                  <a:pt x="543" y="338"/>
                </a:lnTo>
                <a:lnTo>
                  <a:pt x="537" y="338"/>
                </a:lnTo>
                <a:close/>
                <a:moveTo>
                  <a:pt x="553" y="334"/>
                </a:moveTo>
                <a:lnTo>
                  <a:pt x="551" y="333"/>
                </a:lnTo>
                <a:lnTo>
                  <a:pt x="549" y="332"/>
                </a:lnTo>
                <a:lnTo>
                  <a:pt x="549" y="331"/>
                </a:lnTo>
                <a:lnTo>
                  <a:pt x="549" y="330"/>
                </a:lnTo>
                <a:lnTo>
                  <a:pt x="549" y="329"/>
                </a:lnTo>
                <a:lnTo>
                  <a:pt x="551" y="329"/>
                </a:lnTo>
                <a:lnTo>
                  <a:pt x="553" y="329"/>
                </a:lnTo>
                <a:lnTo>
                  <a:pt x="554" y="331"/>
                </a:lnTo>
                <a:lnTo>
                  <a:pt x="554" y="333"/>
                </a:lnTo>
                <a:lnTo>
                  <a:pt x="553" y="334"/>
                </a:lnTo>
                <a:lnTo>
                  <a:pt x="552" y="334"/>
                </a:lnTo>
                <a:lnTo>
                  <a:pt x="553" y="334"/>
                </a:lnTo>
                <a:close/>
                <a:moveTo>
                  <a:pt x="632" y="379"/>
                </a:moveTo>
                <a:lnTo>
                  <a:pt x="629" y="380"/>
                </a:lnTo>
                <a:lnTo>
                  <a:pt x="627" y="380"/>
                </a:lnTo>
                <a:lnTo>
                  <a:pt x="625" y="380"/>
                </a:lnTo>
                <a:lnTo>
                  <a:pt x="623" y="380"/>
                </a:lnTo>
                <a:lnTo>
                  <a:pt x="624" y="379"/>
                </a:lnTo>
                <a:lnTo>
                  <a:pt x="626" y="377"/>
                </a:lnTo>
                <a:lnTo>
                  <a:pt x="626" y="375"/>
                </a:lnTo>
                <a:lnTo>
                  <a:pt x="626" y="373"/>
                </a:lnTo>
                <a:lnTo>
                  <a:pt x="628" y="373"/>
                </a:lnTo>
                <a:lnTo>
                  <a:pt x="631" y="374"/>
                </a:lnTo>
                <a:lnTo>
                  <a:pt x="632" y="375"/>
                </a:lnTo>
                <a:lnTo>
                  <a:pt x="633" y="375"/>
                </a:lnTo>
                <a:lnTo>
                  <a:pt x="632" y="376"/>
                </a:lnTo>
                <a:lnTo>
                  <a:pt x="632" y="379"/>
                </a:lnTo>
                <a:lnTo>
                  <a:pt x="631" y="379"/>
                </a:lnTo>
                <a:lnTo>
                  <a:pt x="632" y="379"/>
                </a:lnTo>
                <a:close/>
                <a:moveTo>
                  <a:pt x="379" y="321"/>
                </a:moveTo>
                <a:lnTo>
                  <a:pt x="379" y="321"/>
                </a:lnTo>
                <a:lnTo>
                  <a:pt x="379" y="319"/>
                </a:lnTo>
                <a:lnTo>
                  <a:pt x="380" y="321"/>
                </a:lnTo>
                <a:lnTo>
                  <a:pt x="379" y="321"/>
                </a:lnTo>
                <a:lnTo>
                  <a:pt x="379" y="321"/>
                </a:lnTo>
                <a:lnTo>
                  <a:pt x="379" y="321"/>
                </a:lnTo>
                <a:close/>
                <a:moveTo>
                  <a:pt x="478" y="359"/>
                </a:moveTo>
                <a:lnTo>
                  <a:pt x="469" y="356"/>
                </a:lnTo>
                <a:lnTo>
                  <a:pt x="461" y="354"/>
                </a:lnTo>
                <a:lnTo>
                  <a:pt x="456" y="350"/>
                </a:lnTo>
                <a:lnTo>
                  <a:pt x="453" y="347"/>
                </a:lnTo>
                <a:lnTo>
                  <a:pt x="455" y="346"/>
                </a:lnTo>
                <a:lnTo>
                  <a:pt x="458" y="347"/>
                </a:lnTo>
                <a:lnTo>
                  <a:pt x="459" y="348"/>
                </a:lnTo>
                <a:lnTo>
                  <a:pt x="461" y="350"/>
                </a:lnTo>
                <a:lnTo>
                  <a:pt x="466" y="352"/>
                </a:lnTo>
                <a:lnTo>
                  <a:pt x="472" y="352"/>
                </a:lnTo>
                <a:lnTo>
                  <a:pt x="478" y="355"/>
                </a:lnTo>
                <a:lnTo>
                  <a:pt x="484" y="358"/>
                </a:lnTo>
                <a:lnTo>
                  <a:pt x="488" y="362"/>
                </a:lnTo>
                <a:lnTo>
                  <a:pt x="492" y="367"/>
                </a:lnTo>
                <a:lnTo>
                  <a:pt x="485" y="363"/>
                </a:lnTo>
                <a:lnTo>
                  <a:pt x="478" y="359"/>
                </a:lnTo>
                <a:lnTo>
                  <a:pt x="477" y="359"/>
                </a:lnTo>
                <a:lnTo>
                  <a:pt x="478" y="359"/>
                </a:lnTo>
                <a:close/>
                <a:moveTo>
                  <a:pt x="279" y="202"/>
                </a:moveTo>
                <a:lnTo>
                  <a:pt x="281" y="202"/>
                </a:lnTo>
                <a:lnTo>
                  <a:pt x="284" y="202"/>
                </a:lnTo>
                <a:lnTo>
                  <a:pt x="286" y="203"/>
                </a:lnTo>
                <a:lnTo>
                  <a:pt x="288" y="206"/>
                </a:lnTo>
                <a:lnTo>
                  <a:pt x="282" y="207"/>
                </a:lnTo>
                <a:lnTo>
                  <a:pt x="278" y="206"/>
                </a:lnTo>
                <a:lnTo>
                  <a:pt x="277" y="205"/>
                </a:lnTo>
                <a:lnTo>
                  <a:pt x="277" y="203"/>
                </a:lnTo>
                <a:lnTo>
                  <a:pt x="277" y="202"/>
                </a:lnTo>
                <a:lnTo>
                  <a:pt x="279" y="202"/>
                </a:lnTo>
                <a:lnTo>
                  <a:pt x="279" y="202"/>
                </a:lnTo>
                <a:lnTo>
                  <a:pt x="279" y="202"/>
                </a:lnTo>
                <a:close/>
                <a:moveTo>
                  <a:pt x="294" y="217"/>
                </a:moveTo>
                <a:lnTo>
                  <a:pt x="301" y="221"/>
                </a:lnTo>
                <a:lnTo>
                  <a:pt x="306" y="222"/>
                </a:lnTo>
                <a:lnTo>
                  <a:pt x="311" y="223"/>
                </a:lnTo>
                <a:lnTo>
                  <a:pt x="314" y="224"/>
                </a:lnTo>
                <a:lnTo>
                  <a:pt x="318" y="223"/>
                </a:lnTo>
                <a:lnTo>
                  <a:pt x="321" y="223"/>
                </a:lnTo>
                <a:lnTo>
                  <a:pt x="322" y="225"/>
                </a:lnTo>
                <a:lnTo>
                  <a:pt x="322" y="227"/>
                </a:lnTo>
                <a:lnTo>
                  <a:pt x="320" y="227"/>
                </a:lnTo>
                <a:lnTo>
                  <a:pt x="319" y="227"/>
                </a:lnTo>
                <a:lnTo>
                  <a:pt x="318" y="228"/>
                </a:lnTo>
                <a:lnTo>
                  <a:pt x="318" y="230"/>
                </a:lnTo>
                <a:lnTo>
                  <a:pt x="320" y="230"/>
                </a:lnTo>
                <a:lnTo>
                  <a:pt x="320" y="230"/>
                </a:lnTo>
                <a:lnTo>
                  <a:pt x="332" y="233"/>
                </a:lnTo>
                <a:lnTo>
                  <a:pt x="345" y="236"/>
                </a:lnTo>
                <a:lnTo>
                  <a:pt x="350" y="239"/>
                </a:lnTo>
                <a:lnTo>
                  <a:pt x="353" y="241"/>
                </a:lnTo>
                <a:lnTo>
                  <a:pt x="353" y="242"/>
                </a:lnTo>
                <a:lnTo>
                  <a:pt x="353" y="243"/>
                </a:lnTo>
                <a:lnTo>
                  <a:pt x="351" y="244"/>
                </a:lnTo>
                <a:lnTo>
                  <a:pt x="348" y="244"/>
                </a:lnTo>
                <a:lnTo>
                  <a:pt x="340" y="243"/>
                </a:lnTo>
                <a:lnTo>
                  <a:pt x="335" y="241"/>
                </a:lnTo>
                <a:lnTo>
                  <a:pt x="328" y="238"/>
                </a:lnTo>
                <a:lnTo>
                  <a:pt x="322" y="234"/>
                </a:lnTo>
                <a:lnTo>
                  <a:pt x="309" y="230"/>
                </a:lnTo>
                <a:lnTo>
                  <a:pt x="296" y="224"/>
                </a:lnTo>
                <a:lnTo>
                  <a:pt x="285" y="219"/>
                </a:lnTo>
                <a:lnTo>
                  <a:pt x="273" y="216"/>
                </a:lnTo>
                <a:lnTo>
                  <a:pt x="269" y="215"/>
                </a:lnTo>
                <a:lnTo>
                  <a:pt x="265" y="214"/>
                </a:lnTo>
                <a:lnTo>
                  <a:pt x="262" y="210"/>
                </a:lnTo>
                <a:lnTo>
                  <a:pt x="261" y="207"/>
                </a:lnTo>
                <a:lnTo>
                  <a:pt x="278" y="211"/>
                </a:lnTo>
                <a:lnTo>
                  <a:pt x="294" y="217"/>
                </a:lnTo>
                <a:lnTo>
                  <a:pt x="296" y="218"/>
                </a:lnTo>
                <a:lnTo>
                  <a:pt x="293" y="217"/>
                </a:lnTo>
                <a:lnTo>
                  <a:pt x="290" y="216"/>
                </a:lnTo>
                <a:lnTo>
                  <a:pt x="294" y="217"/>
                </a:lnTo>
                <a:close/>
                <a:moveTo>
                  <a:pt x="247" y="201"/>
                </a:moveTo>
                <a:lnTo>
                  <a:pt x="253" y="202"/>
                </a:lnTo>
                <a:lnTo>
                  <a:pt x="260" y="205"/>
                </a:lnTo>
                <a:lnTo>
                  <a:pt x="255" y="206"/>
                </a:lnTo>
                <a:lnTo>
                  <a:pt x="252" y="206"/>
                </a:lnTo>
                <a:lnTo>
                  <a:pt x="249" y="205"/>
                </a:lnTo>
                <a:lnTo>
                  <a:pt x="247" y="201"/>
                </a:lnTo>
                <a:close/>
                <a:moveTo>
                  <a:pt x="228" y="186"/>
                </a:moveTo>
                <a:lnTo>
                  <a:pt x="230" y="184"/>
                </a:lnTo>
                <a:lnTo>
                  <a:pt x="231" y="184"/>
                </a:lnTo>
                <a:lnTo>
                  <a:pt x="233" y="186"/>
                </a:lnTo>
                <a:lnTo>
                  <a:pt x="236" y="189"/>
                </a:lnTo>
                <a:lnTo>
                  <a:pt x="241" y="189"/>
                </a:lnTo>
                <a:lnTo>
                  <a:pt x="247" y="192"/>
                </a:lnTo>
                <a:lnTo>
                  <a:pt x="241" y="192"/>
                </a:lnTo>
                <a:lnTo>
                  <a:pt x="236" y="191"/>
                </a:lnTo>
                <a:lnTo>
                  <a:pt x="231" y="190"/>
                </a:lnTo>
                <a:lnTo>
                  <a:pt x="228" y="186"/>
                </a:lnTo>
                <a:lnTo>
                  <a:pt x="230" y="188"/>
                </a:lnTo>
                <a:lnTo>
                  <a:pt x="228" y="186"/>
                </a:lnTo>
                <a:close/>
                <a:moveTo>
                  <a:pt x="159" y="201"/>
                </a:moveTo>
                <a:lnTo>
                  <a:pt x="155" y="201"/>
                </a:lnTo>
                <a:lnTo>
                  <a:pt x="150" y="199"/>
                </a:lnTo>
                <a:lnTo>
                  <a:pt x="151" y="198"/>
                </a:lnTo>
                <a:lnTo>
                  <a:pt x="154" y="198"/>
                </a:lnTo>
                <a:lnTo>
                  <a:pt x="156" y="198"/>
                </a:lnTo>
                <a:lnTo>
                  <a:pt x="158" y="198"/>
                </a:lnTo>
                <a:lnTo>
                  <a:pt x="161" y="199"/>
                </a:lnTo>
                <a:lnTo>
                  <a:pt x="159" y="201"/>
                </a:lnTo>
                <a:lnTo>
                  <a:pt x="159" y="201"/>
                </a:lnTo>
                <a:lnTo>
                  <a:pt x="159" y="201"/>
                </a:lnTo>
                <a:close/>
                <a:moveTo>
                  <a:pt x="187" y="289"/>
                </a:moveTo>
                <a:lnTo>
                  <a:pt x="180" y="289"/>
                </a:lnTo>
                <a:lnTo>
                  <a:pt x="173" y="286"/>
                </a:lnTo>
                <a:lnTo>
                  <a:pt x="166" y="284"/>
                </a:lnTo>
                <a:lnTo>
                  <a:pt x="161" y="281"/>
                </a:lnTo>
                <a:lnTo>
                  <a:pt x="171" y="282"/>
                </a:lnTo>
                <a:lnTo>
                  <a:pt x="181" y="282"/>
                </a:lnTo>
                <a:lnTo>
                  <a:pt x="181" y="284"/>
                </a:lnTo>
                <a:lnTo>
                  <a:pt x="183" y="285"/>
                </a:lnTo>
                <a:lnTo>
                  <a:pt x="186" y="285"/>
                </a:lnTo>
                <a:lnTo>
                  <a:pt x="188" y="285"/>
                </a:lnTo>
                <a:lnTo>
                  <a:pt x="189" y="286"/>
                </a:lnTo>
                <a:lnTo>
                  <a:pt x="190" y="288"/>
                </a:lnTo>
                <a:lnTo>
                  <a:pt x="189" y="289"/>
                </a:lnTo>
                <a:lnTo>
                  <a:pt x="187" y="289"/>
                </a:lnTo>
                <a:lnTo>
                  <a:pt x="184" y="289"/>
                </a:lnTo>
                <a:lnTo>
                  <a:pt x="187" y="289"/>
                </a:lnTo>
                <a:close/>
                <a:moveTo>
                  <a:pt x="121" y="294"/>
                </a:moveTo>
                <a:lnTo>
                  <a:pt x="114" y="294"/>
                </a:lnTo>
                <a:lnTo>
                  <a:pt x="106" y="292"/>
                </a:lnTo>
                <a:lnTo>
                  <a:pt x="111" y="291"/>
                </a:lnTo>
                <a:lnTo>
                  <a:pt x="116" y="291"/>
                </a:lnTo>
                <a:lnTo>
                  <a:pt x="118" y="291"/>
                </a:lnTo>
                <a:lnTo>
                  <a:pt x="120" y="292"/>
                </a:lnTo>
                <a:lnTo>
                  <a:pt x="121" y="293"/>
                </a:lnTo>
                <a:lnTo>
                  <a:pt x="121" y="294"/>
                </a:lnTo>
                <a:lnTo>
                  <a:pt x="120" y="296"/>
                </a:lnTo>
                <a:lnTo>
                  <a:pt x="121" y="294"/>
                </a:lnTo>
                <a:close/>
                <a:moveTo>
                  <a:pt x="148" y="304"/>
                </a:moveTo>
                <a:lnTo>
                  <a:pt x="148" y="304"/>
                </a:lnTo>
                <a:lnTo>
                  <a:pt x="149" y="304"/>
                </a:lnTo>
                <a:lnTo>
                  <a:pt x="149" y="304"/>
                </a:lnTo>
                <a:lnTo>
                  <a:pt x="148" y="304"/>
                </a:lnTo>
                <a:close/>
                <a:moveTo>
                  <a:pt x="188" y="316"/>
                </a:moveTo>
                <a:lnTo>
                  <a:pt x="184" y="315"/>
                </a:lnTo>
                <a:lnTo>
                  <a:pt x="182" y="315"/>
                </a:lnTo>
                <a:lnTo>
                  <a:pt x="181" y="313"/>
                </a:lnTo>
                <a:lnTo>
                  <a:pt x="180" y="310"/>
                </a:lnTo>
                <a:lnTo>
                  <a:pt x="183" y="310"/>
                </a:lnTo>
                <a:lnTo>
                  <a:pt x="187" y="311"/>
                </a:lnTo>
                <a:lnTo>
                  <a:pt x="187" y="311"/>
                </a:lnTo>
                <a:lnTo>
                  <a:pt x="188" y="314"/>
                </a:lnTo>
                <a:lnTo>
                  <a:pt x="189" y="315"/>
                </a:lnTo>
                <a:lnTo>
                  <a:pt x="188" y="316"/>
                </a:lnTo>
                <a:lnTo>
                  <a:pt x="187" y="316"/>
                </a:lnTo>
                <a:lnTo>
                  <a:pt x="188" y="316"/>
                </a:lnTo>
                <a:close/>
                <a:moveTo>
                  <a:pt x="302" y="319"/>
                </a:moveTo>
                <a:lnTo>
                  <a:pt x="296" y="321"/>
                </a:lnTo>
                <a:lnTo>
                  <a:pt x="289" y="321"/>
                </a:lnTo>
                <a:lnTo>
                  <a:pt x="287" y="321"/>
                </a:lnTo>
                <a:lnTo>
                  <a:pt x="284" y="319"/>
                </a:lnTo>
                <a:lnTo>
                  <a:pt x="281" y="318"/>
                </a:lnTo>
                <a:lnTo>
                  <a:pt x="280" y="316"/>
                </a:lnTo>
                <a:lnTo>
                  <a:pt x="285" y="314"/>
                </a:lnTo>
                <a:lnTo>
                  <a:pt x="290" y="313"/>
                </a:lnTo>
                <a:lnTo>
                  <a:pt x="294" y="314"/>
                </a:lnTo>
                <a:lnTo>
                  <a:pt x="298" y="315"/>
                </a:lnTo>
                <a:lnTo>
                  <a:pt x="299" y="315"/>
                </a:lnTo>
                <a:lnTo>
                  <a:pt x="301" y="316"/>
                </a:lnTo>
                <a:lnTo>
                  <a:pt x="302" y="318"/>
                </a:lnTo>
                <a:lnTo>
                  <a:pt x="302" y="319"/>
                </a:lnTo>
                <a:lnTo>
                  <a:pt x="302" y="321"/>
                </a:lnTo>
                <a:lnTo>
                  <a:pt x="302" y="319"/>
                </a:lnTo>
                <a:close/>
                <a:moveTo>
                  <a:pt x="299" y="304"/>
                </a:moveTo>
                <a:lnTo>
                  <a:pt x="297" y="306"/>
                </a:lnTo>
                <a:lnTo>
                  <a:pt x="295" y="308"/>
                </a:lnTo>
                <a:lnTo>
                  <a:pt x="293" y="308"/>
                </a:lnTo>
                <a:lnTo>
                  <a:pt x="289" y="308"/>
                </a:lnTo>
                <a:lnTo>
                  <a:pt x="282" y="305"/>
                </a:lnTo>
                <a:lnTo>
                  <a:pt x="277" y="301"/>
                </a:lnTo>
                <a:lnTo>
                  <a:pt x="277" y="299"/>
                </a:lnTo>
                <a:lnTo>
                  <a:pt x="278" y="299"/>
                </a:lnTo>
                <a:lnTo>
                  <a:pt x="278" y="298"/>
                </a:lnTo>
                <a:lnTo>
                  <a:pt x="279" y="298"/>
                </a:lnTo>
                <a:lnTo>
                  <a:pt x="279" y="298"/>
                </a:lnTo>
                <a:lnTo>
                  <a:pt x="277" y="297"/>
                </a:lnTo>
                <a:lnTo>
                  <a:pt x="270" y="294"/>
                </a:lnTo>
                <a:lnTo>
                  <a:pt x="264" y="293"/>
                </a:lnTo>
                <a:lnTo>
                  <a:pt x="261" y="293"/>
                </a:lnTo>
                <a:lnTo>
                  <a:pt x="256" y="293"/>
                </a:lnTo>
                <a:lnTo>
                  <a:pt x="254" y="291"/>
                </a:lnTo>
                <a:lnTo>
                  <a:pt x="252" y="289"/>
                </a:lnTo>
                <a:lnTo>
                  <a:pt x="247" y="290"/>
                </a:lnTo>
                <a:lnTo>
                  <a:pt x="243" y="288"/>
                </a:lnTo>
                <a:lnTo>
                  <a:pt x="245" y="285"/>
                </a:lnTo>
                <a:lnTo>
                  <a:pt x="247" y="282"/>
                </a:lnTo>
                <a:lnTo>
                  <a:pt x="260" y="286"/>
                </a:lnTo>
                <a:lnTo>
                  <a:pt x="271" y="292"/>
                </a:lnTo>
                <a:lnTo>
                  <a:pt x="276" y="293"/>
                </a:lnTo>
                <a:lnTo>
                  <a:pt x="279" y="293"/>
                </a:lnTo>
                <a:lnTo>
                  <a:pt x="280" y="296"/>
                </a:lnTo>
                <a:lnTo>
                  <a:pt x="279" y="297"/>
                </a:lnTo>
                <a:lnTo>
                  <a:pt x="281" y="298"/>
                </a:lnTo>
                <a:lnTo>
                  <a:pt x="284" y="299"/>
                </a:lnTo>
                <a:lnTo>
                  <a:pt x="291" y="300"/>
                </a:lnTo>
                <a:lnTo>
                  <a:pt x="299" y="304"/>
                </a:lnTo>
                <a:lnTo>
                  <a:pt x="296" y="304"/>
                </a:lnTo>
                <a:lnTo>
                  <a:pt x="299" y="304"/>
                </a:lnTo>
                <a:close/>
                <a:moveTo>
                  <a:pt x="247" y="282"/>
                </a:moveTo>
                <a:lnTo>
                  <a:pt x="244" y="283"/>
                </a:lnTo>
                <a:lnTo>
                  <a:pt x="239" y="284"/>
                </a:lnTo>
                <a:lnTo>
                  <a:pt x="237" y="284"/>
                </a:lnTo>
                <a:lnTo>
                  <a:pt x="235" y="284"/>
                </a:lnTo>
                <a:lnTo>
                  <a:pt x="235" y="283"/>
                </a:lnTo>
                <a:lnTo>
                  <a:pt x="235" y="281"/>
                </a:lnTo>
                <a:lnTo>
                  <a:pt x="237" y="280"/>
                </a:lnTo>
                <a:lnTo>
                  <a:pt x="240" y="279"/>
                </a:lnTo>
                <a:lnTo>
                  <a:pt x="244" y="280"/>
                </a:lnTo>
                <a:lnTo>
                  <a:pt x="247" y="282"/>
                </a:lnTo>
                <a:lnTo>
                  <a:pt x="245" y="282"/>
                </a:lnTo>
                <a:lnTo>
                  <a:pt x="247" y="282"/>
                </a:lnTo>
                <a:close/>
                <a:moveTo>
                  <a:pt x="237" y="273"/>
                </a:moveTo>
                <a:lnTo>
                  <a:pt x="238" y="271"/>
                </a:lnTo>
                <a:lnTo>
                  <a:pt x="241" y="269"/>
                </a:lnTo>
                <a:lnTo>
                  <a:pt x="245" y="271"/>
                </a:lnTo>
                <a:lnTo>
                  <a:pt x="247" y="271"/>
                </a:lnTo>
                <a:lnTo>
                  <a:pt x="245" y="273"/>
                </a:lnTo>
                <a:lnTo>
                  <a:pt x="241" y="274"/>
                </a:lnTo>
                <a:lnTo>
                  <a:pt x="238" y="274"/>
                </a:lnTo>
                <a:lnTo>
                  <a:pt x="237" y="273"/>
                </a:lnTo>
                <a:lnTo>
                  <a:pt x="236" y="272"/>
                </a:lnTo>
                <a:lnTo>
                  <a:pt x="237" y="273"/>
                </a:lnTo>
                <a:close/>
                <a:moveTo>
                  <a:pt x="254" y="274"/>
                </a:moveTo>
                <a:lnTo>
                  <a:pt x="258" y="274"/>
                </a:lnTo>
                <a:lnTo>
                  <a:pt x="263" y="276"/>
                </a:lnTo>
                <a:lnTo>
                  <a:pt x="269" y="279"/>
                </a:lnTo>
                <a:lnTo>
                  <a:pt x="274" y="277"/>
                </a:lnTo>
                <a:lnTo>
                  <a:pt x="273" y="280"/>
                </a:lnTo>
                <a:lnTo>
                  <a:pt x="272" y="281"/>
                </a:lnTo>
                <a:lnTo>
                  <a:pt x="271" y="282"/>
                </a:lnTo>
                <a:lnTo>
                  <a:pt x="269" y="282"/>
                </a:lnTo>
                <a:lnTo>
                  <a:pt x="265" y="280"/>
                </a:lnTo>
                <a:lnTo>
                  <a:pt x="262" y="279"/>
                </a:lnTo>
                <a:lnTo>
                  <a:pt x="258" y="279"/>
                </a:lnTo>
                <a:lnTo>
                  <a:pt x="255" y="277"/>
                </a:lnTo>
                <a:lnTo>
                  <a:pt x="253" y="276"/>
                </a:lnTo>
                <a:lnTo>
                  <a:pt x="253" y="276"/>
                </a:lnTo>
                <a:lnTo>
                  <a:pt x="253" y="275"/>
                </a:lnTo>
                <a:lnTo>
                  <a:pt x="254" y="274"/>
                </a:lnTo>
                <a:lnTo>
                  <a:pt x="254" y="274"/>
                </a:lnTo>
                <a:lnTo>
                  <a:pt x="254" y="274"/>
                </a:lnTo>
                <a:close/>
                <a:moveTo>
                  <a:pt x="312" y="292"/>
                </a:moveTo>
                <a:lnTo>
                  <a:pt x="319" y="293"/>
                </a:lnTo>
                <a:lnTo>
                  <a:pt x="324" y="293"/>
                </a:lnTo>
                <a:lnTo>
                  <a:pt x="321" y="296"/>
                </a:lnTo>
                <a:lnTo>
                  <a:pt x="319" y="297"/>
                </a:lnTo>
                <a:lnTo>
                  <a:pt x="317" y="296"/>
                </a:lnTo>
                <a:lnTo>
                  <a:pt x="312" y="292"/>
                </a:lnTo>
                <a:close/>
                <a:moveTo>
                  <a:pt x="337" y="290"/>
                </a:moveTo>
                <a:lnTo>
                  <a:pt x="342" y="289"/>
                </a:lnTo>
                <a:lnTo>
                  <a:pt x="347" y="289"/>
                </a:lnTo>
                <a:lnTo>
                  <a:pt x="351" y="289"/>
                </a:lnTo>
                <a:lnTo>
                  <a:pt x="353" y="290"/>
                </a:lnTo>
                <a:lnTo>
                  <a:pt x="355" y="292"/>
                </a:lnTo>
                <a:lnTo>
                  <a:pt x="355" y="293"/>
                </a:lnTo>
                <a:lnTo>
                  <a:pt x="355" y="296"/>
                </a:lnTo>
                <a:lnTo>
                  <a:pt x="353" y="297"/>
                </a:lnTo>
                <a:lnTo>
                  <a:pt x="351" y="298"/>
                </a:lnTo>
                <a:lnTo>
                  <a:pt x="350" y="298"/>
                </a:lnTo>
                <a:lnTo>
                  <a:pt x="346" y="298"/>
                </a:lnTo>
                <a:lnTo>
                  <a:pt x="342" y="297"/>
                </a:lnTo>
                <a:lnTo>
                  <a:pt x="338" y="297"/>
                </a:lnTo>
                <a:lnTo>
                  <a:pt x="334" y="297"/>
                </a:lnTo>
                <a:lnTo>
                  <a:pt x="331" y="293"/>
                </a:lnTo>
                <a:lnTo>
                  <a:pt x="332" y="291"/>
                </a:lnTo>
                <a:lnTo>
                  <a:pt x="334" y="290"/>
                </a:lnTo>
                <a:lnTo>
                  <a:pt x="337" y="290"/>
                </a:lnTo>
                <a:lnTo>
                  <a:pt x="338" y="289"/>
                </a:lnTo>
                <a:lnTo>
                  <a:pt x="337" y="290"/>
                </a:lnTo>
                <a:close/>
                <a:moveTo>
                  <a:pt x="331" y="284"/>
                </a:moveTo>
                <a:lnTo>
                  <a:pt x="334" y="284"/>
                </a:lnTo>
                <a:lnTo>
                  <a:pt x="334" y="285"/>
                </a:lnTo>
                <a:lnTo>
                  <a:pt x="334" y="285"/>
                </a:lnTo>
                <a:lnTo>
                  <a:pt x="332" y="286"/>
                </a:lnTo>
                <a:lnTo>
                  <a:pt x="328" y="288"/>
                </a:lnTo>
                <a:lnTo>
                  <a:pt x="326" y="289"/>
                </a:lnTo>
                <a:lnTo>
                  <a:pt x="320" y="289"/>
                </a:lnTo>
                <a:lnTo>
                  <a:pt x="315" y="286"/>
                </a:lnTo>
                <a:lnTo>
                  <a:pt x="312" y="288"/>
                </a:lnTo>
                <a:lnTo>
                  <a:pt x="309" y="289"/>
                </a:lnTo>
                <a:lnTo>
                  <a:pt x="305" y="290"/>
                </a:lnTo>
                <a:lnTo>
                  <a:pt x="302" y="289"/>
                </a:lnTo>
                <a:lnTo>
                  <a:pt x="299" y="288"/>
                </a:lnTo>
                <a:lnTo>
                  <a:pt x="297" y="286"/>
                </a:lnTo>
                <a:lnTo>
                  <a:pt x="295" y="285"/>
                </a:lnTo>
                <a:lnTo>
                  <a:pt x="293" y="284"/>
                </a:lnTo>
                <a:lnTo>
                  <a:pt x="294" y="282"/>
                </a:lnTo>
                <a:lnTo>
                  <a:pt x="294" y="279"/>
                </a:lnTo>
                <a:lnTo>
                  <a:pt x="303" y="281"/>
                </a:lnTo>
                <a:lnTo>
                  <a:pt x="312" y="283"/>
                </a:lnTo>
                <a:lnTo>
                  <a:pt x="322" y="283"/>
                </a:lnTo>
                <a:lnTo>
                  <a:pt x="331" y="284"/>
                </a:lnTo>
                <a:lnTo>
                  <a:pt x="327" y="283"/>
                </a:lnTo>
                <a:lnTo>
                  <a:pt x="331" y="284"/>
                </a:lnTo>
                <a:close/>
                <a:moveTo>
                  <a:pt x="284" y="267"/>
                </a:moveTo>
                <a:lnTo>
                  <a:pt x="282" y="266"/>
                </a:lnTo>
                <a:lnTo>
                  <a:pt x="282" y="266"/>
                </a:lnTo>
                <a:lnTo>
                  <a:pt x="282" y="265"/>
                </a:lnTo>
                <a:lnTo>
                  <a:pt x="284" y="265"/>
                </a:lnTo>
                <a:lnTo>
                  <a:pt x="286" y="266"/>
                </a:lnTo>
                <a:lnTo>
                  <a:pt x="288" y="267"/>
                </a:lnTo>
                <a:lnTo>
                  <a:pt x="290" y="266"/>
                </a:lnTo>
                <a:lnTo>
                  <a:pt x="293" y="266"/>
                </a:lnTo>
                <a:lnTo>
                  <a:pt x="294" y="268"/>
                </a:lnTo>
                <a:lnTo>
                  <a:pt x="294" y="271"/>
                </a:lnTo>
                <a:lnTo>
                  <a:pt x="297" y="271"/>
                </a:lnTo>
                <a:lnTo>
                  <a:pt x="301" y="271"/>
                </a:lnTo>
                <a:lnTo>
                  <a:pt x="303" y="272"/>
                </a:lnTo>
                <a:lnTo>
                  <a:pt x="304" y="273"/>
                </a:lnTo>
                <a:lnTo>
                  <a:pt x="305" y="274"/>
                </a:lnTo>
                <a:lnTo>
                  <a:pt x="305" y="274"/>
                </a:lnTo>
                <a:lnTo>
                  <a:pt x="303" y="276"/>
                </a:lnTo>
                <a:lnTo>
                  <a:pt x="299" y="276"/>
                </a:lnTo>
                <a:lnTo>
                  <a:pt x="295" y="275"/>
                </a:lnTo>
                <a:lnTo>
                  <a:pt x="290" y="274"/>
                </a:lnTo>
                <a:lnTo>
                  <a:pt x="286" y="273"/>
                </a:lnTo>
                <a:lnTo>
                  <a:pt x="284" y="274"/>
                </a:lnTo>
                <a:lnTo>
                  <a:pt x="286" y="274"/>
                </a:lnTo>
                <a:lnTo>
                  <a:pt x="287" y="275"/>
                </a:lnTo>
                <a:lnTo>
                  <a:pt x="288" y="276"/>
                </a:lnTo>
                <a:lnTo>
                  <a:pt x="286" y="277"/>
                </a:lnTo>
                <a:lnTo>
                  <a:pt x="281" y="279"/>
                </a:lnTo>
                <a:lnTo>
                  <a:pt x="274" y="277"/>
                </a:lnTo>
                <a:lnTo>
                  <a:pt x="276" y="274"/>
                </a:lnTo>
                <a:lnTo>
                  <a:pt x="277" y="271"/>
                </a:lnTo>
                <a:lnTo>
                  <a:pt x="274" y="271"/>
                </a:lnTo>
                <a:lnTo>
                  <a:pt x="273" y="271"/>
                </a:lnTo>
                <a:lnTo>
                  <a:pt x="272" y="269"/>
                </a:lnTo>
                <a:lnTo>
                  <a:pt x="272" y="268"/>
                </a:lnTo>
                <a:lnTo>
                  <a:pt x="271" y="265"/>
                </a:lnTo>
                <a:lnTo>
                  <a:pt x="270" y="261"/>
                </a:lnTo>
                <a:lnTo>
                  <a:pt x="273" y="264"/>
                </a:lnTo>
                <a:lnTo>
                  <a:pt x="277" y="267"/>
                </a:lnTo>
                <a:lnTo>
                  <a:pt x="279" y="268"/>
                </a:lnTo>
                <a:lnTo>
                  <a:pt x="280" y="268"/>
                </a:lnTo>
                <a:lnTo>
                  <a:pt x="281" y="268"/>
                </a:lnTo>
                <a:lnTo>
                  <a:pt x="284" y="267"/>
                </a:lnTo>
                <a:lnTo>
                  <a:pt x="282" y="268"/>
                </a:lnTo>
                <a:lnTo>
                  <a:pt x="284" y="267"/>
                </a:lnTo>
                <a:close/>
                <a:moveTo>
                  <a:pt x="276" y="241"/>
                </a:moveTo>
                <a:lnTo>
                  <a:pt x="277" y="242"/>
                </a:lnTo>
                <a:lnTo>
                  <a:pt x="276" y="244"/>
                </a:lnTo>
                <a:lnTo>
                  <a:pt x="273" y="243"/>
                </a:lnTo>
                <a:lnTo>
                  <a:pt x="272" y="242"/>
                </a:lnTo>
                <a:lnTo>
                  <a:pt x="266" y="241"/>
                </a:lnTo>
                <a:lnTo>
                  <a:pt x="262" y="239"/>
                </a:lnTo>
                <a:lnTo>
                  <a:pt x="265" y="238"/>
                </a:lnTo>
                <a:lnTo>
                  <a:pt x="269" y="238"/>
                </a:lnTo>
                <a:lnTo>
                  <a:pt x="272" y="239"/>
                </a:lnTo>
                <a:lnTo>
                  <a:pt x="276" y="241"/>
                </a:lnTo>
                <a:lnTo>
                  <a:pt x="274" y="241"/>
                </a:lnTo>
                <a:lnTo>
                  <a:pt x="276" y="241"/>
                </a:lnTo>
                <a:close/>
                <a:moveTo>
                  <a:pt x="263" y="259"/>
                </a:moveTo>
                <a:lnTo>
                  <a:pt x="263" y="260"/>
                </a:lnTo>
                <a:lnTo>
                  <a:pt x="262" y="261"/>
                </a:lnTo>
                <a:lnTo>
                  <a:pt x="261" y="263"/>
                </a:lnTo>
                <a:lnTo>
                  <a:pt x="260" y="263"/>
                </a:lnTo>
                <a:lnTo>
                  <a:pt x="258" y="261"/>
                </a:lnTo>
                <a:lnTo>
                  <a:pt x="257" y="259"/>
                </a:lnTo>
                <a:lnTo>
                  <a:pt x="254" y="258"/>
                </a:lnTo>
                <a:lnTo>
                  <a:pt x="249" y="257"/>
                </a:lnTo>
                <a:lnTo>
                  <a:pt x="252" y="260"/>
                </a:lnTo>
                <a:lnTo>
                  <a:pt x="253" y="264"/>
                </a:lnTo>
                <a:lnTo>
                  <a:pt x="250" y="263"/>
                </a:lnTo>
                <a:lnTo>
                  <a:pt x="247" y="263"/>
                </a:lnTo>
                <a:lnTo>
                  <a:pt x="245" y="263"/>
                </a:lnTo>
                <a:lnTo>
                  <a:pt x="243" y="260"/>
                </a:lnTo>
                <a:lnTo>
                  <a:pt x="243" y="258"/>
                </a:lnTo>
                <a:lnTo>
                  <a:pt x="244" y="257"/>
                </a:lnTo>
                <a:lnTo>
                  <a:pt x="246" y="256"/>
                </a:lnTo>
                <a:lnTo>
                  <a:pt x="248" y="255"/>
                </a:lnTo>
                <a:lnTo>
                  <a:pt x="249" y="254"/>
                </a:lnTo>
                <a:lnTo>
                  <a:pt x="250" y="254"/>
                </a:lnTo>
                <a:lnTo>
                  <a:pt x="252" y="254"/>
                </a:lnTo>
                <a:lnTo>
                  <a:pt x="254" y="254"/>
                </a:lnTo>
                <a:lnTo>
                  <a:pt x="258" y="256"/>
                </a:lnTo>
                <a:lnTo>
                  <a:pt x="263" y="259"/>
                </a:lnTo>
                <a:close/>
                <a:moveTo>
                  <a:pt x="227" y="216"/>
                </a:moveTo>
                <a:lnTo>
                  <a:pt x="225" y="217"/>
                </a:lnTo>
                <a:lnTo>
                  <a:pt x="223" y="216"/>
                </a:lnTo>
                <a:lnTo>
                  <a:pt x="224" y="216"/>
                </a:lnTo>
                <a:lnTo>
                  <a:pt x="227" y="216"/>
                </a:lnTo>
                <a:lnTo>
                  <a:pt x="227" y="216"/>
                </a:lnTo>
                <a:lnTo>
                  <a:pt x="227" y="216"/>
                </a:lnTo>
                <a:close/>
                <a:moveTo>
                  <a:pt x="220" y="214"/>
                </a:moveTo>
                <a:lnTo>
                  <a:pt x="221" y="214"/>
                </a:lnTo>
                <a:lnTo>
                  <a:pt x="221" y="214"/>
                </a:lnTo>
                <a:lnTo>
                  <a:pt x="220" y="214"/>
                </a:lnTo>
                <a:lnTo>
                  <a:pt x="219" y="214"/>
                </a:lnTo>
                <a:lnTo>
                  <a:pt x="220" y="214"/>
                </a:lnTo>
                <a:lnTo>
                  <a:pt x="220" y="214"/>
                </a:lnTo>
                <a:lnTo>
                  <a:pt x="220" y="214"/>
                </a:lnTo>
                <a:lnTo>
                  <a:pt x="220" y="214"/>
                </a:lnTo>
                <a:close/>
                <a:moveTo>
                  <a:pt x="181" y="194"/>
                </a:moveTo>
                <a:lnTo>
                  <a:pt x="182" y="193"/>
                </a:lnTo>
                <a:lnTo>
                  <a:pt x="183" y="192"/>
                </a:lnTo>
                <a:lnTo>
                  <a:pt x="184" y="192"/>
                </a:lnTo>
                <a:lnTo>
                  <a:pt x="186" y="194"/>
                </a:lnTo>
                <a:lnTo>
                  <a:pt x="186" y="197"/>
                </a:lnTo>
                <a:lnTo>
                  <a:pt x="186" y="198"/>
                </a:lnTo>
                <a:lnTo>
                  <a:pt x="183" y="198"/>
                </a:lnTo>
                <a:lnTo>
                  <a:pt x="181" y="198"/>
                </a:lnTo>
                <a:lnTo>
                  <a:pt x="180" y="197"/>
                </a:lnTo>
                <a:lnTo>
                  <a:pt x="181" y="194"/>
                </a:lnTo>
                <a:lnTo>
                  <a:pt x="180" y="194"/>
                </a:lnTo>
                <a:lnTo>
                  <a:pt x="181" y="194"/>
                </a:lnTo>
                <a:close/>
                <a:moveTo>
                  <a:pt x="191" y="207"/>
                </a:moveTo>
                <a:lnTo>
                  <a:pt x="188" y="206"/>
                </a:lnTo>
                <a:lnTo>
                  <a:pt x="184" y="206"/>
                </a:lnTo>
                <a:lnTo>
                  <a:pt x="182" y="206"/>
                </a:lnTo>
                <a:lnTo>
                  <a:pt x="181" y="202"/>
                </a:lnTo>
                <a:lnTo>
                  <a:pt x="178" y="202"/>
                </a:lnTo>
                <a:lnTo>
                  <a:pt x="175" y="201"/>
                </a:lnTo>
                <a:lnTo>
                  <a:pt x="173" y="199"/>
                </a:lnTo>
                <a:lnTo>
                  <a:pt x="171" y="198"/>
                </a:lnTo>
                <a:lnTo>
                  <a:pt x="167" y="198"/>
                </a:lnTo>
                <a:lnTo>
                  <a:pt x="165" y="197"/>
                </a:lnTo>
                <a:lnTo>
                  <a:pt x="165" y="196"/>
                </a:lnTo>
                <a:lnTo>
                  <a:pt x="166" y="194"/>
                </a:lnTo>
                <a:lnTo>
                  <a:pt x="170" y="194"/>
                </a:lnTo>
                <a:lnTo>
                  <a:pt x="171" y="194"/>
                </a:lnTo>
                <a:lnTo>
                  <a:pt x="169" y="192"/>
                </a:lnTo>
                <a:lnTo>
                  <a:pt x="166" y="191"/>
                </a:lnTo>
                <a:lnTo>
                  <a:pt x="166" y="190"/>
                </a:lnTo>
                <a:lnTo>
                  <a:pt x="167" y="189"/>
                </a:lnTo>
                <a:lnTo>
                  <a:pt x="169" y="188"/>
                </a:lnTo>
                <a:lnTo>
                  <a:pt x="171" y="188"/>
                </a:lnTo>
                <a:lnTo>
                  <a:pt x="174" y="188"/>
                </a:lnTo>
                <a:lnTo>
                  <a:pt x="177" y="188"/>
                </a:lnTo>
                <a:lnTo>
                  <a:pt x="174" y="192"/>
                </a:lnTo>
                <a:lnTo>
                  <a:pt x="172" y="196"/>
                </a:lnTo>
                <a:lnTo>
                  <a:pt x="181" y="198"/>
                </a:lnTo>
                <a:lnTo>
                  <a:pt x="196" y="203"/>
                </a:lnTo>
                <a:lnTo>
                  <a:pt x="210" y="209"/>
                </a:lnTo>
                <a:lnTo>
                  <a:pt x="215" y="213"/>
                </a:lnTo>
                <a:lnTo>
                  <a:pt x="203" y="210"/>
                </a:lnTo>
                <a:lnTo>
                  <a:pt x="191" y="207"/>
                </a:lnTo>
                <a:lnTo>
                  <a:pt x="192" y="207"/>
                </a:lnTo>
                <a:lnTo>
                  <a:pt x="191" y="207"/>
                </a:lnTo>
                <a:close/>
                <a:moveTo>
                  <a:pt x="192" y="216"/>
                </a:moveTo>
                <a:lnTo>
                  <a:pt x="194" y="216"/>
                </a:lnTo>
                <a:lnTo>
                  <a:pt x="196" y="216"/>
                </a:lnTo>
                <a:lnTo>
                  <a:pt x="195" y="217"/>
                </a:lnTo>
                <a:lnTo>
                  <a:pt x="192" y="216"/>
                </a:lnTo>
                <a:lnTo>
                  <a:pt x="192" y="216"/>
                </a:lnTo>
                <a:lnTo>
                  <a:pt x="192" y="216"/>
                </a:lnTo>
                <a:close/>
                <a:moveTo>
                  <a:pt x="195" y="234"/>
                </a:moveTo>
                <a:lnTo>
                  <a:pt x="195" y="235"/>
                </a:lnTo>
                <a:lnTo>
                  <a:pt x="196" y="235"/>
                </a:lnTo>
                <a:lnTo>
                  <a:pt x="195" y="235"/>
                </a:lnTo>
                <a:lnTo>
                  <a:pt x="194" y="235"/>
                </a:lnTo>
                <a:lnTo>
                  <a:pt x="194" y="234"/>
                </a:lnTo>
                <a:lnTo>
                  <a:pt x="195" y="234"/>
                </a:lnTo>
                <a:lnTo>
                  <a:pt x="194" y="234"/>
                </a:lnTo>
                <a:lnTo>
                  <a:pt x="195" y="234"/>
                </a:lnTo>
                <a:close/>
                <a:moveTo>
                  <a:pt x="204" y="244"/>
                </a:moveTo>
                <a:lnTo>
                  <a:pt x="202" y="246"/>
                </a:lnTo>
                <a:lnTo>
                  <a:pt x="198" y="244"/>
                </a:lnTo>
                <a:lnTo>
                  <a:pt x="196" y="243"/>
                </a:lnTo>
                <a:lnTo>
                  <a:pt x="192" y="243"/>
                </a:lnTo>
                <a:lnTo>
                  <a:pt x="198" y="242"/>
                </a:lnTo>
                <a:lnTo>
                  <a:pt x="204" y="244"/>
                </a:lnTo>
                <a:close/>
                <a:moveTo>
                  <a:pt x="204" y="256"/>
                </a:moveTo>
                <a:lnTo>
                  <a:pt x="200" y="256"/>
                </a:lnTo>
                <a:lnTo>
                  <a:pt x="196" y="256"/>
                </a:lnTo>
                <a:lnTo>
                  <a:pt x="191" y="255"/>
                </a:lnTo>
                <a:lnTo>
                  <a:pt x="188" y="252"/>
                </a:lnTo>
                <a:lnTo>
                  <a:pt x="188" y="250"/>
                </a:lnTo>
                <a:lnTo>
                  <a:pt x="189" y="250"/>
                </a:lnTo>
                <a:lnTo>
                  <a:pt x="191" y="250"/>
                </a:lnTo>
                <a:lnTo>
                  <a:pt x="195" y="251"/>
                </a:lnTo>
                <a:lnTo>
                  <a:pt x="200" y="254"/>
                </a:lnTo>
                <a:lnTo>
                  <a:pt x="204" y="256"/>
                </a:lnTo>
                <a:lnTo>
                  <a:pt x="200" y="255"/>
                </a:lnTo>
                <a:lnTo>
                  <a:pt x="204" y="256"/>
                </a:lnTo>
                <a:close/>
                <a:moveTo>
                  <a:pt x="181" y="243"/>
                </a:moveTo>
                <a:lnTo>
                  <a:pt x="181" y="240"/>
                </a:lnTo>
                <a:lnTo>
                  <a:pt x="182" y="238"/>
                </a:lnTo>
                <a:lnTo>
                  <a:pt x="182" y="236"/>
                </a:lnTo>
                <a:lnTo>
                  <a:pt x="183" y="235"/>
                </a:lnTo>
                <a:lnTo>
                  <a:pt x="184" y="236"/>
                </a:lnTo>
                <a:lnTo>
                  <a:pt x="187" y="238"/>
                </a:lnTo>
                <a:lnTo>
                  <a:pt x="189" y="240"/>
                </a:lnTo>
                <a:lnTo>
                  <a:pt x="189" y="241"/>
                </a:lnTo>
                <a:lnTo>
                  <a:pt x="189" y="242"/>
                </a:lnTo>
                <a:lnTo>
                  <a:pt x="188" y="243"/>
                </a:lnTo>
                <a:lnTo>
                  <a:pt x="184" y="243"/>
                </a:lnTo>
                <a:lnTo>
                  <a:pt x="181" y="243"/>
                </a:lnTo>
                <a:lnTo>
                  <a:pt x="182" y="243"/>
                </a:lnTo>
                <a:lnTo>
                  <a:pt x="181" y="243"/>
                </a:lnTo>
                <a:close/>
                <a:moveTo>
                  <a:pt x="189" y="263"/>
                </a:moveTo>
                <a:lnTo>
                  <a:pt x="186" y="261"/>
                </a:lnTo>
                <a:lnTo>
                  <a:pt x="183" y="260"/>
                </a:lnTo>
                <a:lnTo>
                  <a:pt x="181" y="261"/>
                </a:lnTo>
                <a:lnTo>
                  <a:pt x="180" y="263"/>
                </a:lnTo>
                <a:lnTo>
                  <a:pt x="179" y="264"/>
                </a:lnTo>
                <a:lnTo>
                  <a:pt x="178" y="264"/>
                </a:lnTo>
                <a:lnTo>
                  <a:pt x="175" y="261"/>
                </a:lnTo>
                <a:lnTo>
                  <a:pt x="174" y="260"/>
                </a:lnTo>
                <a:lnTo>
                  <a:pt x="175" y="258"/>
                </a:lnTo>
                <a:lnTo>
                  <a:pt x="178" y="257"/>
                </a:lnTo>
                <a:lnTo>
                  <a:pt x="180" y="257"/>
                </a:lnTo>
                <a:lnTo>
                  <a:pt x="183" y="257"/>
                </a:lnTo>
                <a:lnTo>
                  <a:pt x="186" y="256"/>
                </a:lnTo>
                <a:lnTo>
                  <a:pt x="188" y="257"/>
                </a:lnTo>
                <a:lnTo>
                  <a:pt x="189" y="258"/>
                </a:lnTo>
                <a:lnTo>
                  <a:pt x="190" y="259"/>
                </a:lnTo>
                <a:lnTo>
                  <a:pt x="190" y="261"/>
                </a:lnTo>
                <a:lnTo>
                  <a:pt x="189" y="263"/>
                </a:lnTo>
                <a:lnTo>
                  <a:pt x="189" y="263"/>
                </a:lnTo>
                <a:lnTo>
                  <a:pt x="189" y="263"/>
                </a:lnTo>
                <a:close/>
                <a:moveTo>
                  <a:pt x="191" y="267"/>
                </a:moveTo>
                <a:lnTo>
                  <a:pt x="190" y="266"/>
                </a:lnTo>
                <a:lnTo>
                  <a:pt x="191" y="265"/>
                </a:lnTo>
                <a:lnTo>
                  <a:pt x="191" y="265"/>
                </a:lnTo>
                <a:lnTo>
                  <a:pt x="192" y="264"/>
                </a:lnTo>
                <a:lnTo>
                  <a:pt x="196" y="264"/>
                </a:lnTo>
                <a:lnTo>
                  <a:pt x="198" y="264"/>
                </a:lnTo>
                <a:lnTo>
                  <a:pt x="203" y="265"/>
                </a:lnTo>
                <a:lnTo>
                  <a:pt x="208" y="266"/>
                </a:lnTo>
                <a:lnTo>
                  <a:pt x="205" y="268"/>
                </a:lnTo>
                <a:lnTo>
                  <a:pt x="199" y="269"/>
                </a:lnTo>
                <a:lnTo>
                  <a:pt x="195" y="269"/>
                </a:lnTo>
                <a:lnTo>
                  <a:pt x="191" y="267"/>
                </a:lnTo>
                <a:lnTo>
                  <a:pt x="191" y="267"/>
                </a:lnTo>
                <a:lnTo>
                  <a:pt x="191" y="267"/>
                </a:lnTo>
                <a:close/>
                <a:moveTo>
                  <a:pt x="207" y="226"/>
                </a:moveTo>
                <a:lnTo>
                  <a:pt x="207" y="223"/>
                </a:lnTo>
                <a:lnTo>
                  <a:pt x="208" y="221"/>
                </a:lnTo>
                <a:lnTo>
                  <a:pt x="210" y="219"/>
                </a:lnTo>
                <a:lnTo>
                  <a:pt x="211" y="218"/>
                </a:lnTo>
                <a:lnTo>
                  <a:pt x="216" y="218"/>
                </a:lnTo>
                <a:lnTo>
                  <a:pt x="222" y="221"/>
                </a:lnTo>
                <a:lnTo>
                  <a:pt x="231" y="223"/>
                </a:lnTo>
                <a:lnTo>
                  <a:pt x="241" y="227"/>
                </a:lnTo>
                <a:lnTo>
                  <a:pt x="250" y="231"/>
                </a:lnTo>
                <a:lnTo>
                  <a:pt x="260" y="235"/>
                </a:lnTo>
                <a:lnTo>
                  <a:pt x="253" y="235"/>
                </a:lnTo>
                <a:lnTo>
                  <a:pt x="246" y="234"/>
                </a:lnTo>
                <a:lnTo>
                  <a:pt x="240" y="231"/>
                </a:lnTo>
                <a:lnTo>
                  <a:pt x="235" y="228"/>
                </a:lnTo>
                <a:lnTo>
                  <a:pt x="230" y="231"/>
                </a:lnTo>
                <a:lnTo>
                  <a:pt x="225" y="230"/>
                </a:lnTo>
                <a:lnTo>
                  <a:pt x="223" y="228"/>
                </a:lnTo>
                <a:lnTo>
                  <a:pt x="224" y="227"/>
                </a:lnTo>
                <a:lnTo>
                  <a:pt x="227" y="227"/>
                </a:lnTo>
                <a:lnTo>
                  <a:pt x="228" y="225"/>
                </a:lnTo>
                <a:lnTo>
                  <a:pt x="222" y="224"/>
                </a:lnTo>
                <a:lnTo>
                  <a:pt x="216" y="225"/>
                </a:lnTo>
                <a:lnTo>
                  <a:pt x="214" y="226"/>
                </a:lnTo>
                <a:lnTo>
                  <a:pt x="212" y="227"/>
                </a:lnTo>
                <a:lnTo>
                  <a:pt x="211" y="228"/>
                </a:lnTo>
                <a:lnTo>
                  <a:pt x="210" y="228"/>
                </a:lnTo>
                <a:lnTo>
                  <a:pt x="208" y="227"/>
                </a:lnTo>
                <a:lnTo>
                  <a:pt x="207" y="226"/>
                </a:lnTo>
                <a:lnTo>
                  <a:pt x="207" y="224"/>
                </a:lnTo>
                <a:lnTo>
                  <a:pt x="207" y="226"/>
                </a:lnTo>
                <a:close/>
                <a:moveTo>
                  <a:pt x="208" y="240"/>
                </a:moveTo>
                <a:lnTo>
                  <a:pt x="220" y="242"/>
                </a:lnTo>
                <a:lnTo>
                  <a:pt x="231" y="244"/>
                </a:lnTo>
                <a:lnTo>
                  <a:pt x="235" y="246"/>
                </a:lnTo>
                <a:lnTo>
                  <a:pt x="238" y="248"/>
                </a:lnTo>
                <a:lnTo>
                  <a:pt x="240" y="249"/>
                </a:lnTo>
                <a:lnTo>
                  <a:pt x="241" y="250"/>
                </a:lnTo>
                <a:lnTo>
                  <a:pt x="241" y="251"/>
                </a:lnTo>
                <a:lnTo>
                  <a:pt x="240" y="252"/>
                </a:lnTo>
                <a:lnTo>
                  <a:pt x="237" y="252"/>
                </a:lnTo>
                <a:lnTo>
                  <a:pt x="233" y="250"/>
                </a:lnTo>
                <a:lnTo>
                  <a:pt x="229" y="249"/>
                </a:lnTo>
                <a:lnTo>
                  <a:pt x="224" y="248"/>
                </a:lnTo>
                <a:lnTo>
                  <a:pt x="220" y="247"/>
                </a:lnTo>
                <a:lnTo>
                  <a:pt x="215" y="246"/>
                </a:lnTo>
                <a:lnTo>
                  <a:pt x="213" y="243"/>
                </a:lnTo>
                <a:lnTo>
                  <a:pt x="208" y="240"/>
                </a:lnTo>
                <a:lnTo>
                  <a:pt x="213" y="241"/>
                </a:lnTo>
                <a:lnTo>
                  <a:pt x="208" y="240"/>
                </a:lnTo>
                <a:close/>
                <a:moveTo>
                  <a:pt x="221" y="285"/>
                </a:moveTo>
                <a:lnTo>
                  <a:pt x="220" y="284"/>
                </a:lnTo>
                <a:lnTo>
                  <a:pt x="220" y="283"/>
                </a:lnTo>
                <a:lnTo>
                  <a:pt x="220" y="281"/>
                </a:lnTo>
                <a:lnTo>
                  <a:pt x="222" y="279"/>
                </a:lnTo>
                <a:lnTo>
                  <a:pt x="223" y="276"/>
                </a:lnTo>
                <a:lnTo>
                  <a:pt x="225" y="274"/>
                </a:lnTo>
                <a:lnTo>
                  <a:pt x="228" y="274"/>
                </a:lnTo>
                <a:lnTo>
                  <a:pt x="229" y="274"/>
                </a:lnTo>
                <a:lnTo>
                  <a:pt x="230" y="275"/>
                </a:lnTo>
                <a:lnTo>
                  <a:pt x="231" y="275"/>
                </a:lnTo>
                <a:lnTo>
                  <a:pt x="230" y="276"/>
                </a:lnTo>
                <a:lnTo>
                  <a:pt x="229" y="277"/>
                </a:lnTo>
                <a:lnTo>
                  <a:pt x="227" y="277"/>
                </a:lnTo>
                <a:lnTo>
                  <a:pt x="225" y="279"/>
                </a:lnTo>
                <a:lnTo>
                  <a:pt x="223" y="282"/>
                </a:lnTo>
                <a:lnTo>
                  <a:pt x="221" y="285"/>
                </a:lnTo>
                <a:lnTo>
                  <a:pt x="221" y="285"/>
                </a:lnTo>
                <a:lnTo>
                  <a:pt x="221" y="285"/>
                </a:lnTo>
                <a:close/>
                <a:moveTo>
                  <a:pt x="221" y="301"/>
                </a:moveTo>
                <a:lnTo>
                  <a:pt x="225" y="300"/>
                </a:lnTo>
                <a:lnTo>
                  <a:pt x="230" y="300"/>
                </a:lnTo>
                <a:lnTo>
                  <a:pt x="232" y="302"/>
                </a:lnTo>
                <a:lnTo>
                  <a:pt x="235" y="306"/>
                </a:lnTo>
                <a:lnTo>
                  <a:pt x="231" y="305"/>
                </a:lnTo>
                <a:lnTo>
                  <a:pt x="228" y="305"/>
                </a:lnTo>
                <a:lnTo>
                  <a:pt x="223" y="304"/>
                </a:lnTo>
                <a:lnTo>
                  <a:pt x="221" y="301"/>
                </a:lnTo>
                <a:close/>
                <a:moveTo>
                  <a:pt x="241" y="297"/>
                </a:moveTo>
                <a:lnTo>
                  <a:pt x="232" y="298"/>
                </a:lnTo>
                <a:lnTo>
                  <a:pt x="223" y="297"/>
                </a:lnTo>
                <a:lnTo>
                  <a:pt x="223" y="294"/>
                </a:lnTo>
                <a:lnTo>
                  <a:pt x="223" y="293"/>
                </a:lnTo>
                <a:lnTo>
                  <a:pt x="223" y="292"/>
                </a:lnTo>
                <a:lnTo>
                  <a:pt x="224" y="292"/>
                </a:lnTo>
                <a:lnTo>
                  <a:pt x="228" y="291"/>
                </a:lnTo>
                <a:lnTo>
                  <a:pt x="230" y="291"/>
                </a:lnTo>
                <a:lnTo>
                  <a:pt x="237" y="293"/>
                </a:lnTo>
                <a:lnTo>
                  <a:pt x="244" y="296"/>
                </a:lnTo>
                <a:lnTo>
                  <a:pt x="249" y="299"/>
                </a:lnTo>
                <a:lnTo>
                  <a:pt x="256" y="301"/>
                </a:lnTo>
                <a:lnTo>
                  <a:pt x="263" y="304"/>
                </a:lnTo>
                <a:lnTo>
                  <a:pt x="269" y="306"/>
                </a:lnTo>
                <a:lnTo>
                  <a:pt x="274" y="307"/>
                </a:lnTo>
                <a:lnTo>
                  <a:pt x="278" y="310"/>
                </a:lnTo>
                <a:lnTo>
                  <a:pt x="278" y="313"/>
                </a:lnTo>
                <a:lnTo>
                  <a:pt x="276" y="315"/>
                </a:lnTo>
                <a:lnTo>
                  <a:pt x="272" y="317"/>
                </a:lnTo>
                <a:lnTo>
                  <a:pt x="270" y="317"/>
                </a:lnTo>
                <a:lnTo>
                  <a:pt x="268" y="316"/>
                </a:lnTo>
                <a:lnTo>
                  <a:pt x="266" y="316"/>
                </a:lnTo>
                <a:lnTo>
                  <a:pt x="266" y="315"/>
                </a:lnTo>
                <a:lnTo>
                  <a:pt x="266" y="315"/>
                </a:lnTo>
                <a:lnTo>
                  <a:pt x="268" y="314"/>
                </a:lnTo>
                <a:lnTo>
                  <a:pt x="269" y="311"/>
                </a:lnTo>
                <a:lnTo>
                  <a:pt x="264" y="311"/>
                </a:lnTo>
                <a:lnTo>
                  <a:pt x="260" y="311"/>
                </a:lnTo>
                <a:lnTo>
                  <a:pt x="256" y="308"/>
                </a:lnTo>
                <a:lnTo>
                  <a:pt x="255" y="305"/>
                </a:lnTo>
                <a:lnTo>
                  <a:pt x="250" y="304"/>
                </a:lnTo>
                <a:lnTo>
                  <a:pt x="247" y="304"/>
                </a:lnTo>
                <a:lnTo>
                  <a:pt x="245" y="302"/>
                </a:lnTo>
                <a:lnTo>
                  <a:pt x="244" y="301"/>
                </a:lnTo>
                <a:lnTo>
                  <a:pt x="243" y="300"/>
                </a:lnTo>
                <a:lnTo>
                  <a:pt x="241" y="297"/>
                </a:lnTo>
                <a:lnTo>
                  <a:pt x="240" y="299"/>
                </a:lnTo>
                <a:lnTo>
                  <a:pt x="241" y="297"/>
                </a:lnTo>
                <a:close/>
                <a:moveTo>
                  <a:pt x="261" y="319"/>
                </a:moveTo>
                <a:lnTo>
                  <a:pt x="264" y="318"/>
                </a:lnTo>
                <a:lnTo>
                  <a:pt x="266" y="319"/>
                </a:lnTo>
                <a:lnTo>
                  <a:pt x="269" y="321"/>
                </a:lnTo>
                <a:lnTo>
                  <a:pt x="271" y="323"/>
                </a:lnTo>
                <a:lnTo>
                  <a:pt x="268" y="324"/>
                </a:lnTo>
                <a:lnTo>
                  <a:pt x="263" y="324"/>
                </a:lnTo>
                <a:lnTo>
                  <a:pt x="261" y="322"/>
                </a:lnTo>
                <a:lnTo>
                  <a:pt x="261" y="319"/>
                </a:lnTo>
                <a:lnTo>
                  <a:pt x="262" y="319"/>
                </a:lnTo>
                <a:lnTo>
                  <a:pt x="261" y="319"/>
                </a:lnTo>
                <a:close/>
                <a:moveTo>
                  <a:pt x="253" y="316"/>
                </a:moveTo>
                <a:lnTo>
                  <a:pt x="250" y="315"/>
                </a:lnTo>
                <a:lnTo>
                  <a:pt x="250" y="315"/>
                </a:lnTo>
                <a:lnTo>
                  <a:pt x="250" y="314"/>
                </a:lnTo>
                <a:lnTo>
                  <a:pt x="252" y="313"/>
                </a:lnTo>
                <a:lnTo>
                  <a:pt x="254" y="311"/>
                </a:lnTo>
                <a:lnTo>
                  <a:pt x="256" y="313"/>
                </a:lnTo>
                <a:lnTo>
                  <a:pt x="260" y="314"/>
                </a:lnTo>
                <a:lnTo>
                  <a:pt x="261" y="316"/>
                </a:lnTo>
                <a:lnTo>
                  <a:pt x="256" y="316"/>
                </a:lnTo>
                <a:lnTo>
                  <a:pt x="253" y="316"/>
                </a:lnTo>
                <a:lnTo>
                  <a:pt x="253" y="316"/>
                </a:lnTo>
                <a:lnTo>
                  <a:pt x="253" y="316"/>
                </a:lnTo>
                <a:close/>
                <a:moveTo>
                  <a:pt x="280" y="346"/>
                </a:moveTo>
                <a:lnTo>
                  <a:pt x="279" y="346"/>
                </a:lnTo>
                <a:lnTo>
                  <a:pt x="278" y="344"/>
                </a:lnTo>
                <a:lnTo>
                  <a:pt x="280" y="344"/>
                </a:lnTo>
                <a:lnTo>
                  <a:pt x="281" y="344"/>
                </a:lnTo>
                <a:lnTo>
                  <a:pt x="281" y="346"/>
                </a:lnTo>
                <a:lnTo>
                  <a:pt x="280" y="346"/>
                </a:lnTo>
                <a:lnTo>
                  <a:pt x="280" y="346"/>
                </a:lnTo>
                <a:lnTo>
                  <a:pt x="280" y="346"/>
                </a:lnTo>
                <a:close/>
                <a:moveTo>
                  <a:pt x="243" y="330"/>
                </a:moveTo>
                <a:lnTo>
                  <a:pt x="249" y="329"/>
                </a:lnTo>
                <a:lnTo>
                  <a:pt x="256" y="327"/>
                </a:lnTo>
                <a:lnTo>
                  <a:pt x="262" y="327"/>
                </a:lnTo>
                <a:lnTo>
                  <a:pt x="269" y="331"/>
                </a:lnTo>
                <a:lnTo>
                  <a:pt x="272" y="333"/>
                </a:lnTo>
                <a:lnTo>
                  <a:pt x="278" y="334"/>
                </a:lnTo>
                <a:lnTo>
                  <a:pt x="281" y="335"/>
                </a:lnTo>
                <a:lnTo>
                  <a:pt x="286" y="337"/>
                </a:lnTo>
                <a:lnTo>
                  <a:pt x="288" y="337"/>
                </a:lnTo>
                <a:lnTo>
                  <a:pt x="290" y="338"/>
                </a:lnTo>
                <a:lnTo>
                  <a:pt x="291" y="338"/>
                </a:lnTo>
                <a:lnTo>
                  <a:pt x="291" y="339"/>
                </a:lnTo>
                <a:lnTo>
                  <a:pt x="291" y="340"/>
                </a:lnTo>
                <a:lnTo>
                  <a:pt x="290" y="340"/>
                </a:lnTo>
                <a:lnTo>
                  <a:pt x="284" y="340"/>
                </a:lnTo>
                <a:lnTo>
                  <a:pt x="277" y="339"/>
                </a:lnTo>
                <a:lnTo>
                  <a:pt x="260" y="334"/>
                </a:lnTo>
                <a:lnTo>
                  <a:pt x="243" y="330"/>
                </a:lnTo>
                <a:lnTo>
                  <a:pt x="252" y="331"/>
                </a:lnTo>
                <a:lnTo>
                  <a:pt x="243" y="330"/>
                </a:lnTo>
                <a:close/>
                <a:moveTo>
                  <a:pt x="302" y="351"/>
                </a:moveTo>
                <a:lnTo>
                  <a:pt x="299" y="348"/>
                </a:lnTo>
                <a:lnTo>
                  <a:pt x="297" y="347"/>
                </a:lnTo>
                <a:lnTo>
                  <a:pt x="294" y="347"/>
                </a:lnTo>
                <a:lnTo>
                  <a:pt x="290" y="346"/>
                </a:lnTo>
                <a:lnTo>
                  <a:pt x="288" y="346"/>
                </a:lnTo>
                <a:lnTo>
                  <a:pt x="285" y="344"/>
                </a:lnTo>
                <a:lnTo>
                  <a:pt x="284" y="344"/>
                </a:lnTo>
                <a:lnTo>
                  <a:pt x="284" y="343"/>
                </a:lnTo>
                <a:lnTo>
                  <a:pt x="284" y="342"/>
                </a:lnTo>
                <a:lnTo>
                  <a:pt x="286" y="342"/>
                </a:lnTo>
                <a:lnTo>
                  <a:pt x="288" y="342"/>
                </a:lnTo>
                <a:lnTo>
                  <a:pt x="291" y="342"/>
                </a:lnTo>
                <a:lnTo>
                  <a:pt x="295" y="341"/>
                </a:lnTo>
                <a:lnTo>
                  <a:pt x="299" y="341"/>
                </a:lnTo>
                <a:lnTo>
                  <a:pt x="303" y="342"/>
                </a:lnTo>
                <a:lnTo>
                  <a:pt x="305" y="346"/>
                </a:lnTo>
                <a:lnTo>
                  <a:pt x="304" y="348"/>
                </a:lnTo>
                <a:lnTo>
                  <a:pt x="304" y="351"/>
                </a:lnTo>
                <a:lnTo>
                  <a:pt x="303" y="351"/>
                </a:lnTo>
                <a:lnTo>
                  <a:pt x="302" y="351"/>
                </a:lnTo>
                <a:lnTo>
                  <a:pt x="301" y="349"/>
                </a:lnTo>
                <a:lnTo>
                  <a:pt x="302" y="351"/>
                </a:lnTo>
                <a:close/>
                <a:moveTo>
                  <a:pt x="315" y="384"/>
                </a:moveTo>
                <a:lnTo>
                  <a:pt x="314" y="384"/>
                </a:lnTo>
                <a:lnTo>
                  <a:pt x="315" y="382"/>
                </a:lnTo>
                <a:lnTo>
                  <a:pt x="317" y="381"/>
                </a:lnTo>
                <a:lnTo>
                  <a:pt x="319" y="382"/>
                </a:lnTo>
                <a:lnTo>
                  <a:pt x="324" y="384"/>
                </a:lnTo>
                <a:lnTo>
                  <a:pt x="329" y="388"/>
                </a:lnTo>
                <a:lnTo>
                  <a:pt x="326" y="388"/>
                </a:lnTo>
                <a:lnTo>
                  <a:pt x="322" y="388"/>
                </a:lnTo>
                <a:lnTo>
                  <a:pt x="319" y="387"/>
                </a:lnTo>
                <a:lnTo>
                  <a:pt x="315" y="384"/>
                </a:lnTo>
                <a:lnTo>
                  <a:pt x="317" y="385"/>
                </a:lnTo>
                <a:lnTo>
                  <a:pt x="315" y="384"/>
                </a:lnTo>
                <a:close/>
                <a:moveTo>
                  <a:pt x="342" y="364"/>
                </a:moveTo>
                <a:lnTo>
                  <a:pt x="339" y="365"/>
                </a:lnTo>
                <a:lnTo>
                  <a:pt x="337" y="365"/>
                </a:lnTo>
                <a:lnTo>
                  <a:pt x="335" y="364"/>
                </a:lnTo>
                <a:lnTo>
                  <a:pt x="332" y="363"/>
                </a:lnTo>
                <a:lnTo>
                  <a:pt x="328" y="362"/>
                </a:lnTo>
                <a:lnTo>
                  <a:pt x="323" y="360"/>
                </a:lnTo>
                <a:lnTo>
                  <a:pt x="321" y="358"/>
                </a:lnTo>
                <a:lnTo>
                  <a:pt x="320" y="355"/>
                </a:lnTo>
                <a:lnTo>
                  <a:pt x="313" y="355"/>
                </a:lnTo>
                <a:lnTo>
                  <a:pt x="306" y="356"/>
                </a:lnTo>
                <a:lnTo>
                  <a:pt x="305" y="356"/>
                </a:lnTo>
                <a:lnTo>
                  <a:pt x="303" y="355"/>
                </a:lnTo>
                <a:lnTo>
                  <a:pt x="303" y="354"/>
                </a:lnTo>
                <a:lnTo>
                  <a:pt x="304" y="351"/>
                </a:lnTo>
                <a:lnTo>
                  <a:pt x="306" y="350"/>
                </a:lnTo>
                <a:lnTo>
                  <a:pt x="311" y="350"/>
                </a:lnTo>
                <a:lnTo>
                  <a:pt x="315" y="351"/>
                </a:lnTo>
                <a:lnTo>
                  <a:pt x="319" y="352"/>
                </a:lnTo>
                <a:lnTo>
                  <a:pt x="326" y="355"/>
                </a:lnTo>
                <a:lnTo>
                  <a:pt x="331" y="358"/>
                </a:lnTo>
                <a:lnTo>
                  <a:pt x="338" y="360"/>
                </a:lnTo>
                <a:lnTo>
                  <a:pt x="342" y="364"/>
                </a:lnTo>
                <a:lnTo>
                  <a:pt x="342" y="364"/>
                </a:lnTo>
                <a:lnTo>
                  <a:pt x="342" y="364"/>
                </a:lnTo>
                <a:close/>
                <a:moveTo>
                  <a:pt x="351" y="350"/>
                </a:moveTo>
                <a:lnTo>
                  <a:pt x="354" y="350"/>
                </a:lnTo>
                <a:lnTo>
                  <a:pt x="357" y="351"/>
                </a:lnTo>
                <a:lnTo>
                  <a:pt x="359" y="351"/>
                </a:lnTo>
                <a:lnTo>
                  <a:pt x="359" y="350"/>
                </a:lnTo>
                <a:lnTo>
                  <a:pt x="360" y="348"/>
                </a:lnTo>
                <a:lnTo>
                  <a:pt x="360" y="344"/>
                </a:lnTo>
                <a:lnTo>
                  <a:pt x="363" y="349"/>
                </a:lnTo>
                <a:lnTo>
                  <a:pt x="368" y="352"/>
                </a:lnTo>
                <a:lnTo>
                  <a:pt x="363" y="354"/>
                </a:lnTo>
                <a:lnTo>
                  <a:pt x="359" y="354"/>
                </a:lnTo>
                <a:lnTo>
                  <a:pt x="356" y="354"/>
                </a:lnTo>
                <a:lnTo>
                  <a:pt x="354" y="354"/>
                </a:lnTo>
                <a:lnTo>
                  <a:pt x="352" y="352"/>
                </a:lnTo>
                <a:lnTo>
                  <a:pt x="351" y="350"/>
                </a:lnTo>
                <a:lnTo>
                  <a:pt x="353" y="351"/>
                </a:lnTo>
                <a:lnTo>
                  <a:pt x="351" y="350"/>
                </a:lnTo>
                <a:close/>
                <a:moveTo>
                  <a:pt x="371" y="381"/>
                </a:moveTo>
                <a:lnTo>
                  <a:pt x="371" y="377"/>
                </a:lnTo>
                <a:lnTo>
                  <a:pt x="372" y="375"/>
                </a:lnTo>
                <a:lnTo>
                  <a:pt x="377" y="376"/>
                </a:lnTo>
                <a:lnTo>
                  <a:pt x="380" y="379"/>
                </a:lnTo>
                <a:lnTo>
                  <a:pt x="376" y="380"/>
                </a:lnTo>
                <a:lnTo>
                  <a:pt x="371" y="381"/>
                </a:lnTo>
                <a:lnTo>
                  <a:pt x="372" y="379"/>
                </a:lnTo>
                <a:lnTo>
                  <a:pt x="371" y="381"/>
                </a:lnTo>
                <a:close/>
                <a:moveTo>
                  <a:pt x="389" y="364"/>
                </a:moveTo>
                <a:lnTo>
                  <a:pt x="383" y="364"/>
                </a:lnTo>
                <a:lnTo>
                  <a:pt x="375" y="363"/>
                </a:lnTo>
                <a:lnTo>
                  <a:pt x="378" y="360"/>
                </a:lnTo>
                <a:lnTo>
                  <a:pt x="384" y="359"/>
                </a:lnTo>
                <a:lnTo>
                  <a:pt x="386" y="359"/>
                </a:lnTo>
                <a:lnTo>
                  <a:pt x="388" y="360"/>
                </a:lnTo>
                <a:lnTo>
                  <a:pt x="389" y="362"/>
                </a:lnTo>
                <a:lnTo>
                  <a:pt x="389" y="364"/>
                </a:lnTo>
                <a:lnTo>
                  <a:pt x="389" y="364"/>
                </a:lnTo>
                <a:lnTo>
                  <a:pt x="389" y="364"/>
                </a:lnTo>
                <a:close/>
                <a:moveTo>
                  <a:pt x="401" y="372"/>
                </a:moveTo>
                <a:lnTo>
                  <a:pt x="400" y="369"/>
                </a:lnTo>
                <a:lnTo>
                  <a:pt x="400" y="367"/>
                </a:lnTo>
                <a:lnTo>
                  <a:pt x="401" y="365"/>
                </a:lnTo>
                <a:lnTo>
                  <a:pt x="402" y="363"/>
                </a:lnTo>
                <a:lnTo>
                  <a:pt x="404" y="362"/>
                </a:lnTo>
                <a:lnTo>
                  <a:pt x="405" y="363"/>
                </a:lnTo>
                <a:lnTo>
                  <a:pt x="408" y="365"/>
                </a:lnTo>
                <a:lnTo>
                  <a:pt x="409" y="366"/>
                </a:lnTo>
                <a:lnTo>
                  <a:pt x="405" y="369"/>
                </a:lnTo>
                <a:lnTo>
                  <a:pt x="401" y="372"/>
                </a:lnTo>
                <a:lnTo>
                  <a:pt x="402" y="372"/>
                </a:lnTo>
                <a:lnTo>
                  <a:pt x="401" y="372"/>
                </a:lnTo>
                <a:close/>
                <a:moveTo>
                  <a:pt x="417" y="363"/>
                </a:moveTo>
                <a:lnTo>
                  <a:pt x="413" y="360"/>
                </a:lnTo>
                <a:lnTo>
                  <a:pt x="411" y="358"/>
                </a:lnTo>
                <a:lnTo>
                  <a:pt x="408" y="358"/>
                </a:lnTo>
                <a:lnTo>
                  <a:pt x="404" y="358"/>
                </a:lnTo>
                <a:lnTo>
                  <a:pt x="401" y="358"/>
                </a:lnTo>
                <a:lnTo>
                  <a:pt x="401" y="358"/>
                </a:lnTo>
                <a:lnTo>
                  <a:pt x="401" y="357"/>
                </a:lnTo>
                <a:lnTo>
                  <a:pt x="400" y="355"/>
                </a:lnTo>
                <a:lnTo>
                  <a:pt x="393" y="352"/>
                </a:lnTo>
                <a:lnTo>
                  <a:pt x="386" y="351"/>
                </a:lnTo>
                <a:lnTo>
                  <a:pt x="383" y="349"/>
                </a:lnTo>
                <a:lnTo>
                  <a:pt x="378" y="348"/>
                </a:lnTo>
                <a:lnTo>
                  <a:pt x="375" y="347"/>
                </a:lnTo>
                <a:lnTo>
                  <a:pt x="371" y="346"/>
                </a:lnTo>
                <a:lnTo>
                  <a:pt x="368" y="344"/>
                </a:lnTo>
                <a:lnTo>
                  <a:pt x="365" y="341"/>
                </a:lnTo>
                <a:lnTo>
                  <a:pt x="363" y="340"/>
                </a:lnTo>
                <a:lnTo>
                  <a:pt x="361" y="340"/>
                </a:lnTo>
                <a:lnTo>
                  <a:pt x="357" y="340"/>
                </a:lnTo>
                <a:lnTo>
                  <a:pt x="355" y="341"/>
                </a:lnTo>
                <a:lnTo>
                  <a:pt x="357" y="342"/>
                </a:lnTo>
                <a:lnTo>
                  <a:pt x="360" y="344"/>
                </a:lnTo>
                <a:lnTo>
                  <a:pt x="353" y="344"/>
                </a:lnTo>
                <a:lnTo>
                  <a:pt x="346" y="344"/>
                </a:lnTo>
                <a:lnTo>
                  <a:pt x="344" y="343"/>
                </a:lnTo>
                <a:lnTo>
                  <a:pt x="342" y="343"/>
                </a:lnTo>
                <a:lnTo>
                  <a:pt x="340" y="344"/>
                </a:lnTo>
                <a:lnTo>
                  <a:pt x="340" y="348"/>
                </a:lnTo>
                <a:lnTo>
                  <a:pt x="342" y="350"/>
                </a:lnTo>
                <a:lnTo>
                  <a:pt x="342" y="352"/>
                </a:lnTo>
                <a:lnTo>
                  <a:pt x="335" y="351"/>
                </a:lnTo>
                <a:lnTo>
                  <a:pt x="329" y="349"/>
                </a:lnTo>
                <a:lnTo>
                  <a:pt x="331" y="348"/>
                </a:lnTo>
                <a:lnTo>
                  <a:pt x="335" y="347"/>
                </a:lnTo>
                <a:lnTo>
                  <a:pt x="338" y="346"/>
                </a:lnTo>
                <a:lnTo>
                  <a:pt x="339" y="342"/>
                </a:lnTo>
                <a:lnTo>
                  <a:pt x="330" y="342"/>
                </a:lnTo>
                <a:lnTo>
                  <a:pt x="321" y="342"/>
                </a:lnTo>
                <a:lnTo>
                  <a:pt x="318" y="342"/>
                </a:lnTo>
                <a:lnTo>
                  <a:pt x="313" y="342"/>
                </a:lnTo>
                <a:lnTo>
                  <a:pt x="312" y="340"/>
                </a:lnTo>
                <a:lnTo>
                  <a:pt x="313" y="340"/>
                </a:lnTo>
                <a:lnTo>
                  <a:pt x="314" y="339"/>
                </a:lnTo>
                <a:lnTo>
                  <a:pt x="314" y="339"/>
                </a:lnTo>
                <a:lnTo>
                  <a:pt x="315" y="338"/>
                </a:lnTo>
                <a:lnTo>
                  <a:pt x="314" y="337"/>
                </a:lnTo>
                <a:lnTo>
                  <a:pt x="312" y="335"/>
                </a:lnTo>
                <a:lnTo>
                  <a:pt x="309" y="334"/>
                </a:lnTo>
                <a:lnTo>
                  <a:pt x="306" y="334"/>
                </a:lnTo>
                <a:lnTo>
                  <a:pt x="303" y="335"/>
                </a:lnTo>
                <a:lnTo>
                  <a:pt x="299" y="334"/>
                </a:lnTo>
                <a:lnTo>
                  <a:pt x="299" y="332"/>
                </a:lnTo>
                <a:lnTo>
                  <a:pt x="297" y="333"/>
                </a:lnTo>
                <a:lnTo>
                  <a:pt x="295" y="332"/>
                </a:lnTo>
                <a:lnTo>
                  <a:pt x="295" y="331"/>
                </a:lnTo>
                <a:lnTo>
                  <a:pt x="294" y="331"/>
                </a:lnTo>
                <a:lnTo>
                  <a:pt x="293" y="332"/>
                </a:lnTo>
                <a:lnTo>
                  <a:pt x="293" y="333"/>
                </a:lnTo>
                <a:lnTo>
                  <a:pt x="288" y="332"/>
                </a:lnTo>
                <a:lnTo>
                  <a:pt x="284" y="331"/>
                </a:lnTo>
                <a:lnTo>
                  <a:pt x="287" y="330"/>
                </a:lnTo>
                <a:lnTo>
                  <a:pt x="288" y="326"/>
                </a:lnTo>
                <a:lnTo>
                  <a:pt x="288" y="325"/>
                </a:lnTo>
                <a:lnTo>
                  <a:pt x="287" y="323"/>
                </a:lnTo>
                <a:lnTo>
                  <a:pt x="288" y="321"/>
                </a:lnTo>
                <a:lnTo>
                  <a:pt x="289" y="321"/>
                </a:lnTo>
                <a:lnTo>
                  <a:pt x="295" y="323"/>
                </a:lnTo>
                <a:lnTo>
                  <a:pt x="301" y="324"/>
                </a:lnTo>
                <a:lnTo>
                  <a:pt x="297" y="325"/>
                </a:lnTo>
                <a:lnTo>
                  <a:pt x="293" y="326"/>
                </a:lnTo>
                <a:lnTo>
                  <a:pt x="296" y="329"/>
                </a:lnTo>
                <a:lnTo>
                  <a:pt x="301" y="329"/>
                </a:lnTo>
                <a:lnTo>
                  <a:pt x="306" y="329"/>
                </a:lnTo>
                <a:lnTo>
                  <a:pt x="310" y="329"/>
                </a:lnTo>
                <a:lnTo>
                  <a:pt x="307" y="327"/>
                </a:lnTo>
                <a:lnTo>
                  <a:pt x="306" y="326"/>
                </a:lnTo>
                <a:lnTo>
                  <a:pt x="304" y="324"/>
                </a:lnTo>
                <a:lnTo>
                  <a:pt x="303" y="323"/>
                </a:lnTo>
                <a:lnTo>
                  <a:pt x="304" y="321"/>
                </a:lnTo>
                <a:lnTo>
                  <a:pt x="306" y="319"/>
                </a:lnTo>
                <a:lnTo>
                  <a:pt x="307" y="319"/>
                </a:lnTo>
                <a:lnTo>
                  <a:pt x="310" y="319"/>
                </a:lnTo>
                <a:lnTo>
                  <a:pt x="309" y="317"/>
                </a:lnTo>
                <a:lnTo>
                  <a:pt x="307" y="315"/>
                </a:lnTo>
                <a:lnTo>
                  <a:pt x="318" y="316"/>
                </a:lnTo>
                <a:lnTo>
                  <a:pt x="328" y="318"/>
                </a:lnTo>
                <a:lnTo>
                  <a:pt x="337" y="322"/>
                </a:lnTo>
                <a:lnTo>
                  <a:pt x="346" y="326"/>
                </a:lnTo>
                <a:lnTo>
                  <a:pt x="351" y="330"/>
                </a:lnTo>
                <a:lnTo>
                  <a:pt x="355" y="332"/>
                </a:lnTo>
                <a:lnTo>
                  <a:pt x="357" y="333"/>
                </a:lnTo>
                <a:lnTo>
                  <a:pt x="360" y="334"/>
                </a:lnTo>
                <a:lnTo>
                  <a:pt x="360" y="335"/>
                </a:lnTo>
                <a:lnTo>
                  <a:pt x="360" y="338"/>
                </a:lnTo>
                <a:lnTo>
                  <a:pt x="362" y="339"/>
                </a:lnTo>
                <a:lnTo>
                  <a:pt x="365" y="339"/>
                </a:lnTo>
                <a:lnTo>
                  <a:pt x="368" y="338"/>
                </a:lnTo>
                <a:lnTo>
                  <a:pt x="370" y="338"/>
                </a:lnTo>
                <a:lnTo>
                  <a:pt x="372" y="340"/>
                </a:lnTo>
                <a:lnTo>
                  <a:pt x="376" y="342"/>
                </a:lnTo>
                <a:lnTo>
                  <a:pt x="380" y="343"/>
                </a:lnTo>
                <a:lnTo>
                  <a:pt x="384" y="344"/>
                </a:lnTo>
                <a:lnTo>
                  <a:pt x="394" y="347"/>
                </a:lnTo>
                <a:lnTo>
                  <a:pt x="403" y="351"/>
                </a:lnTo>
                <a:lnTo>
                  <a:pt x="410" y="355"/>
                </a:lnTo>
                <a:lnTo>
                  <a:pt x="418" y="358"/>
                </a:lnTo>
                <a:lnTo>
                  <a:pt x="421" y="359"/>
                </a:lnTo>
                <a:lnTo>
                  <a:pt x="426" y="360"/>
                </a:lnTo>
                <a:lnTo>
                  <a:pt x="428" y="363"/>
                </a:lnTo>
                <a:lnTo>
                  <a:pt x="430" y="366"/>
                </a:lnTo>
                <a:lnTo>
                  <a:pt x="427" y="367"/>
                </a:lnTo>
                <a:lnTo>
                  <a:pt x="423" y="366"/>
                </a:lnTo>
                <a:lnTo>
                  <a:pt x="420" y="365"/>
                </a:lnTo>
                <a:lnTo>
                  <a:pt x="417" y="363"/>
                </a:lnTo>
                <a:lnTo>
                  <a:pt x="417" y="363"/>
                </a:lnTo>
                <a:lnTo>
                  <a:pt x="417" y="363"/>
                </a:lnTo>
                <a:close/>
                <a:moveTo>
                  <a:pt x="802" y="623"/>
                </a:moveTo>
                <a:lnTo>
                  <a:pt x="804" y="623"/>
                </a:lnTo>
                <a:lnTo>
                  <a:pt x="804" y="624"/>
                </a:lnTo>
                <a:lnTo>
                  <a:pt x="802" y="624"/>
                </a:lnTo>
                <a:lnTo>
                  <a:pt x="801" y="624"/>
                </a:lnTo>
                <a:lnTo>
                  <a:pt x="801" y="623"/>
                </a:lnTo>
                <a:lnTo>
                  <a:pt x="802" y="623"/>
                </a:lnTo>
                <a:close/>
                <a:moveTo>
                  <a:pt x="933" y="626"/>
                </a:moveTo>
                <a:lnTo>
                  <a:pt x="933" y="629"/>
                </a:lnTo>
                <a:lnTo>
                  <a:pt x="931" y="631"/>
                </a:lnTo>
                <a:lnTo>
                  <a:pt x="930" y="628"/>
                </a:lnTo>
                <a:lnTo>
                  <a:pt x="930" y="623"/>
                </a:lnTo>
                <a:lnTo>
                  <a:pt x="930" y="622"/>
                </a:lnTo>
                <a:lnTo>
                  <a:pt x="931" y="620"/>
                </a:lnTo>
                <a:lnTo>
                  <a:pt x="931" y="620"/>
                </a:lnTo>
                <a:lnTo>
                  <a:pt x="933" y="620"/>
                </a:lnTo>
                <a:lnTo>
                  <a:pt x="936" y="621"/>
                </a:lnTo>
                <a:lnTo>
                  <a:pt x="936" y="622"/>
                </a:lnTo>
                <a:lnTo>
                  <a:pt x="935" y="624"/>
                </a:lnTo>
                <a:lnTo>
                  <a:pt x="933" y="626"/>
                </a:lnTo>
                <a:lnTo>
                  <a:pt x="935" y="624"/>
                </a:lnTo>
                <a:lnTo>
                  <a:pt x="933" y="626"/>
                </a:lnTo>
                <a:close/>
                <a:moveTo>
                  <a:pt x="1176" y="616"/>
                </a:moveTo>
                <a:lnTo>
                  <a:pt x="1178" y="614"/>
                </a:lnTo>
                <a:lnTo>
                  <a:pt x="1180" y="612"/>
                </a:lnTo>
                <a:lnTo>
                  <a:pt x="1181" y="612"/>
                </a:lnTo>
                <a:lnTo>
                  <a:pt x="1183" y="612"/>
                </a:lnTo>
                <a:lnTo>
                  <a:pt x="1183" y="612"/>
                </a:lnTo>
                <a:lnTo>
                  <a:pt x="1184" y="613"/>
                </a:lnTo>
                <a:lnTo>
                  <a:pt x="1183" y="615"/>
                </a:lnTo>
                <a:lnTo>
                  <a:pt x="1179" y="616"/>
                </a:lnTo>
                <a:lnTo>
                  <a:pt x="1177" y="617"/>
                </a:lnTo>
                <a:lnTo>
                  <a:pt x="1176" y="616"/>
                </a:lnTo>
                <a:lnTo>
                  <a:pt x="1177" y="615"/>
                </a:lnTo>
                <a:lnTo>
                  <a:pt x="1176" y="616"/>
                </a:lnTo>
                <a:close/>
                <a:moveTo>
                  <a:pt x="1184" y="626"/>
                </a:moveTo>
                <a:lnTo>
                  <a:pt x="1180" y="626"/>
                </a:lnTo>
                <a:lnTo>
                  <a:pt x="1178" y="626"/>
                </a:lnTo>
                <a:lnTo>
                  <a:pt x="1179" y="622"/>
                </a:lnTo>
                <a:lnTo>
                  <a:pt x="1181" y="620"/>
                </a:lnTo>
                <a:lnTo>
                  <a:pt x="1185" y="618"/>
                </a:lnTo>
                <a:lnTo>
                  <a:pt x="1189" y="620"/>
                </a:lnTo>
                <a:lnTo>
                  <a:pt x="1186" y="623"/>
                </a:lnTo>
                <a:lnTo>
                  <a:pt x="1184" y="626"/>
                </a:lnTo>
                <a:lnTo>
                  <a:pt x="1183" y="625"/>
                </a:lnTo>
                <a:lnTo>
                  <a:pt x="1184" y="626"/>
                </a:lnTo>
                <a:close/>
                <a:moveTo>
                  <a:pt x="1204" y="192"/>
                </a:moveTo>
                <a:lnTo>
                  <a:pt x="1189" y="197"/>
                </a:lnTo>
                <a:lnTo>
                  <a:pt x="1174" y="200"/>
                </a:lnTo>
                <a:lnTo>
                  <a:pt x="1180" y="196"/>
                </a:lnTo>
                <a:lnTo>
                  <a:pt x="1188" y="193"/>
                </a:lnTo>
                <a:lnTo>
                  <a:pt x="1196" y="192"/>
                </a:lnTo>
                <a:lnTo>
                  <a:pt x="1204" y="192"/>
                </a:lnTo>
                <a:close/>
                <a:moveTo>
                  <a:pt x="1169" y="183"/>
                </a:moveTo>
                <a:lnTo>
                  <a:pt x="1170" y="183"/>
                </a:lnTo>
                <a:lnTo>
                  <a:pt x="1172" y="183"/>
                </a:lnTo>
                <a:lnTo>
                  <a:pt x="1174" y="184"/>
                </a:lnTo>
                <a:lnTo>
                  <a:pt x="1174" y="185"/>
                </a:lnTo>
                <a:lnTo>
                  <a:pt x="1171" y="188"/>
                </a:lnTo>
                <a:lnTo>
                  <a:pt x="1167" y="189"/>
                </a:lnTo>
                <a:lnTo>
                  <a:pt x="1166" y="190"/>
                </a:lnTo>
                <a:lnTo>
                  <a:pt x="1163" y="191"/>
                </a:lnTo>
                <a:lnTo>
                  <a:pt x="1162" y="190"/>
                </a:lnTo>
                <a:lnTo>
                  <a:pt x="1162" y="189"/>
                </a:lnTo>
                <a:lnTo>
                  <a:pt x="1164" y="185"/>
                </a:lnTo>
                <a:lnTo>
                  <a:pt x="1169" y="183"/>
                </a:lnTo>
                <a:lnTo>
                  <a:pt x="1169" y="183"/>
                </a:lnTo>
                <a:lnTo>
                  <a:pt x="1169" y="183"/>
                </a:lnTo>
                <a:close/>
                <a:moveTo>
                  <a:pt x="1145" y="190"/>
                </a:moveTo>
                <a:lnTo>
                  <a:pt x="1146" y="190"/>
                </a:lnTo>
                <a:lnTo>
                  <a:pt x="1148" y="188"/>
                </a:lnTo>
                <a:lnTo>
                  <a:pt x="1151" y="188"/>
                </a:lnTo>
                <a:lnTo>
                  <a:pt x="1152" y="188"/>
                </a:lnTo>
                <a:lnTo>
                  <a:pt x="1152" y="188"/>
                </a:lnTo>
                <a:lnTo>
                  <a:pt x="1152" y="189"/>
                </a:lnTo>
                <a:lnTo>
                  <a:pt x="1151" y="191"/>
                </a:lnTo>
                <a:lnTo>
                  <a:pt x="1148" y="192"/>
                </a:lnTo>
                <a:lnTo>
                  <a:pt x="1145" y="192"/>
                </a:lnTo>
                <a:lnTo>
                  <a:pt x="1143" y="192"/>
                </a:lnTo>
                <a:lnTo>
                  <a:pt x="1144" y="191"/>
                </a:lnTo>
                <a:lnTo>
                  <a:pt x="1145" y="190"/>
                </a:lnTo>
                <a:lnTo>
                  <a:pt x="1145" y="190"/>
                </a:lnTo>
                <a:lnTo>
                  <a:pt x="1145" y="190"/>
                </a:lnTo>
                <a:close/>
                <a:moveTo>
                  <a:pt x="1122" y="199"/>
                </a:moveTo>
                <a:lnTo>
                  <a:pt x="1123" y="199"/>
                </a:lnTo>
                <a:lnTo>
                  <a:pt x="1125" y="201"/>
                </a:lnTo>
                <a:lnTo>
                  <a:pt x="1123" y="202"/>
                </a:lnTo>
                <a:lnTo>
                  <a:pt x="1121" y="203"/>
                </a:lnTo>
                <a:lnTo>
                  <a:pt x="1119" y="203"/>
                </a:lnTo>
                <a:lnTo>
                  <a:pt x="1119" y="202"/>
                </a:lnTo>
                <a:lnTo>
                  <a:pt x="1120" y="200"/>
                </a:lnTo>
                <a:lnTo>
                  <a:pt x="1122" y="199"/>
                </a:lnTo>
                <a:lnTo>
                  <a:pt x="1122" y="199"/>
                </a:lnTo>
                <a:lnTo>
                  <a:pt x="1122" y="199"/>
                </a:lnTo>
                <a:close/>
                <a:moveTo>
                  <a:pt x="1031" y="233"/>
                </a:moveTo>
                <a:lnTo>
                  <a:pt x="1047" y="232"/>
                </a:lnTo>
                <a:lnTo>
                  <a:pt x="1063" y="232"/>
                </a:lnTo>
                <a:lnTo>
                  <a:pt x="1060" y="234"/>
                </a:lnTo>
                <a:lnTo>
                  <a:pt x="1055" y="235"/>
                </a:lnTo>
                <a:lnTo>
                  <a:pt x="1052" y="236"/>
                </a:lnTo>
                <a:lnTo>
                  <a:pt x="1047" y="236"/>
                </a:lnTo>
                <a:lnTo>
                  <a:pt x="1039" y="235"/>
                </a:lnTo>
                <a:lnTo>
                  <a:pt x="1031" y="233"/>
                </a:lnTo>
                <a:close/>
                <a:moveTo>
                  <a:pt x="859" y="255"/>
                </a:moveTo>
                <a:lnTo>
                  <a:pt x="862" y="255"/>
                </a:lnTo>
                <a:lnTo>
                  <a:pt x="865" y="255"/>
                </a:lnTo>
                <a:lnTo>
                  <a:pt x="868" y="256"/>
                </a:lnTo>
                <a:lnTo>
                  <a:pt x="868" y="257"/>
                </a:lnTo>
                <a:lnTo>
                  <a:pt x="864" y="258"/>
                </a:lnTo>
                <a:lnTo>
                  <a:pt x="858" y="256"/>
                </a:lnTo>
                <a:lnTo>
                  <a:pt x="858" y="256"/>
                </a:lnTo>
                <a:lnTo>
                  <a:pt x="859" y="255"/>
                </a:lnTo>
                <a:lnTo>
                  <a:pt x="861" y="255"/>
                </a:lnTo>
                <a:lnTo>
                  <a:pt x="859" y="255"/>
                </a:lnTo>
                <a:close/>
                <a:moveTo>
                  <a:pt x="851" y="256"/>
                </a:moveTo>
                <a:lnTo>
                  <a:pt x="841" y="256"/>
                </a:lnTo>
                <a:lnTo>
                  <a:pt x="832" y="255"/>
                </a:lnTo>
                <a:lnTo>
                  <a:pt x="837" y="252"/>
                </a:lnTo>
                <a:lnTo>
                  <a:pt x="841" y="251"/>
                </a:lnTo>
                <a:lnTo>
                  <a:pt x="846" y="252"/>
                </a:lnTo>
                <a:lnTo>
                  <a:pt x="851" y="256"/>
                </a:lnTo>
                <a:close/>
                <a:moveTo>
                  <a:pt x="792" y="243"/>
                </a:moveTo>
                <a:lnTo>
                  <a:pt x="796" y="243"/>
                </a:lnTo>
                <a:lnTo>
                  <a:pt x="799" y="244"/>
                </a:lnTo>
                <a:lnTo>
                  <a:pt x="801" y="246"/>
                </a:lnTo>
                <a:lnTo>
                  <a:pt x="805" y="248"/>
                </a:lnTo>
                <a:lnTo>
                  <a:pt x="799" y="248"/>
                </a:lnTo>
                <a:lnTo>
                  <a:pt x="793" y="248"/>
                </a:lnTo>
                <a:lnTo>
                  <a:pt x="791" y="247"/>
                </a:lnTo>
                <a:lnTo>
                  <a:pt x="790" y="246"/>
                </a:lnTo>
                <a:lnTo>
                  <a:pt x="790" y="244"/>
                </a:lnTo>
                <a:lnTo>
                  <a:pt x="792" y="243"/>
                </a:lnTo>
                <a:lnTo>
                  <a:pt x="793" y="243"/>
                </a:lnTo>
                <a:lnTo>
                  <a:pt x="792" y="243"/>
                </a:lnTo>
                <a:close/>
                <a:moveTo>
                  <a:pt x="775" y="256"/>
                </a:moveTo>
                <a:lnTo>
                  <a:pt x="773" y="258"/>
                </a:lnTo>
                <a:lnTo>
                  <a:pt x="772" y="258"/>
                </a:lnTo>
                <a:lnTo>
                  <a:pt x="769" y="257"/>
                </a:lnTo>
                <a:lnTo>
                  <a:pt x="767" y="255"/>
                </a:lnTo>
                <a:lnTo>
                  <a:pt x="772" y="255"/>
                </a:lnTo>
                <a:lnTo>
                  <a:pt x="775" y="256"/>
                </a:lnTo>
                <a:close/>
                <a:moveTo>
                  <a:pt x="750" y="247"/>
                </a:moveTo>
                <a:lnTo>
                  <a:pt x="755" y="248"/>
                </a:lnTo>
                <a:lnTo>
                  <a:pt x="758" y="251"/>
                </a:lnTo>
                <a:lnTo>
                  <a:pt x="755" y="251"/>
                </a:lnTo>
                <a:lnTo>
                  <a:pt x="751" y="251"/>
                </a:lnTo>
                <a:lnTo>
                  <a:pt x="750" y="250"/>
                </a:lnTo>
                <a:lnTo>
                  <a:pt x="749" y="249"/>
                </a:lnTo>
                <a:lnTo>
                  <a:pt x="749" y="248"/>
                </a:lnTo>
                <a:lnTo>
                  <a:pt x="750" y="247"/>
                </a:lnTo>
                <a:lnTo>
                  <a:pt x="751" y="247"/>
                </a:lnTo>
                <a:lnTo>
                  <a:pt x="750" y="247"/>
                </a:lnTo>
                <a:close/>
                <a:moveTo>
                  <a:pt x="747" y="315"/>
                </a:moveTo>
                <a:lnTo>
                  <a:pt x="744" y="315"/>
                </a:lnTo>
                <a:lnTo>
                  <a:pt x="743" y="315"/>
                </a:lnTo>
                <a:lnTo>
                  <a:pt x="742" y="313"/>
                </a:lnTo>
                <a:lnTo>
                  <a:pt x="741" y="309"/>
                </a:lnTo>
                <a:lnTo>
                  <a:pt x="744" y="313"/>
                </a:lnTo>
                <a:lnTo>
                  <a:pt x="747" y="315"/>
                </a:lnTo>
                <a:close/>
                <a:moveTo>
                  <a:pt x="724" y="307"/>
                </a:moveTo>
                <a:lnTo>
                  <a:pt x="724" y="306"/>
                </a:lnTo>
                <a:lnTo>
                  <a:pt x="724" y="304"/>
                </a:lnTo>
                <a:lnTo>
                  <a:pt x="726" y="305"/>
                </a:lnTo>
                <a:lnTo>
                  <a:pt x="729" y="305"/>
                </a:lnTo>
                <a:lnTo>
                  <a:pt x="734" y="308"/>
                </a:lnTo>
                <a:lnTo>
                  <a:pt x="740" y="311"/>
                </a:lnTo>
                <a:lnTo>
                  <a:pt x="732" y="310"/>
                </a:lnTo>
                <a:lnTo>
                  <a:pt x="724" y="307"/>
                </a:lnTo>
                <a:lnTo>
                  <a:pt x="726" y="307"/>
                </a:lnTo>
                <a:lnTo>
                  <a:pt x="724" y="307"/>
                </a:lnTo>
                <a:close/>
                <a:moveTo>
                  <a:pt x="701" y="341"/>
                </a:moveTo>
                <a:lnTo>
                  <a:pt x="700" y="343"/>
                </a:lnTo>
                <a:lnTo>
                  <a:pt x="697" y="346"/>
                </a:lnTo>
                <a:lnTo>
                  <a:pt x="696" y="347"/>
                </a:lnTo>
                <a:lnTo>
                  <a:pt x="694" y="348"/>
                </a:lnTo>
                <a:lnTo>
                  <a:pt x="694" y="349"/>
                </a:lnTo>
                <a:lnTo>
                  <a:pt x="696" y="350"/>
                </a:lnTo>
                <a:lnTo>
                  <a:pt x="693" y="351"/>
                </a:lnTo>
                <a:lnTo>
                  <a:pt x="691" y="351"/>
                </a:lnTo>
                <a:lnTo>
                  <a:pt x="689" y="349"/>
                </a:lnTo>
                <a:lnTo>
                  <a:pt x="690" y="347"/>
                </a:lnTo>
                <a:lnTo>
                  <a:pt x="685" y="344"/>
                </a:lnTo>
                <a:lnTo>
                  <a:pt x="682" y="341"/>
                </a:lnTo>
                <a:lnTo>
                  <a:pt x="692" y="341"/>
                </a:lnTo>
                <a:lnTo>
                  <a:pt x="701" y="341"/>
                </a:lnTo>
                <a:lnTo>
                  <a:pt x="699" y="342"/>
                </a:lnTo>
                <a:lnTo>
                  <a:pt x="701" y="341"/>
                </a:lnTo>
                <a:close/>
                <a:moveTo>
                  <a:pt x="677" y="329"/>
                </a:moveTo>
                <a:lnTo>
                  <a:pt x="677" y="331"/>
                </a:lnTo>
                <a:lnTo>
                  <a:pt x="678" y="332"/>
                </a:lnTo>
                <a:lnTo>
                  <a:pt x="681" y="332"/>
                </a:lnTo>
                <a:lnTo>
                  <a:pt x="682" y="333"/>
                </a:lnTo>
                <a:lnTo>
                  <a:pt x="684" y="334"/>
                </a:lnTo>
                <a:lnTo>
                  <a:pt x="685" y="335"/>
                </a:lnTo>
                <a:lnTo>
                  <a:pt x="686" y="337"/>
                </a:lnTo>
                <a:lnTo>
                  <a:pt x="686" y="337"/>
                </a:lnTo>
                <a:lnTo>
                  <a:pt x="686" y="338"/>
                </a:lnTo>
                <a:lnTo>
                  <a:pt x="684" y="339"/>
                </a:lnTo>
                <a:lnTo>
                  <a:pt x="681" y="337"/>
                </a:lnTo>
                <a:lnTo>
                  <a:pt x="677" y="334"/>
                </a:lnTo>
                <a:lnTo>
                  <a:pt x="670" y="331"/>
                </a:lnTo>
                <a:lnTo>
                  <a:pt x="664" y="327"/>
                </a:lnTo>
                <a:lnTo>
                  <a:pt x="670" y="329"/>
                </a:lnTo>
                <a:lnTo>
                  <a:pt x="677" y="329"/>
                </a:lnTo>
                <a:lnTo>
                  <a:pt x="676" y="331"/>
                </a:lnTo>
                <a:lnTo>
                  <a:pt x="677" y="329"/>
                </a:lnTo>
                <a:close/>
                <a:moveTo>
                  <a:pt x="631" y="409"/>
                </a:moveTo>
                <a:lnTo>
                  <a:pt x="634" y="409"/>
                </a:lnTo>
                <a:lnTo>
                  <a:pt x="635" y="410"/>
                </a:lnTo>
                <a:lnTo>
                  <a:pt x="633" y="412"/>
                </a:lnTo>
                <a:lnTo>
                  <a:pt x="631" y="412"/>
                </a:lnTo>
                <a:lnTo>
                  <a:pt x="628" y="410"/>
                </a:lnTo>
                <a:lnTo>
                  <a:pt x="627" y="407"/>
                </a:lnTo>
                <a:lnTo>
                  <a:pt x="629" y="408"/>
                </a:lnTo>
                <a:lnTo>
                  <a:pt x="631" y="409"/>
                </a:lnTo>
                <a:lnTo>
                  <a:pt x="631" y="409"/>
                </a:lnTo>
                <a:lnTo>
                  <a:pt x="631" y="409"/>
                </a:lnTo>
                <a:close/>
                <a:moveTo>
                  <a:pt x="562" y="372"/>
                </a:moveTo>
                <a:lnTo>
                  <a:pt x="561" y="374"/>
                </a:lnTo>
                <a:lnTo>
                  <a:pt x="560" y="377"/>
                </a:lnTo>
                <a:lnTo>
                  <a:pt x="562" y="377"/>
                </a:lnTo>
                <a:lnTo>
                  <a:pt x="563" y="376"/>
                </a:lnTo>
                <a:lnTo>
                  <a:pt x="567" y="377"/>
                </a:lnTo>
                <a:lnTo>
                  <a:pt x="569" y="379"/>
                </a:lnTo>
                <a:lnTo>
                  <a:pt x="574" y="382"/>
                </a:lnTo>
                <a:lnTo>
                  <a:pt x="578" y="384"/>
                </a:lnTo>
                <a:lnTo>
                  <a:pt x="583" y="385"/>
                </a:lnTo>
                <a:lnTo>
                  <a:pt x="587" y="388"/>
                </a:lnTo>
                <a:lnTo>
                  <a:pt x="590" y="390"/>
                </a:lnTo>
                <a:lnTo>
                  <a:pt x="593" y="391"/>
                </a:lnTo>
                <a:lnTo>
                  <a:pt x="596" y="390"/>
                </a:lnTo>
                <a:lnTo>
                  <a:pt x="600" y="391"/>
                </a:lnTo>
                <a:lnTo>
                  <a:pt x="602" y="393"/>
                </a:lnTo>
                <a:lnTo>
                  <a:pt x="606" y="396"/>
                </a:lnTo>
                <a:lnTo>
                  <a:pt x="608" y="398"/>
                </a:lnTo>
                <a:lnTo>
                  <a:pt x="612" y="398"/>
                </a:lnTo>
                <a:lnTo>
                  <a:pt x="608" y="398"/>
                </a:lnTo>
                <a:lnTo>
                  <a:pt x="604" y="399"/>
                </a:lnTo>
                <a:lnTo>
                  <a:pt x="601" y="398"/>
                </a:lnTo>
                <a:lnTo>
                  <a:pt x="598" y="397"/>
                </a:lnTo>
                <a:lnTo>
                  <a:pt x="591" y="392"/>
                </a:lnTo>
                <a:lnTo>
                  <a:pt x="585" y="389"/>
                </a:lnTo>
                <a:lnTo>
                  <a:pt x="579" y="385"/>
                </a:lnTo>
                <a:lnTo>
                  <a:pt x="574" y="383"/>
                </a:lnTo>
                <a:lnTo>
                  <a:pt x="573" y="385"/>
                </a:lnTo>
                <a:lnTo>
                  <a:pt x="570" y="388"/>
                </a:lnTo>
                <a:lnTo>
                  <a:pt x="567" y="388"/>
                </a:lnTo>
                <a:lnTo>
                  <a:pt x="562" y="384"/>
                </a:lnTo>
                <a:lnTo>
                  <a:pt x="558" y="382"/>
                </a:lnTo>
                <a:lnTo>
                  <a:pt x="556" y="379"/>
                </a:lnTo>
                <a:lnTo>
                  <a:pt x="554" y="376"/>
                </a:lnTo>
                <a:lnTo>
                  <a:pt x="554" y="375"/>
                </a:lnTo>
                <a:lnTo>
                  <a:pt x="554" y="374"/>
                </a:lnTo>
                <a:lnTo>
                  <a:pt x="556" y="373"/>
                </a:lnTo>
                <a:lnTo>
                  <a:pt x="559" y="372"/>
                </a:lnTo>
                <a:lnTo>
                  <a:pt x="562" y="372"/>
                </a:lnTo>
                <a:lnTo>
                  <a:pt x="561" y="373"/>
                </a:lnTo>
                <a:lnTo>
                  <a:pt x="562" y="372"/>
                </a:lnTo>
                <a:close/>
                <a:moveTo>
                  <a:pt x="567" y="410"/>
                </a:moveTo>
                <a:lnTo>
                  <a:pt x="562" y="410"/>
                </a:lnTo>
                <a:lnTo>
                  <a:pt x="558" y="407"/>
                </a:lnTo>
                <a:lnTo>
                  <a:pt x="560" y="407"/>
                </a:lnTo>
                <a:lnTo>
                  <a:pt x="563" y="407"/>
                </a:lnTo>
                <a:lnTo>
                  <a:pt x="566" y="408"/>
                </a:lnTo>
                <a:lnTo>
                  <a:pt x="567" y="410"/>
                </a:lnTo>
                <a:close/>
                <a:moveTo>
                  <a:pt x="526" y="358"/>
                </a:moveTo>
                <a:lnTo>
                  <a:pt x="528" y="359"/>
                </a:lnTo>
                <a:lnTo>
                  <a:pt x="530" y="358"/>
                </a:lnTo>
                <a:lnTo>
                  <a:pt x="529" y="357"/>
                </a:lnTo>
                <a:lnTo>
                  <a:pt x="528" y="355"/>
                </a:lnTo>
                <a:lnTo>
                  <a:pt x="528" y="354"/>
                </a:lnTo>
                <a:lnTo>
                  <a:pt x="529" y="354"/>
                </a:lnTo>
                <a:lnTo>
                  <a:pt x="530" y="355"/>
                </a:lnTo>
                <a:lnTo>
                  <a:pt x="532" y="355"/>
                </a:lnTo>
                <a:lnTo>
                  <a:pt x="536" y="357"/>
                </a:lnTo>
                <a:lnTo>
                  <a:pt x="541" y="358"/>
                </a:lnTo>
                <a:lnTo>
                  <a:pt x="535" y="359"/>
                </a:lnTo>
                <a:lnTo>
                  <a:pt x="530" y="359"/>
                </a:lnTo>
                <a:lnTo>
                  <a:pt x="534" y="363"/>
                </a:lnTo>
                <a:lnTo>
                  <a:pt x="537" y="365"/>
                </a:lnTo>
                <a:lnTo>
                  <a:pt x="542" y="367"/>
                </a:lnTo>
                <a:lnTo>
                  <a:pt x="546" y="368"/>
                </a:lnTo>
                <a:lnTo>
                  <a:pt x="548" y="369"/>
                </a:lnTo>
                <a:lnTo>
                  <a:pt x="549" y="371"/>
                </a:lnTo>
                <a:lnTo>
                  <a:pt x="550" y="372"/>
                </a:lnTo>
                <a:lnTo>
                  <a:pt x="549" y="373"/>
                </a:lnTo>
                <a:lnTo>
                  <a:pt x="544" y="373"/>
                </a:lnTo>
                <a:lnTo>
                  <a:pt x="541" y="372"/>
                </a:lnTo>
                <a:lnTo>
                  <a:pt x="530" y="367"/>
                </a:lnTo>
                <a:lnTo>
                  <a:pt x="521" y="364"/>
                </a:lnTo>
                <a:lnTo>
                  <a:pt x="518" y="365"/>
                </a:lnTo>
                <a:lnTo>
                  <a:pt x="515" y="365"/>
                </a:lnTo>
                <a:lnTo>
                  <a:pt x="513" y="363"/>
                </a:lnTo>
                <a:lnTo>
                  <a:pt x="511" y="360"/>
                </a:lnTo>
                <a:lnTo>
                  <a:pt x="510" y="358"/>
                </a:lnTo>
                <a:lnTo>
                  <a:pt x="510" y="356"/>
                </a:lnTo>
                <a:lnTo>
                  <a:pt x="512" y="358"/>
                </a:lnTo>
                <a:lnTo>
                  <a:pt x="516" y="360"/>
                </a:lnTo>
                <a:lnTo>
                  <a:pt x="517" y="362"/>
                </a:lnTo>
                <a:lnTo>
                  <a:pt x="518" y="362"/>
                </a:lnTo>
                <a:lnTo>
                  <a:pt x="519" y="362"/>
                </a:lnTo>
                <a:lnTo>
                  <a:pt x="518" y="359"/>
                </a:lnTo>
                <a:lnTo>
                  <a:pt x="517" y="358"/>
                </a:lnTo>
                <a:lnTo>
                  <a:pt x="516" y="357"/>
                </a:lnTo>
                <a:lnTo>
                  <a:pt x="515" y="356"/>
                </a:lnTo>
                <a:lnTo>
                  <a:pt x="517" y="355"/>
                </a:lnTo>
                <a:lnTo>
                  <a:pt x="521" y="356"/>
                </a:lnTo>
                <a:lnTo>
                  <a:pt x="526" y="358"/>
                </a:lnTo>
                <a:lnTo>
                  <a:pt x="525" y="358"/>
                </a:lnTo>
                <a:lnTo>
                  <a:pt x="526" y="358"/>
                </a:lnTo>
                <a:close/>
                <a:moveTo>
                  <a:pt x="532" y="385"/>
                </a:moveTo>
                <a:lnTo>
                  <a:pt x="529" y="384"/>
                </a:lnTo>
                <a:lnTo>
                  <a:pt x="526" y="383"/>
                </a:lnTo>
                <a:lnTo>
                  <a:pt x="529" y="382"/>
                </a:lnTo>
                <a:lnTo>
                  <a:pt x="533" y="382"/>
                </a:lnTo>
                <a:lnTo>
                  <a:pt x="534" y="384"/>
                </a:lnTo>
                <a:lnTo>
                  <a:pt x="534" y="385"/>
                </a:lnTo>
                <a:lnTo>
                  <a:pt x="533" y="387"/>
                </a:lnTo>
                <a:lnTo>
                  <a:pt x="532" y="385"/>
                </a:lnTo>
                <a:lnTo>
                  <a:pt x="532" y="385"/>
                </a:lnTo>
                <a:lnTo>
                  <a:pt x="532" y="385"/>
                </a:lnTo>
                <a:close/>
                <a:moveTo>
                  <a:pt x="518" y="400"/>
                </a:moveTo>
                <a:lnTo>
                  <a:pt x="517" y="400"/>
                </a:lnTo>
                <a:lnTo>
                  <a:pt x="516" y="398"/>
                </a:lnTo>
                <a:lnTo>
                  <a:pt x="516" y="397"/>
                </a:lnTo>
                <a:lnTo>
                  <a:pt x="516" y="396"/>
                </a:lnTo>
                <a:lnTo>
                  <a:pt x="517" y="394"/>
                </a:lnTo>
                <a:lnTo>
                  <a:pt x="519" y="394"/>
                </a:lnTo>
                <a:lnTo>
                  <a:pt x="521" y="396"/>
                </a:lnTo>
                <a:lnTo>
                  <a:pt x="523" y="398"/>
                </a:lnTo>
                <a:lnTo>
                  <a:pt x="521" y="400"/>
                </a:lnTo>
                <a:lnTo>
                  <a:pt x="518" y="400"/>
                </a:lnTo>
                <a:lnTo>
                  <a:pt x="518" y="400"/>
                </a:lnTo>
                <a:lnTo>
                  <a:pt x="518" y="400"/>
                </a:lnTo>
                <a:close/>
                <a:moveTo>
                  <a:pt x="507" y="343"/>
                </a:moveTo>
                <a:lnTo>
                  <a:pt x="507" y="342"/>
                </a:lnTo>
                <a:lnTo>
                  <a:pt x="508" y="341"/>
                </a:lnTo>
                <a:lnTo>
                  <a:pt x="509" y="341"/>
                </a:lnTo>
                <a:lnTo>
                  <a:pt x="511" y="341"/>
                </a:lnTo>
                <a:lnTo>
                  <a:pt x="513" y="343"/>
                </a:lnTo>
                <a:lnTo>
                  <a:pt x="515" y="346"/>
                </a:lnTo>
                <a:lnTo>
                  <a:pt x="515" y="347"/>
                </a:lnTo>
                <a:lnTo>
                  <a:pt x="517" y="348"/>
                </a:lnTo>
                <a:lnTo>
                  <a:pt x="521" y="348"/>
                </a:lnTo>
                <a:lnTo>
                  <a:pt x="525" y="348"/>
                </a:lnTo>
                <a:lnTo>
                  <a:pt x="524" y="350"/>
                </a:lnTo>
                <a:lnTo>
                  <a:pt x="523" y="352"/>
                </a:lnTo>
                <a:lnTo>
                  <a:pt x="521" y="352"/>
                </a:lnTo>
                <a:lnTo>
                  <a:pt x="518" y="351"/>
                </a:lnTo>
                <a:lnTo>
                  <a:pt x="515" y="350"/>
                </a:lnTo>
                <a:lnTo>
                  <a:pt x="511" y="348"/>
                </a:lnTo>
                <a:lnTo>
                  <a:pt x="508" y="346"/>
                </a:lnTo>
                <a:lnTo>
                  <a:pt x="507" y="343"/>
                </a:lnTo>
                <a:close/>
                <a:moveTo>
                  <a:pt x="508" y="349"/>
                </a:moveTo>
                <a:lnTo>
                  <a:pt x="509" y="350"/>
                </a:lnTo>
                <a:lnTo>
                  <a:pt x="509" y="351"/>
                </a:lnTo>
                <a:lnTo>
                  <a:pt x="508" y="350"/>
                </a:lnTo>
                <a:lnTo>
                  <a:pt x="508" y="349"/>
                </a:lnTo>
                <a:lnTo>
                  <a:pt x="508" y="350"/>
                </a:lnTo>
                <a:lnTo>
                  <a:pt x="508" y="349"/>
                </a:lnTo>
                <a:close/>
                <a:moveTo>
                  <a:pt x="508" y="358"/>
                </a:moveTo>
                <a:lnTo>
                  <a:pt x="504" y="358"/>
                </a:lnTo>
                <a:lnTo>
                  <a:pt x="501" y="358"/>
                </a:lnTo>
                <a:lnTo>
                  <a:pt x="499" y="357"/>
                </a:lnTo>
                <a:lnTo>
                  <a:pt x="497" y="354"/>
                </a:lnTo>
                <a:lnTo>
                  <a:pt x="501" y="354"/>
                </a:lnTo>
                <a:lnTo>
                  <a:pt x="503" y="355"/>
                </a:lnTo>
                <a:lnTo>
                  <a:pt x="505" y="356"/>
                </a:lnTo>
                <a:lnTo>
                  <a:pt x="508" y="358"/>
                </a:lnTo>
                <a:close/>
                <a:moveTo>
                  <a:pt x="494" y="412"/>
                </a:moveTo>
                <a:lnTo>
                  <a:pt x="496" y="410"/>
                </a:lnTo>
                <a:lnTo>
                  <a:pt x="499" y="410"/>
                </a:lnTo>
                <a:lnTo>
                  <a:pt x="501" y="410"/>
                </a:lnTo>
                <a:lnTo>
                  <a:pt x="503" y="410"/>
                </a:lnTo>
                <a:lnTo>
                  <a:pt x="504" y="412"/>
                </a:lnTo>
                <a:lnTo>
                  <a:pt x="505" y="414"/>
                </a:lnTo>
                <a:lnTo>
                  <a:pt x="507" y="415"/>
                </a:lnTo>
                <a:lnTo>
                  <a:pt x="507" y="417"/>
                </a:lnTo>
                <a:lnTo>
                  <a:pt x="507" y="417"/>
                </a:lnTo>
                <a:lnTo>
                  <a:pt x="505" y="418"/>
                </a:lnTo>
                <a:lnTo>
                  <a:pt x="503" y="420"/>
                </a:lnTo>
                <a:lnTo>
                  <a:pt x="500" y="421"/>
                </a:lnTo>
                <a:lnTo>
                  <a:pt x="497" y="416"/>
                </a:lnTo>
                <a:lnTo>
                  <a:pt x="494" y="412"/>
                </a:lnTo>
                <a:lnTo>
                  <a:pt x="494" y="412"/>
                </a:lnTo>
                <a:lnTo>
                  <a:pt x="494" y="412"/>
                </a:lnTo>
                <a:close/>
                <a:moveTo>
                  <a:pt x="492" y="421"/>
                </a:moveTo>
                <a:lnTo>
                  <a:pt x="493" y="420"/>
                </a:lnTo>
                <a:lnTo>
                  <a:pt x="494" y="418"/>
                </a:lnTo>
                <a:lnTo>
                  <a:pt x="495" y="418"/>
                </a:lnTo>
                <a:lnTo>
                  <a:pt x="496" y="420"/>
                </a:lnTo>
                <a:lnTo>
                  <a:pt x="499" y="421"/>
                </a:lnTo>
                <a:lnTo>
                  <a:pt x="500" y="421"/>
                </a:lnTo>
                <a:lnTo>
                  <a:pt x="497" y="424"/>
                </a:lnTo>
                <a:lnTo>
                  <a:pt x="494" y="425"/>
                </a:lnTo>
                <a:lnTo>
                  <a:pt x="493" y="425"/>
                </a:lnTo>
                <a:lnTo>
                  <a:pt x="492" y="424"/>
                </a:lnTo>
                <a:lnTo>
                  <a:pt x="492" y="423"/>
                </a:lnTo>
                <a:lnTo>
                  <a:pt x="492" y="421"/>
                </a:lnTo>
                <a:lnTo>
                  <a:pt x="493" y="421"/>
                </a:lnTo>
                <a:lnTo>
                  <a:pt x="492" y="421"/>
                </a:lnTo>
                <a:close/>
                <a:moveTo>
                  <a:pt x="449" y="388"/>
                </a:moveTo>
                <a:lnTo>
                  <a:pt x="445" y="388"/>
                </a:lnTo>
                <a:lnTo>
                  <a:pt x="442" y="388"/>
                </a:lnTo>
                <a:lnTo>
                  <a:pt x="439" y="387"/>
                </a:lnTo>
                <a:lnTo>
                  <a:pt x="437" y="384"/>
                </a:lnTo>
                <a:lnTo>
                  <a:pt x="439" y="384"/>
                </a:lnTo>
                <a:lnTo>
                  <a:pt x="443" y="383"/>
                </a:lnTo>
                <a:lnTo>
                  <a:pt x="446" y="383"/>
                </a:lnTo>
                <a:lnTo>
                  <a:pt x="449" y="384"/>
                </a:lnTo>
                <a:lnTo>
                  <a:pt x="450" y="385"/>
                </a:lnTo>
                <a:lnTo>
                  <a:pt x="450" y="387"/>
                </a:lnTo>
                <a:lnTo>
                  <a:pt x="450" y="388"/>
                </a:lnTo>
                <a:lnTo>
                  <a:pt x="449" y="388"/>
                </a:lnTo>
                <a:lnTo>
                  <a:pt x="447" y="388"/>
                </a:lnTo>
                <a:lnTo>
                  <a:pt x="449" y="388"/>
                </a:lnTo>
                <a:close/>
                <a:moveTo>
                  <a:pt x="463" y="410"/>
                </a:moveTo>
                <a:lnTo>
                  <a:pt x="459" y="412"/>
                </a:lnTo>
                <a:lnTo>
                  <a:pt x="454" y="412"/>
                </a:lnTo>
                <a:lnTo>
                  <a:pt x="453" y="410"/>
                </a:lnTo>
                <a:lnTo>
                  <a:pt x="453" y="409"/>
                </a:lnTo>
                <a:lnTo>
                  <a:pt x="455" y="409"/>
                </a:lnTo>
                <a:lnTo>
                  <a:pt x="458" y="408"/>
                </a:lnTo>
                <a:lnTo>
                  <a:pt x="461" y="407"/>
                </a:lnTo>
                <a:lnTo>
                  <a:pt x="464" y="407"/>
                </a:lnTo>
                <a:lnTo>
                  <a:pt x="466" y="408"/>
                </a:lnTo>
                <a:lnTo>
                  <a:pt x="466" y="409"/>
                </a:lnTo>
                <a:lnTo>
                  <a:pt x="464" y="410"/>
                </a:lnTo>
                <a:lnTo>
                  <a:pt x="463" y="410"/>
                </a:lnTo>
                <a:lnTo>
                  <a:pt x="463" y="410"/>
                </a:lnTo>
                <a:lnTo>
                  <a:pt x="463" y="410"/>
                </a:lnTo>
                <a:close/>
                <a:moveTo>
                  <a:pt x="454" y="397"/>
                </a:moveTo>
                <a:lnTo>
                  <a:pt x="456" y="396"/>
                </a:lnTo>
                <a:lnTo>
                  <a:pt x="459" y="394"/>
                </a:lnTo>
                <a:lnTo>
                  <a:pt x="462" y="396"/>
                </a:lnTo>
                <a:lnTo>
                  <a:pt x="468" y="396"/>
                </a:lnTo>
                <a:lnTo>
                  <a:pt x="464" y="398"/>
                </a:lnTo>
                <a:lnTo>
                  <a:pt x="461" y="399"/>
                </a:lnTo>
                <a:lnTo>
                  <a:pt x="458" y="399"/>
                </a:lnTo>
                <a:lnTo>
                  <a:pt x="454" y="397"/>
                </a:lnTo>
                <a:close/>
                <a:moveTo>
                  <a:pt x="466" y="391"/>
                </a:moveTo>
                <a:lnTo>
                  <a:pt x="468" y="388"/>
                </a:lnTo>
                <a:lnTo>
                  <a:pt x="468" y="387"/>
                </a:lnTo>
                <a:lnTo>
                  <a:pt x="466" y="385"/>
                </a:lnTo>
                <a:lnTo>
                  <a:pt x="464" y="384"/>
                </a:lnTo>
                <a:lnTo>
                  <a:pt x="462" y="384"/>
                </a:lnTo>
                <a:lnTo>
                  <a:pt x="460" y="383"/>
                </a:lnTo>
                <a:lnTo>
                  <a:pt x="458" y="382"/>
                </a:lnTo>
                <a:lnTo>
                  <a:pt x="456" y="381"/>
                </a:lnTo>
                <a:lnTo>
                  <a:pt x="460" y="380"/>
                </a:lnTo>
                <a:lnTo>
                  <a:pt x="463" y="380"/>
                </a:lnTo>
                <a:lnTo>
                  <a:pt x="466" y="381"/>
                </a:lnTo>
                <a:lnTo>
                  <a:pt x="468" y="382"/>
                </a:lnTo>
                <a:lnTo>
                  <a:pt x="472" y="385"/>
                </a:lnTo>
                <a:lnTo>
                  <a:pt x="476" y="390"/>
                </a:lnTo>
                <a:lnTo>
                  <a:pt x="471" y="390"/>
                </a:lnTo>
                <a:lnTo>
                  <a:pt x="466" y="391"/>
                </a:lnTo>
                <a:lnTo>
                  <a:pt x="469" y="389"/>
                </a:lnTo>
                <a:lnTo>
                  <a:pt x="466" y="391"/>
                </a:lnTo>
                <a:close/>
                <a:moveTo>
                  <a:pt x="468" y="483"/>
                </a:moveTo>
                <a:lnTo>
                  <a:pt x="471" y="483"/>
                </a:lnTo>
                <a:lnTo>
                  <a:pt x="475" y="484"/>
                </a:lnTo>
                <a:lnTo>
                  <a:pt x="477" y="487"/>
                </a:lnTo>
                <a:lnTo>
                  <a:pt x="479" y="489"/>
                </a:lnTo>
                <a:lnTo>
                  <a:pt x="477" y="490"/>
                </a:lnTo>
                <a:lnTo>
                  <a:pt x="475" y="490"/>
                </a:lnTo>
                <a:lnTo>
                  <a:pt x="474" y="489"/>
                </a:lnTo>
                <a:lnTo>
                  <a:pt x="472" y="488"/>
                </a:lnTo>
                <a:lnTo>
                  <a:pt x="470" y="485"/>
                </a:lnTo>
                <a:lnTo>
                  <a:pt x="468" y="483"/>
                </a:lnTo>
                <a:close/>
                <a:moveTo>
                  <a:pt x="512" y="499"/>
                </a:moveTo>
                <a:lnTo>
                  <a:pt x="516" y="498"/>
                </a:lnTo>
                <a:lnTo>
                  <a:pt x="518" y="497"/>
                </a:lnTo>
                <a:lnTo>
                  <a:pt x="518" y="496"/>
                </a:lnTo>
                <a:lnTo>
                  <a:pt x="516" y="495"/>
                </a:lnTo>
                <a:lnTo>
                  <a:pt x="513" y="493"/>
                </a:lnTo>
                <a:lnTo>
                  <a:pt x="511" y="493"/>
                </a:lnTo>
                <a:lnTo>
                  <a:pt x="507" y="495"/>
                </a:lnTo>
                <a:lnTo>
                  <a:pt x="502" y="495"/>
                </a:lnTo>
                <a:lnTo>
                  <a:pt x="501" y="492"/>
                </a:lnTo>
                <a:lnTo>
                  <a:pt x="499" y="490"/>
                </a:lnTo>
                <a:lnTo>
                  <a:pt x="494" y="489"/>
                </a:lnTo>
                <a:lnTo>
                  <a:pt x="488" y="487"/>
                </a:lnTo>
                <a:lnTo>
                  <a:pt x="485" y="484"/>
                </a:lnTo>
                <a:lnTo>
                  <a:pt x="482" y="482"/>
                </a:lnTo>
                <a:lnTo>
                  <a:pt x="477" y="482"/>
                </a:lnTo>
                <a:lnTo>
                  <a:pt x="474" y="481"/>
                </a:lnTo>
                <a:lnTo>
                  <a:pt x="472" y="479"/>
                </a:lnTo>
                <a:lnTo>
                  <a:pt x="474" y="476"/>
                </a:lnTo>
                <a:lnTo>
                  <a:pt x="475" y="474"/>
                </a:lnTo>
                <a:lnTo>
                  <a:pt x="474" y="473"/>
                </a:lnTo>
                <a:lnTo>
                  <a:pt x="471" y="473"/>
                </a:lnTo>
                <a:lnTo>
                  <a:pt x="468" y="473"/>
                </a:lnTo>
                <a:lnTo>
                  <a:pt x="470" y="471"/>
                </a:lnTo>
                <a:lnTo>
                  <a:pt x="472" y="470"/>
                </a:lnTo>
                <a:lnTo>
                  <a:pt x="475" y="471"/>
                </a:lnTo>
                <a:lnTo>
                  <a:pt x="476" y="472"/>
                </a:lnTo>
                <a:lnTo>
                  <a:pt x="478" y="471"/>
                </a:lnTo>
                <a:lnTo>
                  <a:pt x="479" y="471"/>
                </a:lnTo>
                <a:lnTo>
                  <a:pt x="480" y="471"/>
                </a:lnTo>
                <a:lnTo>
                  <a:pt x="482" y="471"/>
                </a:lnTo>
                <a:lnTo>
                  <a:pt x="483" y="473"/>
                </a:lnTo>
                <a:lnTo>
                  <a:pt x="483" y="474"/>
                </a:lnTo>
                <a:lnTo>
                  <a:pt x="480" y="475"/>
                </a:lnTo>
                <a:lnTo>
                  <a:pt x="480" y="476"/>
                </a:lnTo>
                <a:lnTo>
                  <a:pt x="480" y="477"/>
                </a:lnTo>
                <a:lnTo>
                  <a:pt x="483" y="477"/>
                </a:lnTo>
                <a:lnTo>
                  <a:pt x="484" y="479"/>
                </a:lnTo>
                <a:lnTo>
                  <a:pt x="485" y="477"/>
                </a:lnTo>
                <a:lnTo>
                  <a:pt x="485" y="477"/>
                </a:lnTo>
                <a:lnTo>
                  <a:pt x="485" y="475"/>
                </a:lnTo>
                <a:lnTo>
                  <a:pt x="495" y="479"/>
                </a:lnTo>
                <a:lnTo>
                  <a:pt x="507" y="481"/>
                </a:lnTo>
                <a:lnTo>
                  <a:pt x="511" y="484"/>
                </a:lnTo>
                <a:lnTo>
                  <a:pt x="516" y="488"/>
                </a:lnTo>
                <a:lnTo>
                  <a:pt x="521" y="490"/>
                </a:lnTo>
                <a:lnTo>
                  <a:pt x="527" y="492"/>
                </a:lnTo>
                <a:lnTo>
                  <a:pt x="533" y="496"/>
                </a:lnTo>
                <a:lnTo>
                  <a:pt x="536" y="500"/>
                </a:lnTo>
                <a:lnTo>
                  <a:pt x="534" y="501"/>
                </a:lnTo>
                <a:lnTo>
                  <a:pt x="532" y="503"/>
                </a:lnTo>
                <a:lnTo>
                  <a:pt x="528" y="503"/>
                </a:lnTo>
                <a:lnTo>
                  <a:pt x="525" y="501"/>
                </a:lnTo>
                <a:lnTo>
                  <a:pt x="517" y="500"/>
                </a:lnTo>
                <a:lnTo>
                  <a:pt x="512" y="499"/>
                </a:lnTo>
                <a:lnTo>
                  <a:pt x="516" y="499"/>
                </a:lnTo>
                <a:lnTo>
                  <a:pt x="512" y="499"/>
                </a:lnTo>
                <a:close/>
                <a:moveTo>
                  <a:pt x="603" y="538"/>
                </a:moveTo>
                <a:lnTo>
                  <a:pt x="596" y="534"/>
                </a:lnTo>
                <a:lnTo>
                  <a:pt x="590" y="530"/>
                </a:lnTo>
                <a:lnTo>
                  <a:pt x="586" y="529"/>
                </a:lnTo>
                <a:lnTo>
                  <a:pt x="583" y="529"/>
                </a:lnTo>
                <a:lnTo>
                  <a:pt x="581" y="531"/>
                </a:lnTo>
                <a:lnTo>
                  <a:pt x="578" y="533"/>
                </a:lnTo>
                <a:lnTo>
                  <a:pt x="576" y="528"/>
                </a:lnTo>
                <a:lnTo>
                  <a:pt x="571" y="522"/>
                </a:lnTo>
                <a:lnTo>
                  <a:pt x="570" y="520"/>
                </a:lnTo>
                <a:lnTo>
                  <a:pt x="569" y="518"/>
                </a:lnTo>
                <a:lnTo>
                  <a:pt x="566" y="521"/>
                </a:lnTo>
                <a:lnTo>
                  <a:pt x="562" y="522"/>
                </a:lnTo>
                <a:lnTo>
                  <a:pt x="556" y="521"/>
                </a:lnTo>
                <a:lnTo>
                  <a:pt x="551" y="516"/>
                </a:lnTo>
                <a:lnTo>
                  <a:pt x="542" y="512"/>
                </a:lnTo>
                <a:lnTo>
                  <a:pt x="534" y="508"/>
                </a:lnTo>
                <a:lnTo>
                  <a:pt x="549" y="509"/>
                </a:lnTo>
                <a:lnTo>
                  <a:pt x="563" y="510"/>
                </a:lnTo>
                <a:lnTo>
                  <a:pt x="569" y="513"/>
                </a:lnTo>
                <a:lnTo>
                  <a:pt x="575" y="516"/>
                </a:lnTo>
                <a:lnTo>
                  <a:pt x="576" y="518"/>
                </a:lnTo>
                <a:lnTo>
                  <a:pt x="577" y="521"/>
                </a:lnTo>
                <a:lnTo>
                  <a:pt x="579" y="522"/>
                </a:lnTo>
                <a:lnTo>
                  <a:pt x="582" y="522"/>
                </a:lnTo>
                <a:lnTo>
                  <a:pt x="587" y="523"/>
                </a:lnTo>
                <a:lnTo>
                  <a:pt x="592" y="525"/>
                </a:lnTo>
                <a:lnTo>
                  <a:pt x="596" y="529"/>
                </a:lnTo>
                <a:lnTo>
                  <a:pt x="602" y="532"/>
                </a:lnTo>
                <a:lnTo>
                  <a:pt x="608" y="533"/>
                </a:lnTo>
                <a:lnTo>
                  <a:pt x="612" y="534"/>
                </a:lnTo>
                <a:lnTo>
                  <a:pt x="615" y="539"/>
                </a:lnTo>
                <a:lnTo>
                  <a:pt x="617" y="542"/>
                </a:lnTo>
                <a:lnTo>
                  <a:pt x="610" y="540"/>
                </a:lnTo>
                <a:lnTo>
                  <a:pt x="603" y="538"/>
                </a:lnTo>
                <a:lnTo>
                  <a:pt x="602" y="538"/>
                </a:lnTo>
                <a:lnTo>
                  <a:pt x="603" y="538"/>
                </a:lnTo>
                <a:close/>
                <a:moveTo>
                  <a:pt x="628" y="542"/>
                </a:moveTo>
                <a:lnTo>
                  <a:pt x="626" y="543"/>
                </a:lnTo>
                <a:lnTo>
                  <a:pt x="624" y="545"/>
                </a:lnTo>
                <a:lnTo>
                  <a:pt x="623" y="543"/>
                </a:lnTo>
                <a:lnTo>
                  <a:pt x="622" y="541"/>
                </a:lnTo>
                <a:lnTo>
                  <a:pt x="622" y="540"/>
                </a:lnTo>
                <a:lnTo>
                  <a:pt x="623" y="539"/>
                </a:lnTo>
                <a:lnTo>
                  <a:pt x="624" y="539"/>
                </a:lnTo>
                <a:lnTo>
                  <a:pt x="625" y="539"/>
                </a:lnTo>
                <a:lnTo>
                  <a:pt x="628" y="540"/>
                </a:lnTo>
                <a:lnTo>
                  <a:pt x="631" y="541"/>
                </a:lnTo>
                <a:lnTo>
                  <a:pt x="633" y="542"/>
                </a:lnTo>
                <a:lnTo>
                  <a:pt x="636" y="545"/>
                </a:lnTo>
                <a:lnTo>
                  <a:pt x="636" y="546"/>
                </a:lnTo>
                <a:lnTo>
                  <a:pt x="637" y="547"/>
                </a:lnTo>
                <a:lnTo>
                  <a:pt x="636" y="548"/>
                </a:lnTo>
                <a:lnTo>
                  <a:pt x="635" y="548"/>
                </a:lnTo>
                <a:lnTo>
                  <a:pt x="631" y="546"/>
                </a:lnTo>
                <a:lnTo>
                  <a:pt x="628" y="542"/>
                </a:lnTo>
                <a:lnTo>
                  <a:pt x="628" y="543"/>
                </a:lnTo>
                <a:lnTo>
                  <a:pt x="628" y="542"/>
                </a:lnTo>
                <a:close/>
                <a:moveTo>
                  <a:pt x="688" y="566"/>
                </a:moveTo>
                <a:lnTo>
                  <a:pt x="683" y="565"/>
                </a:lnTo>
                <a:lnTo>
                  <a:pt x="680" y="566"/>
                </a:lnTo>
                <a:lnTo>
                  <a:pt x="682" y="568"/>
                </a:lnTo>
                <a:lnTo>
                  <a:pt x="685" y="570"/>
                </a:lnTo>
                <a:lnTo>
                  <a:pt x="686" y="571"/>
                </a:lnTo>
                <a:lnTo>
                  <a:pt x="688" y="572"/>
                </a:lnTo>
                <a:lnTo>
                  <a:pt x="686" y="572"/>
                </a:lnTo>
                <a:lnTo>
                  <a:pt x="684" y="573"/>
                </a:lnTo>
                <a:lnTo>
                  <a:pt x="678" y="572"/>
                </a:lnTo>
                <a:lnTo>
                  <a:pt x="673" y="570"/>
                </a:lnTo>
                <a:lnTo>
                  <a:pt x="667" y="570"/>
                </a:lnTo>
                <a:lnTo>
                  <a:pt x="661" y="568"/>
                </a:lnTo>
                <a:lnTo>
                  <a:pt x="658" y="565"/>
                </a:lnTo>
                <a:lnTo>
                  <a:pt x="655" y="564"/>
                </a:lnTo>
                <a:lnTo>
                  <a:pt x="649" y="564"/>
                </a:lnTo>
                <a:lnTo>
                  <a:pt x="645" y="564"/>
                </a:lnTo>
                <a:lnTo>
                  <a:pt x="644" y="560"/>
                </a:lnTo>
                <a:lnTo>
                  <a:pt x="643" y="558"/>
                </a:lnTo>
                <a:lnTo>
                  <a:pt x="641" y="558"/>
                </a:lnTo>
                <a:lnTo>
                  <a:pt x="639" y="558"/>
                </a:lnTo>
                <a:lnTo>
                  <a:pt x="636" y="558"/>
                </a:lnTo>
                <a:lnTo>
                  <a:pt x="635" y="555"/>
                </a:lnTo>
                <a:lnTo>
                  <a:pt x="637" y="554"/>
                </a:lnTo>
                <a:lnTo>
                  <a:pt x="642" y="553"/>
                </a:lnTo>
                <a:lnTo>
                  <a:pt x="644" y="555"/>
                </a:lnTo>
                <a:lnTo>
                  <a:pt x="648" y="556"/>
                </a:lnTo>
                <a:lnTo>
                  <a:pt x="649" y="555"/>
                </a:lnTo>
                <a:lnTo>
                  <a:pt x="650" y="554"/>
                </a:lnTo>
                <a:lnTo>
                  <a:pt x="649" y="553"/>
                </a:lnTo>
                <a:lnTo>
                  <a:pt x="648" y="551"/>
                </a:lnTo>
                <a:lnTo>
                  <a:pt x="644" y="549"/>
                </a:lnTo>
                <a:lnTo>
                  <a:pt x="641" y="548"/>
                </a:lnTo>
                <a:lnTo>
                  <a:pt x="644" y="548"/>
                </a:lnTo>
                <a:lnTo>
                  <a:pt x="648" y="548"/>
                </a:lnTo>
                <a:lnTo>
                  <a:pt x="650" y="550"/>
                </a:lnTo>
                <a:lnTo>
                  <a:pt x="652" y="553"/>
                </a:lnTo>
                <a:lnTo>
                  <a:pt x="653" y="555"/>
                </a:lnTo>
                <a:lnTo>
                  <a:pt x="655" y="556"/>
                </a:lnTo>
                <a:lnTo>
                  <a:pt x="657" y="556"/>
                </a:lnTo>
                <a:lnTo>
                  <a:pt x="658" y="555"/>
                </a:lnTo>
                <a:lnTo>
                  <a:pt x="661" y="554"/>
                </a:lnTo>
                <a:lnTo>
                  <a:pt x="666" y="555"/>
                </a:lnTo>
                <a:lnTo>
                  <a:pt x="668" y="558"/>
                </a:lnTo>
                <a:lnTo>
                  <a:pt x="672" y="559"/>
                </a:lnTo>
                <a:lnTo>
                  <a:pt x="677" y="559"/>
                </a:lnTo>
                <a:lnTo>
                  <a:pt x="683" y="559"/>
                </a:lnTo>
                <a:lnTo>
                  <a:pt x="694" y="564"/>
                </a:lnTo>
                <a:lnTo>
                  <a:pt x="705" y="570"/>
                </a:lnTo>
                <a:lnTo>
                  <a:pt x="700" y="570"/>
                </a:lnTo>
                <a:lnTo>
                  <a:pt x="696" y="571"/>
                </a:lnTo>
                <a:lnTo>
                  <a:pt x="693" y="571"/>
                </a:lnTo>
                <a:lnTo>
                  <a:pt x="691" y="570"/>
                </a:lnTo>
                <a:lnTo>
                  <a:pt x="689" y="568"/>
                </a:lnTo>
                <a:lnTo>
                  <a:pt x="688" y="566"/>
                </a:lnTo>
                <a:lnTo>
                  <a:pt x="689" y="568"/>
                </a:lnTo>
                <a:lnTo>
                  <a:pt x="688" y="566"/>
                </a:lnTo>
                <a:close/>
                <a:moveTo>
                  <a:pt x="714" y="578"/>
                </a:moveTo>
                <a:lnTo>
                  <a:pt x="711" y="576"/>
                </a:lnTo>
                <a:lnTo>
                  <a:pt x="711" y="574"/>
                </a:lnTo>
                <a:lnTo>
                  <a:pt x="711" y="572"/>
                </a:lnTo>
                <a:lnTo>
                  <a:pt x="713" y="571"/>
                </a:lnTo>
                <a:lnTo>
                  <a:pt x="716" y="572"/>
                </a:lnTo>
                <a:lnTo>
                  <a:pt x="717" y="574"/>
                </a:lnTo>
                <a:lnTo>
                  <a:pt x="718" y="575"/>
                </a:lnTo>
                <a:lnTo>
                  <a:pt x="717" y="576"/>
                </a:lnTo>
                <a:lnTo>
                  <a:pt x="716" y="578"/>
                </a:lnTo>
                <a:lnTo>
                  <a:pt x="714" y="578"/>
                </a:lnTo>
                <a:lnTo>
                  <a:pt x="713" y="578"/>
                </a:lnTo>
                <a:lnTo>
                  <a:pt x="714" y="578"/>
                </a:lnTo>
                <a:close/>
                <a:moveTo>
                  <a:pt x="841" y="604"/>
                </a:moveTo>
                <a:lnTo>
                  <a:pt x="850" y="601"/>
                </a:lnTo>
                <a:lnTo>
                  <a:pt x="858" y="603"/>
                </a:lnTo>
                <a:lnTo>
                  <a:pt x="855" y="604"/>
                </a:lnTo>
                <a:lnTo>
                  <a:pt x="851" y="605"/>
                </a:lnTo>
                <a:lnTo>
                  <a:pt x="848" y="605"/>
                </a:lnTo>
                <a:lnTo>
                  <a:pt x="841" y="604"/>
                </a:lnTo>
                <a:close/>
                <a:moveTo>
                  <a:pt x="994" y="630"/>
                </a:moveTo>
                <a:lnTo>
                  <a:pt x="990" y="631"/>
                </a:lnTo>
                <a:lnTo>
                  <a:pt x="986" y="630"/>
                </a:lnTo>
                <a:lnTo>
                  <a:pt x="988" y="628"/>
                </a:lnTo>
                <a:lnTo>
                  <a:pt x="991" y="628"/>
                </a:lnTo>
                <a:lnTo>
                  <a:pt x="994" y="628"/>
                </a:lnTo>
                <a:lnTo>
                  <a:pt x="994" y="630"/>
                </a:lnTo>
                <a:lnTo>
                  <a:pt x="994" y="630"/>
                </a:lnTo>
                <a:lnTo>
                  <a:pt x="994" y="630"/>
                </a:lnTo>
                <a:close/>
                <a:moveTo>
                  <a:pt x="1012" y="616"/>
                </a:moveTo>
                <a:lnTo>
                  <a:pt x="1006" y="616"/>
                </a:lnTo>
                <a:lnTo>
                  <a:pt x="1001" y="615"/>
                </a:lnTo>
                <a:lnTo>
                  <a:pt x="1002" y="613"/>
                </a:lnTo>
                <a:lnTo>
                  <a:pt x="1004" y="612"/>
                </a:lnTo>
                <a:lnTo>
                  <a:pt x="1006" y="612"/>
                </a:lnTo>
                <a:lnTo>
                  <a:pt x="1008" y="612"/>
                </a:lnTo>
                <a:lnTo>
                  <a:pt x="1010" y="613"/>
                </a:lnTo>
                <a:lnTo>
                  <a:pt x="1012" y="614"/>
                </a:lnTo>
                <a:lnTo>
                  <a:pt x="1012" y="615"/>
                </a:lnTo>
                <a:lnTo>
                  <a:pt x="1012" y="616"/>
                </a:lnTo>
                <a:lnTo>
                  <a:pt x="1012" y="616"/>
                </a:lnTo>
                <a:lnTo>
                  <a:pt x="1012" y="616"/>
                </a:lnTo>
                <a:close/>
                <a:moveTo>
                  <a:pt x="1332" y="143"/>
                </a:moveTo>
                <a:lnTo>
                  <a:pt x="1319" y="151"/>
                </a:lnTo>
                <a:lnTo>
                  <a:pt x="1307" y="157"/>
                </a:lnTo>
                <a:lnTo>
                  <a:pt x="1294" y="163"/>
                </a:lnTo>
                <a:lnTo>
                  <a:pt x="1282" y="168"/>
                </a:lnTo>
                <a:lnTo>
                  <a:pt x="1275" y="169"/>
                </a:lnTo>
                <a:lnTo>
                  <a:pt x="1268" y="171"/>
                </a:lnTo>
                <a:lnTo>
                  <a:pt x="1266" y="171"/>
                </a:lnTo>
                <a:lnTo>
                  <a:pt x="1265" y="171"/>
                </a:lnTo>
                <a:lnTo>
                  <a:pt x="1263" y="169"/>
                </a:lnTo>
                <a:lnTo>
                  <a:pt x="1263" y="168"/>
                </a:lnTo>
                <a:lnTo>
                  <a:pt x="1276" y="166"/>
                </a:lnTo>
                <a:lnTo>
                  <a:pt x="1285" y="164"/>
                </a:lnTo>
                <a:lnTo>
                  <a:pt x="1281" y="164"/>
                </a:lnTo>
                <a:lnTo>
                  <a:pt x="1275" y="163"/>
                </a:lnTo>
                <a:lnTo>
                  <a:pt x="1275" y="161"/>
                </a:lnTo>
                <a:lnTo>
                  <a:pt x="1276" y="160"/>
                </a:lnTo>
                <a:lnTo>
                  <a:pt x="1277" y="160"/>
                </a:lnTo>
                <a:lnTo>
                  <a:pt x="1279" y="160"/>
                </a:lnTo>
                <a:lnTo>
                  <a:pt x="1284" y="160"/>
                </a:lnTo>
                <a:lnTo>
                  <a:pt x="1286" y="160"/>
                </a:lnTo>
                <a:lnTo>
                  <a:pt x="1285" y="158"/>
                </a:lnTo>
                <a:lnTo>
                  <a:pt x="1283" y="156"/>
                </a:lnTo>
                <a:lnTo>
                  <a:pt x="1290" y="157"/>
                </a:lnTo>
                <a:lnTo>
                  <a:pt x="1295" y="157"/>
                </a:lnTo>
                <a:lnTo>
                  <a:pt x="1296" y="156"/>
                </a:lnTo>
                <a:lnTo>
                  <a:pt x="1299" y="153"/>
                </a:lnTo>
                <a:lnTo>
                  <a:pt x="1301" y="153"/>
                </a:lnTo>
                <a:lnTo>
                  <a:pt x="1302" y="153"/>
                </a:lnTo>
                <a:lnTo>
                  <a:pt x="1308" y="151"/>
                </a:lnTo>
                <a:lnTo>
                  <a:pt x="1312" y="148"/>
                </a:lnTo>
                <a:lnTo>
                  <a:pt x="1315" y="147"/>
                </a:lnTo>
                <a:lnTo>
                  <a:pt x="1316" y="144"/>
                </a:lnTo>
                <a:lnTo>
                  <a:pt x="1316" y="142"/>
                </a:lnTo>
                <a:lnTo>
                  <a:pt x="1317" y="141"/>
                </a:lnTo>
                <a:lnTo>
                  <a:pt x="1320" y="139"/>
                </a:lnTo>
                <a:lnTo>
                  <a:pt x="1325" y="139"/>
                </a:lnTo>
                <a:lnTo>
                  <a:pt x="1332" y="136"/>
                </a:lnTo>
                <a:lnTo>
                  <a:pt x="1337" y="133"/>
                </a:lnTo>
                <a:lnTo>
                  <a:pt x="1344" y="130"/>
                </a:lnTo>
                <a:lnTo>
                  <a:pt x="1351" y="125"/>
                </a:lnTo>
                <a:lnTo>
                  <a:pt x="1354" y="124"/>
                </a:lnTo>
                <a:lnTo>
                  <a:pt x="1358" y="123"/>
                </a:lnTo>
                <a:lnTo>
                  <a:pt x="1362" y="123"/>
                </a:lnTo>
                <a:lnTo>
                  <a:pt x="1366" y="123"/>
                </a:lnTo>
                <a:lnTo>
                  <a:pt x="1357" y="128"/>
                </a:lnTo>
                <a:lnTo>
                  <a:pt x="1349" y="133"/>
                </a:lnTo>
                <a:lnTo>
                  <a:pt x="1340" y="139"/>
                </a:lnTo>
                <a:lnTo>
                  <a:pt x="1332" y="143"/>
                </a:lnTo>
                <a:lnTo>
                  <a:pt x="1327" y="147"/>
                </a:lnTo>
                <a:lnTo>
                  <a:pt x="1331" y="144"/>
                </a:lnTo>
                <a:lnTo>
                  <a:pt x="1334" y="142"/>
                </a:lnTo>
                <a:lnTo>
                  <a:pt x="1332" y="143"/>
                </a:lnTo>
                <a:close/>
                <a:moveTo>
                  <a:pt x="1357" y="557"/>
                </a:moveTo>
                <a:lnTo>
                  <a:pt x="1356" y="558"/>
                </a:lnTo>
                <a:lnTo>
                  <a:pt x="1354" y="559"/>
                </a:lnTo>
                <a:lnTo>
                  <a:pt x="1352" y="557"/>
                </a:lnTo>
                <a:lnTo>
                  <a:pt x="1352" y="555"/>
                </a:lnTo>
                <a:lnTo>
                  <a:pt x="1353" y="553"/>
                </a:lnTo>
                <a:lnTo>
                  <a:pt x="1356" y="553"/>
                </a:lnTo>
                <a:lnTo>
                  <a:pt x="1358" y="553"/>
                </a:lnTo>
                <a:lnTo>
                  <a:pt x="1360" y="555"/>
                </a:lnTo>
                <a:lnTo>
                  <a:pt x="1358" y="555"/>
                </a:lnTo>
                <a:lnTo>
                  <a:pt x="1357" y="557"/>
                </a:lnTo>
                <a:lnTo>
                  <a:pt x="1357" y="557"/>
                </a:lnTo>
                <a:lnTo>
                  <a:pt x="1357" y="557"/>
                </a:lnTo>
                <a:close/>
                <a:moveTo>
                  <a:pt x="1368" y="554"/>
                </a:moveTo>
                <a:lnTo>
                  <a:pt x="1366" y="554"/>
                </a:lnTo>
                <a:lnTo>
                  <a:pt x="1365" y="556"/>
                </a:lnTo>
                <a:lnTo>
                  <a:pt x="1362" y="556"/>
                </a:lnTo>
                <a:lnTo>
                  <a:pt x="1360" y="555"/>
                </a:lnTo>
                <a:lnTo>
                  <a:pt x="1362" y="553"/>
                </a:lnTo>
                <a:lnTo>
                  <a:pt x="1366" y="550"/>
                </a:lnTo>
                <a:lnTo>
                  <a:pt x="1367" y="550"/>
                </a:lnTo>
                <a:lnTo>
                  <a:pt x="1368" y="551"/>
                </a:lnTo>
                <a:lnTo>
                  <a:pt x="1369" y="553"/>
                </a:lnTo>
                <a:lnTo>
                  <a:pt x="1368" y="554"/>
                </a:lnTo>
                <a:lnTo>
                  <a:pt x="1368" y="554"/>
                </a:lnTo>
                <a:lnTo>
                  <a:pt x="1368" y="554"/>
                </a:lnTo>
                <a:close/>
                <a:moveTo>
                  <a:pt x="1556" y="285"/>
                </a:moveTo>
                <a:lnTo>
                  <a:pt x="1557" y="286"/>
                </a:lnTo>
                <a:lnTo>
                  <a:pt x="1557" y="289"/>
                </a:lnTo>
                <a:lnTo>
                  <a:pt x="1555" y="289"/>
                </a:lnTo>
                <a:lnTo>
                  <a:pt x="1554" y="288"/>
                </a:lnTo>
                <a:lnTo>
                  <a:pt x="1548" y="289"/>
                </a:lnTo>
                <a:lnTo>
                  <a:pt x="1542" y="289"/>
                </a:lnTo>
                <a:lnTo>
                  <a:pt x="1546" y="286"/>
                </a:lnTo>
                <a:lnTo>
                  <a:pt x="1548" y="285"/>
                </a:lnTo>
                <a:lnTo>
                  <a:pt x="1553" y="285"/>
                </a:lnTo>
                <a:lnTo>
                  <a:pt x="1556" y="285"/>
                </a:lnTo>
                <a:lnTo>
                  <a:pt x="1555" y="285"/>
                </a:lnTo>
                <a:lnTo>
                  <a:pt x="1556" y="285"/>
                </a:lnTo>
                <a:close/>
              </a:path>
            </a:pathLst>
          </a:custGeom>
        </p:spPr>
      </p:pic>
      <p:grpSp>
        <p:nvGrpSpPr>
          <p:cNvPr id="44" name="组合 43"/>
          <p:cNvGrpSpPr/>
          <p:nvPr/>
        </p:nvGrpSpPr>
        <p:grpSpPr>
          <a:xfrm>
            <a:off x="3295884" y="5364388"/>
            <a:ext cx="2664928" cy="960434"/>
            <a:chOff x="2518356" y="2134929"/>
            <a:chExt cx="2664928" cy="960434"/>
          </a:xfrm>
        </p:grpSpPr>
        <p:sp>
          <p:nvSpPr>
            <p:cNvPr id="45" name="文本框 44"/>
            <p:cNvSpPr txBox="1"/>
            <p:nvPr/>
          </p:nvSpPr>
          <p:spPr bwMode="auto">
            <a:xfrm>
              <a:off x="3045406" y="2134929"/>
              <a:ext cx="1533993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</a:p>
          </p:txBody>
        </p:sp>
        <p:sp>
          <p:nvSpPr>
            <p:cNvPr id="46" name="文本框 45"/>
            <p:cNvSpPr txBox="1"/>
            <p:nvPr/>
          </p:nvSpPr>
          <p:spPr bwMode="auto">
            <a:xfrm>
              <a:off x="3045406" y="2495199"/>
              <a:ext cx="2137878" cy="6001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</a:p>
          </p:txBody>
        </p:sp>
        <p:sp>
          <p:nvSpPr>
            <p:cNvPr id="47" name="文本框 46"/>
            <p:cNvSpPr txBox="1"/>
            <p:nvPr/>
          </p:nvSpPr>
          <p:spPr bwMode="auto">
            <a:xfrm>
              <a:off x="2518356" y="2134929"/>
              <a:ext cx="527050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02.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960812" y="5364388"/>
            <a:ext cx="2664928" cy="960434"/>
            <a:chOff x="2518356" y="2134929"/>
            <a:chExt cx="2664928" cy="960434"/>
          </a:xfrm>
        </p:grpSpPr>
        <p:sp>
          <p:nvSpPr>
            <p:cNvPr id="49" name="文本框 48"/>
            <p:cNvSpPr txBox="1"/>
            <p:nvPr/>
          </p:nvSpPr>
          <p:spPr bwMode="auto">
            <a:xfrm>
              <a:off x="3045406" y="2134929"/>
              <a:ext cx="1533993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</a:p>
          </p:txBody>
        </p:sp>
        <p:sp>
          <p:nvSpPr>
            <p:cNvPr id="50" name="文本框 49"/>
            <p:cNvSpPr txBox="1"/>
            <p:nvPr/>
          </p:nvSpPr>
          <p:spPr bwMode="auto">
            <a:xfrm>
              <a:off x="3045406" y="2495199"/>
              <a:ext cx="2137878" cy="6001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</a:p>
          </p:txBody>
        </p:sp>
        <p:sp>
          <p:nvSpPr>
            <p:cNvPr id="51" name="文本框 50"/>
            <p:cNvSpPr txBox="1"/>
            <p:nvPr/>
          </p:nvSpPr>
          <p:spPr bwMode="auto">
            <a:xfrm>
              <a:off x="2518356" y="2134929"/>
              <a:ext cx="527050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03.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625740" y="5364388"/>
            <a:ext cx="2664928" cy="960434"/>
            <a:chOff x="2518356" y="2134929"/>
            <a:chExt cx="2664928" cy="960434"/>
          </a:xfrm>
        </p:grpSpPr>
        <p:sp>
          <p:nvSpPr>
            <p:cNvPr id="53" name="文本框 52"/>
            <p:cNvSpPr txBox="1"/>
            <p:nvPr/>
          </p:nvSpPr>
          <p:spPr bwMode="auto">
            <a:xfrm>
              <a:off x="3045406" y="2134929"/>
              <a:ext cx="1533993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</a:p>
          </p:txBody>
        </p:sp>
        <p:sp>
          <p:nvSpPr>
            <p:cNvPr id="54" name="文本框 53"/>
            <p:cNvSpPr txBox="1"/>
            <p:nvPr/>
          </p:nvSpPr>
          <p:spPr bwMode="auto">
            <a:xfrm>
              <a:off x="3045406" y="2495199"/>
              <a:ext cx="2137878" cy="6001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</a:p>
          </p:txBody>
        </p:sp>
        <p:sp>
          <p:nvSpPr>
            <p:cNvPr id="55" name="文本框 54"/>
            <p:cNvSpPr txBox="1"/>
            <p:nvPr/>
          </p:nvSpPr>
          <p:spPr bwMode="auto">
            <a:xfrm>
              <a:off x="2518356" y="2134929"/>
              <a:ext cx="527050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04.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8778870" y="3619280"/>
            <a:ext cx="260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dirty="0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PART 01</a:t>
            </a:r>
            <a:endParaRPr lang="zh-CN" altLang="en-US" sz="3600" b="1" dirty="0">
              <a:solidFill>
                <a:srgbClr val="3566A7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332016" y="4354525"/>
            <a:ext cx="4044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点击添加标题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172145" y="5174548"/>
            <a:ext cx="5285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The only people for me are The only people for me The only people for me are The only people for me are the mad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ones,the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ones who are  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1122369" y="6143403"/>
            <a:ext cx="183831" cy="45721"/>
            <a:chOff x="858982" y="-471361"/>
            <a:chExt cx="183831" cy="45721"/>
          </a:xfrm>
        </p:grpSpPr>
        <p:sp>
          <p:nvSpPr>
            <p:cNvPr id="31" name="矩形 30"/>
            <p:cNvSpPr/>
            <p:nvPr/>
          </p:nvSpPr>
          <p:spPr>
            <a:xfrm>
              <a:off x="858982" y="-471359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28038" y="-471360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97094" y="-471361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34" name="Freeform 30"/>
          <p:cNvSpPr>
            <a:spLocks noEditPoints="1"/>
          </p:cNvSpPr>
          <p:nvPr/>
        </p:nvSpPr>
        <p:spPr bwMode="auto">
          <a:xfrm>
            <a:off x="0" y="0"/>
            <a:ext cx="11570903" cy="5536585"/>
          </a:xfrm>
          <a:custGeom>
            <a:avLst/>
            <a:gdLst>
              <a:gd name="T0" fmla="*/ 543 w 567"/>
              <a:gd name="T1" fmla="*/ 3 h 293"/>
              <a:gd name="T2" fmla="*/ 535 w 567"/>
              <a:gd name="T3" fmla="*/ 4 h 293"/>
              <a:gd name="T4" fmla="*/ 522 w 567"/>
              <a:gd name="T5" fmla="*/ 13 h 293"/>
              <a:gd name="T6" fmla="*/ 517 w 567"/>
              <a:gd name="T7" fmla="*/ 15 h 293"/>
              <a:gd name="T8" fmla="*/ 497 w 567"/>
              <a:gd name="T9" fmla="*/ 22 h 293"/>
              <a:gd name="T10" fmla="*/ 470 w 567"/>
              <a:gd name="T11" fmla="*/ 34 h 293"/>
              <a:gd name="T12" fmla="*/ 469 w 567"/>
              <a:gd name="T13" fmla="*/ 24 h 293"/>
              <a:gd name="T14" fmla="*/ 477 w 567"/>
              <a:gd name="T15" fmla="*/ 18 h 293"/>
              <a:gd name="T16" fmla="*/ 498 w 567"/>
              <a:gd name="T17" fmla="*/ 7 h 293"/>
              <a:gd name="T18" fmla="*/ 491 w 567"/>
              <a:gd name="T19" fmla="*/ 5 h 293"/>
              <a:gd name="T20" fmla="*/ 308 w 567"/>
              <a:gd name="T21" fmla="*/ 10 h 293"/>
              <a:gd name="T22" fmla="*/ 93 w 567"/>
              <a:gd name="T23" fmla="*/ 7 h 293"/>
              <a:gd name="T24" fmla="*/ 33 w 567"/>
              <a:gd name="T25" fmla="*/ 33 h 293"/>
              <a:gd name="T26" fmla="*/ 13 w 567"/>
              <a:gd name="T27" fmla="*/ 112 h 293"/>
              <a:gd name="T28" fmla="*/ 23 w 567"/>
              <a:gd name="T29" fmla="*/ 117 h 293"/>
              <a:gd name="T30" fmla="*/ 0 w 567"/>
              <a:gd name="T31" fmla="*/ 125 h 293"/>
              <a:gd name="T32" fmla="*/ 44 w 567"/>
              <a:gd name="T33" fmla="*/ 279 h 293"/>
              <a:gd name="T34" fmla="*/ 79 w 567"/>
              <a:gd name="T35" fmla="*/ 293 h 293"/>
              <a:gd name="T36" fmla="*/ 105 w 567"/>
              <a:gd name="T37" fmla="*/ 276 h 293"/>
              <a:gd name="T38" fmla="*/ 122 w 567"/>
              <a:gd name="T39" fmla="*/ 241 h 293"/>
              <a:gd name="T40" fmla="*/ 157 w 567"/>
              <a:gd name="T41" fmla="*/ 237 h 293"/>
              <a:gd name="T42" fmla="*/ 195 w 567"/>
              <a:gd name="T43" fmla="*/ 211 h 293"/>
              <a:gd name="T44" fmla="*/ 211 w 567"/>
              <a:gd name="T45" fmla="*/ 176 h 293"/>
              <a:gd name="T46" fmla="*/ 263 w 567"/>
              <a:gd name="T47" fmla="*/ 113 h 293"/>
              <a:gd name="T48" fmla="*/ 300 w 567"/>
              <a:gd name="T49" fmla="*/ 82 h 293"/>
              <a:gd name="T50" fmla="*/ 335 w 567"/>
              <a:gd name="T51" fmla="*/ 64 h 293"/>
              <a:gd name="T52" fmla="*/ 357 w 567"/>
              <a:gd name="T53" fmla="*/ 56 h 293"/>
              <a:gd name="T54" fmla="*/ 360 w 567"/>
              <a:gd name="T55" fmla="*/ 63 h 293"/>
              <a:gd name="T56" fmla="*/ 328 w 567"/>
              <a:gd name="T57" fmla="*/ 79 h 293"/>
              <a:gd name="T58" fmla="*/ 339 w 567"/>
              <a:gd name="T59" fmla="*/ 88 h 293"/>
              <a:gd name="T60" fmla="*/ 380 w 567"/>
              <a:gd name="T61" fmla="*/ 60 h 293"/>
              <a:gd name="T62" fmla="*/ 397 w 567"/>
              <a:gd name="T63" fmla="*/ 43 h 293"/>
              <a:gd name="T64" fmla="*/ 416 w 567"/>
              <a:gd name="T65" fmla="*/ 25 h 293"/>
              <a:gd name="T66" fmla="*/ 415 w 567"/>
              <a:gd name="T67" fmla="*/ 31 h 293"/>
              <a:gd name="T68" fmla="*/ 409 w 567"/>
              <a:gd name="T69" fmla="*/ 37 h 293"/>
              <a:gd name="T70" fmla="*/ 421 w 567"/>
              <a:gd name="T71" fmla="*/ 54 h 293"/>
              <a:gd name="T72" fmla="*/ 416 w 567"/>
              <a:gd name="T73" fmla="*/ 79 h 293"/>
              <a:gd name="T74" fmla="*/ 444 w 567"/>
              <a:gd name="T75" fmla="*/ 83 h 293"/>
              <a:gd name="T76" fmla="*/ 407 w 567"/>
              <a:gd name="T77" fmla="*/ 97 h 293"/>
              <a:gd name="T78" fmla="*/ 451 w 567"/>
              <a:gd name="T79" fmla="*/ 87 h 293"/>
              <a:gd name="T80" fmla="*/ 445 w 567"/>
              <a:gd name="T81" fmla="*/ 83 h 293"/>
              <a:gd name="T82" fmla="*/ 458 w 567"/>
              <a:gd name="T83" fmla="*/ 55 h 293"/>
              <a:gd name="T84" fmla="*/ 475 w 567"/>
              <a:gd name="T85" fmla="*/ 34 h 293"/>
              <a:gd name="T86" fmla="*/ 488 w 567"/>
              <a:gd name="T87" fmla="*/ 31 h 293"/>
              <a:gd name="T88" fmla="*/ 506 w 567"/>
              <a:gd name="T89" fmla="*/ 31 h 293"/>
              <a:gd name="T90" fmla="*/ 527 w 567"/>
              <a:gd name="T91" fmla="*/ 22 h 293"/>
              <a:gd name="T92" fmla="*/ 557 w 567"/>
              <a:gd name="T93" fmla="*/ 8 h 293"/>
              <a:gd name="T94" fmla="*/ 479 w 567"/>
              <a:gd name="T95" fmla="*/ 13 h 293"/>
              <a:gd name="T96" fmla="*/ 465 w 567"/>
              <a:gd name="T97" fmla="*/ 19 h 293"/>
              <a:gd name="T98" fmla="*/ 119 w 567"/>
              <a:gd name="T99" fmla="*/ 9 h 293"/>
              <a:gd name="T100" fmla="*/ 119 w 567"/>
              <a:gd name="T101" fmla="*/ 9 h 293"/>
              <a:gd name="T102" fmla="*/ 275 w 567"/>
              <a:gd name="T103" fmla="*/ 43 h 293"/>
              <a:gd name="T104" fmla="*/ 294 w 567"/>
              <a:gd name="T105" fmla="*/ 38 h 293"/>
              <a:gd name="T106" fmla="*/ 288 w 567"/>
              <a:gd name="T107" fmla="*/ 45 h 293"/>
              <a:gd name="T108" fmla="*/ 289 w 567"/>
              <a:gd name="T109" fmla="*/ 33 h 293"/>
              <a:gd name="T110" fmla="*/ 287 w 567"/>
              <a:gd name="T111" fmla="*/ 20 h 293"/>
              <a:gd name="T112" fmla="*/ 302 w 567"/>
              <a:gd name="T113" fmla="*/ 31 h 293"/>
              <a:gd name="T114" fmla="*/ 367 w 567"/>
              <a:gd name="T115" fmla="*/ 62 h 293"/>
              <a:gd name="T116" fmla="*/ 379 w 567"/>
              <a:gd name="T117" fmla="*/ 53 h 293"/>
              <a:gd name="T118" fmla="*/ 419 w 567"/>
              <a:gd name="T119" fmla="*/ 40 h 293"/>
              <a:gd name="T120" fmla="*/ 430 w 567"/>
              <a:gd name="T121" fmla="*/ 31 h 293"/>
              <a:gd name="T122" fmla="*/ 457 w 567"/>
              <a:gd name="T123" fmla="*/ 20 h 293"/>
              <a:gd name="T124" fmla="*/ 457 w 567"/>
              <a:gd name="T125" fmla="*/ 11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7" h="293">
                <a:moveTo>
                  <a:pt x="567" y="6"/>
                </a:moveTo>
                <a:cubicBezTo>
                  <a:pt x="566" y="0"/>
                  <a:pt x="559" y="4"/>
                  <a:pt x="555" y="3"/>
                </a:cubicBezTo>
                <a:cubicBezTo>
                  <a:pt x="555" y="3"/>
                  <a:pt x="555" y="3"/>
                  <a:pt x="555" y="3"/>
                </a:cubicBezTo>
                <a:cubicBezTo>
                  <a:pt x="553" y="6"/>
                  <a:pt x="553" y="2"/>
                  <a:pt x="551" y="3"/>
                </a:cubicBezTo>
                <a:cubicBezTo>
                  <a:pt x="551" y="3"/>
                  <a:pt x="551" y="3"/>
                  <a:pt x="550" y="4"/>
                </a:cubicBezTo>
                <a:cubicBezTo>
                  <a:pt x="548" y="2"/>
                  <a:pt x="545" y="3"/>
                  <a:pt x="543" y="3"/>
                </a:cubicBezTo>
                <a:cubicBezTo>
                  <a:pt x="543" y="5"/>
                  <a:pt x="543" y="5"/>
                  <a:pt x="543" y="5"/>
                </a:cubicBezTo>
                <a:cubicBezTo>
                  <a:pt x="546" y="4"/>
                  <a:pt x="546" y="4"/>
                  <a:pt x="546" y="4"/>
                </a:cubicBezTo>
                <a:cubicBezTo>
                  <a:pt x="547" y="8"/>
                  <a:pt x="543" y="7"/>
                  <a:pt x="541" y="10"/>
                </a:cubicBezTo>
                <a:cubicBezTo>
                  <a:pt x="539" y="10"/>
                  <a:pt x="536" y="12"/>
                  <a:pt x="534" y="10"/>
                </a:cubicBezTo>
                <a:cubicBezTo>
                  <a:pt x="535" y="8"/>
                  <a:pt x="538" y="7"/>
                  <a:pt x="538" y="5"/>
                </a:cubicBezTo>
                <a:cubicBezTo>
                  <a:pt x="537" y="5"/>
                  <a:pt x="536" y="4"/>
                  <a:pt x="535" y="4"/>
                </a:cubicBezTo>
                <a:cubicBezTo>
                  <a:pt x="535" y="5"/>
                  <a:pt x="535" y="5"/>
                  <a:pt x="535" y="5"/>
                </a:cubicBezTo>
                <a:cubicBezTo>
                  <a:pt x="534" y="7"/>
                  <a:pt x="532" y="6"/>
                  <a:pt x="531" y="7"/>
                </a:cubicBezTo>
                <a:cubicBezTo>
                  <a:pt x="529" y="3"/>
                  <a:pt x="529" y="3"/>
                  <a:pt x="529" y="3"/>
                </a:cubicBezTo>
                <a:cubicBezTo>
                  <a:pt x="527" y="3"/>
                  <a:pt x="528" y="7"/>
                  <a:pt x="526" y="8"/>
                </a:cubicBezTo>
                <a:cubicBezTo>
                  <a:pt x="525" y="8"/>
                  <a:pt x="524" y="11"/>
                  <a:pt x="523" y="9"/>
                </a:cubicBezTo>
                <a:cubicBezTo>
                  <a:pt x="523" y="10"/>
                  <a:pt x="521" y="11"/>
                  <a:pt x="522" y="13"/>
                </a:cubicBezTo>
                <a:cubicBezTo>
                  <a:pt x="523" y="12"/>
                  <a:pt x="523" y="12"/>
                  <a:pt x="523" y="12"/>
                </a:cubicBezTo>
                <a:cubicBezTo>
                  <a:pt x="524" y="13"/>
                  <a:pt x="526" y="12"/>
                  <a:pt x="526" y="14"/>
                </a:cubicBezTo>
                <a:cubicBezTo>
                  <a:pt x="526" y="15"/>
                  <a:pt x="526" y="16"/>
                  <a:pt x="525" y="16"/>
                </a:cubicBezTo>
                <a:cubicBezTo>
                  <a:pt x="522" y="17"/>
                  <a:pt x="520" y="19"/>
                  <a:pt x="517" y="20"/>
                </a:cubicBezTo>
                <a:cubicBezTo>
                  <a:pt x="515" y="20"/>
                  <a:pt x="513" y="22"/>
                  <a:pt x="512" y="21"/>
                </a:cubicBezTo>
                <a:cubicBezTo>
                  <a:pt x="513" y="19"/>
                  <a:pt x="514" y="15"/>
                  <a:pt x="517" y="15"/>
                </a:cubicBezTo>
                <a:cubicBezTo>
                  <a:pt x="519" y="14"/>
                  <a:pt x="519" y="12"/>
                  <a:pt x="519" y="10"/>
                </a:cubicBezTo>
                <a:cubicBezTo>
                  <a:pt x="516" y="9"/>
                  <a:pt x="515" y="11"/>
                  <a:pt x="513" y="13"/>
                </a:cubicBezTo>
                <a:cubicBezTo>
                  <a:pt x="511" y="13"/>
                  <a:pt x="509" y="13"/>
                  <a:pt x="508" y="13"/>
                </a:cubicBezTo>
                <a:cubicBezTo>
                  <a:pt x="507" y="13"/>
                  <a:pt x="508" y="11"/>
                  <a:pt x="507" y="10"/>
                </a:cubicBezTo>
                <a:cubicBezTo>
                  <a:pt x="505" y="12"/>
                  <a:pt x="504" y="18"/>
                  <a:pt x="499" y="17"/>
                </a:cubicBezTo>
                <a:cubicBezTo>
                  <a:pt x="500" y="19"/>
                  <a:pt x="499" y="21"/>
                  <a:pt x="497" y="22"/>
                </a:cubicBezTo>
                <a:cubicBezTo>
                  <a:pt x="494" y="22"/>
                  <a:pt x="492" y="24"/>
                  <a:pt x="489" y="24"/>
                </a:cubicBezTo>
                <a:cubicBezTo>
                  <a:pt x="485" y="27"/>
                  <a:pt x="480" y="28"/>
                  <a:pt x="477" y="32"/>
                </a:cubicBezTo>
                <a:cubicBezTo>
                  <a:pt x="477" y="31"/>
                  <a:pt x="477" y="31"/>
                  <a:pt x="477" y="31"/>
                </a:cubicBezTo>
                <a:cubicBezTo>
                  <a:pt x="477" y="31"/>
                  <a:pt x="477" y="30"/>
                  <a:pt x="477" y="30"/>
                </a:cubicBezTo>
                <a:cubicBezTo>
                  <a:pt x="476" y="30"/>
                  <a:pt x="476" y="29"/>
                  <a:pt x="475" y="29"/>
                </a:cubicBezTo>
                <a:cubicBezTo>
                  <a:pt x="473" y="30"/>
                  <a:pt x="471" y="31"/>
                  <a:pt x="470" y="34"/>
                </a:cubicBezTo>
                <a:cubicBezTo>
                  <a:pt x="469" y="34"/>
                  <a:pt x="467" y="34"/>
                  <a:pt x="466" y="34"/>
                </a:cubicBezTo>
                <a:cubicBezTo>
                  <a:pt x="465" y="30"/>
                  <a:pt x="468" y="29"/>
                  <a:pt x="468" y="26"/>
                </a:cubicBezTo>
                <a:cubicBezTo>
                  <a:pt x="467" y="28"/>
                  <a:pt x="466" y="26"/>
                  <a:pt x="465" y="27"/>
                </a:cubicBezTo>
                <a:cubicBezTo>
                  <a:pt x="465" y="27"/>
                  <a:pt x="465" y="27"/>
                  <a:pt x="465" y="26"/>
                </a:cubicBezTo>
                <a:cubicBezTo>
                  <a:pt x="466" y="26"/>
                  <a:pt x="468" y="23"/>
                  <a:pt x="469" y="25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70" y="24"/>
                  <a:pt x="470" y="23"/>
                  <a:pt x="471" y="23"/>
                </a:cubicBezTo>
                <a:cubicBezTo>
                  <a:pt x="472" y="24"/>
                  <a:pt x="470" y="25"/>
                  <a:pt x="470" y="26"/>
                </a:cubicBezTo>
                <a:cubicBezTo>
                  <a:pt x="471" y="28"/>
                  <a:pt x="473" y="24"/>
                  <a:pt x="474" y="27"/>
                </a:cubicBezTo>
                <a:cubicBezTo>
                  <a:pt x="476" y="26"/>
                  <a:pt x="478" y="23"/>
                  <a:pt x="479" y="21"/>
                </a:cubicBezTo>
                <a:cubicBezTo>
                  <a:pt x="478" y="21"/>
                  <a:pt x="478" y="21"/>
                  <a:pt x="478" y="21"/>
                </a:cubicBezTo>
                <a:cubicBezTo>
                  <a:pt x="477" y="20"/>
                  <a:pt x="477" y="19"/>
                  <a:pt x="477" y="18"/>
                </a:cubicBezTo>
                <a:cubicBezTo>
                  <a:pt x="478" y="18"/>
                  <a:pt x="478" y="18"/>
                  <a:pt x="478" y="18"/>
                </a:cubicBezTo>
                <a:cubicBezTo>
                  <a:pt x="478" y="17"/>
                  <a:pt x="478" y="17"/>
                  <a:pt x="478" y="17"/>
                </a:cubicBezTo>
                <a:cubicBezTo>
                  <a:pt x="481" y="15"/>
                  <a:pt x="483" y="12"/>
                  <a:pt x="487" y="14"/>
                </a:cubicBezTo>
                <a:cubicBezTo>
                  <a:pt x="490" y="12"/>
                  <a:pt x="492" y="18"/>
                  <a:pt x="495" y="15"/>
                </a:cubicBezTo>
                <a:cubicBezTo>
                  <a:pt x="495" y="13"/>
                  <a:pt x="495" y="13"/>
                  <a:pt x="495" y="13"/>
                </a:cubicBezTo>
                <a:cubicBezTo>
                  <a:pt x="495" y="11"/>
                  <a:pt x="497" y="9"/>
                  <a:pt x="498" y="7"/>
                </a:cubicBezTo>
                <a:cubicBezTo>
                  <a:pt x="498" y="7"/>
                  <a:pt x="498" y="7"/>
                  <a:pt x="498" y="7"/>
                </a:cubicBezTo>
                <a:cubicBezTo>
                  <a:pt x="498" y="5"/>
                  <a:pt x="499" y="6"/>
                  <a:pt x="500" y="5"/>
                </a:cubicBezTo>
                <a:cubicBezTo>
                  <a:pt x="500" y="6"/>
                  <a:pt x="500" y="6"/>
                  <a:pt x="501" y="7"/>
                </a:cubicBezTo>
                <a:cubicBezTo>
                  <a:pt x="504" y="7"/>
                  <a:pt x="506" y="4"/>
                  <a:pt x="508" y="3"/>
                </a:cubicBezTo>
                <a:cubicBezTo>
                  <a:pt x="491" y="3"/>
                  <a:pt x="491" y="3"/>
                  <a:pt x="491" y="3"/>
                </a:cubicBezTo>
                <a:cubicBezTo>
                  <a:pt x="492" y="3"/>
                  <a:pt x="491" y="4"/>
                  <a:pt x="491" y="5"/>
                </a:cubicBezTo>
                <a:cubicBezTo>
                  <a:pt x="490" y="6"/>
                  <a:pt x="490" y="9"/>
                  <a:pt x="488" y="8"/>
                </a:cubicBezTo>
                <a:cubicBezTo>
                  <a:pt x="485" y="10"/>
                  <a:pt x="484" y="5"/>
                  <a:pt x="481" y="7"/>
                </a:cubicBezTo>
                <a:cubicBezTo>
                  <a:pt x="480" y="6"/>
                  <a:pt x="479" y="4"/>
                  <a:pt x="480" y="3"/>
                </a:cubicBezTo>
                <a:cubicBezTo>
                  <a:pt x="313" y="3"/>
                  <a:pt x="313" y="3"/>
                  <a:pt x="313" y="3"/>
                </a:cubicBezTo>
                <a:cubicBezTo>
                  <a:pt x="313" y="3"/>
                  <a:pt x="313" y="3"/>
                  <a:pt x="313" y="3"/>
                </a:cubicBezTo>
                <a:cubicBezTo>
                  <a:pt x="311" y="5"/>
                  <a:pt x="309" y="7"/>
                  <a:pt x="308" y="10"/>
                </a:cubicBezTo>
                <a:cubicBezTo>
                  <a:pt x="306" y="8"/>
                  <a:pt x="305" y="13"/>
                  <a:pt x="302" y="11"/>
                </a:cubicBezTo>
                <a:cubicBezTo>
                  <a:pt x="305" y="8"/>
                  <a:pt x="308" y="7"/>
                  <a:pt x="308" y="3"/>
                </a:cubicBezTo>
                <a:cubicBezTo>
                  <a:pt x="123" y="3"/>
                  <a:pt x="123" y="3"/>
                  <a:pt x="123" y="3"/>
                </a:cubicBezTo>
                <a:cubicBezTo>
                  <a:pt x="98" y="3"/>
                  <a:pt x="98" y="3"/>
                  <a:pt x="98" y="3"/>
                </a:cubicBezTo>
                <a:cubicBezTo>
                  <a:pt x="98" y="4"/>
                  <a:pt x="98" y="4"/>
                  <a:pt x="98" y="4"/>
                </a:cubicBezTo>
                <a:cubicBezTo>
                  <a:pt x="97" y="6"/>
                  <a:pt x="95" y="6"/>
                  <a:pt x="93" y="7"/>
                </a:cubicBezTo>
                <a:cubicBezTo>
                  <a:pt x="90" y="10"/>
                  <a:pt x="85" y="12"/>
                  <a:pt x="82" y="14"/>
                </a:cubicBezTo>
                <a:cubicBezTo>
                  <a:pt x="77" y="19"/>
                  <a:pt x="70" y="20"/>
                  <a:pt x="65" y="25"/>
                </a:cubicBezTo>
                <a:cubicBezTo>
                  <a:pt x="61" y="24"/>
                  <a:pt x="56" y="29"/>
                  <a:pt x="53" y="25"/>
                </a:cubicBezTo>
                <a:cubicBezTo>
                  <a:pt x="48" y="22"/>
                  <a:pt x="46" y="27"/>
                  <a:pt x="42" y="29"/>
                </a:cubicBezTo>
                <a:cubicBezTo>
                  <a:pt x="40" y="31"/>
                  <a:pt x="36" y="30"/>
                  <a:pt x="34" y="34"/>
                </a:cubicBezTo>
                <a:cubicBezTo>
                  <a:pt x="33" y="33"/>
                  <a:pt x="33" y="33"/>
                  <a:pt x="33" y="33"/>
                </a:cubicBezTo>
                <a:cubicBezTo>
                  <a:pt x="32" y="34"/>
                  <a:pt x="31" y="34"/>
                  <a:pt x="30" y="35"/>
                </a:cubicBezTo>
                <a:cubicBezTo>
                  <a:pt x="24" y="36"/>
                  <a:pt x="19" y="40"/>
                  <a:pt x="14" y="45"/>
                </a:cubicBezTo>
                <a:cubicBezTo>
                  <a:pt x="9" y="45"/>
                  <a:pt x="4" y="47"/>
                  <a:pt x="0" y="49"/>
                </a:cubicBezTo>
                <a:cubicBezTo>
                  <a:pt x="0" y="120"/>
                  <a:pt x="0" y="120"/>
                  <a:pt x="0" y="120"/>
                </a:cubicBezTo>
                <a:cubicBezTo>
                  <a:pt x="2" y="116"/>
                  <a:pt x="6" y="115"/>
                  <a:pt x="8" y="112"/>
                </a:cubicBezTo>
                <a:cubicBezTo>
                  <a:pt x="10" y="110"/>
                  <a:pt x="11" y="112"/>
                  <a:pt x="13" y="112"/>
                </a:cubicBezTo>
                <a:cubicBezTo>
                  <a:pt x="16" y="111"/>
                  <a:pt x="17" y="108"/>
                  <a:pt x="20" y="108"/>
                </a:cubicBezTo>
                <a:cubicBezTo>
                  <a:pt x="20" y="108"/>
                  <a:pt x="20" y="109"/>
                  <a:pt x="20" y="109"/>
                </a:cubicBezTo>
                <a:cubicBezTo>
                  <a:pt x="21" y="109"/>
                  <a:pt x="21" y="108"/>
                  <a:pt x="21" y="109"/>
                </a:cubicBezTo>
                <a:cubicBezTo>
                  <a:pt x="22" y="109"/>
                  <a:pt x="22" y="109"/>
                  <a:pt x="22" y="110"/>
                </a:cubicBezTo>
                <a:cubicBezTo>
                  <a:pt x="21" y="110"/>
                  <a:pt x="21" y="110"/>
                  <a:pt x="21" y="110"/>
                </a:cubicBezTo>
                <a:cubicBezTo>
                  <a:pt x="22" y="112"/>
                  <a:pt x="23" y="115"/>
                  <a:pt x="23" y="117"/>
                </a:cubicBezTo>
                <a:cubicBezTo>
                  <a:pt x="21" y="114"/>
                  <a:pt x="18" y="117"/>
                  <a:pt x="16" y="116"/>
                </a:cubicBezTo>
                <a:cubicBezTo>
                  <a:pt x="13" y="121"/>
                  <a:pt x="13" y="121"/>
                  <a:pt x="13" y="121"/>
                </a:cubicBezTo>
                <a:cubicBezTo>
                  <a:pt x="13" y="123"/>
                  <a:pt x="14" y="125"/>
                  <a:pt x="11" y="126"/>
                </a:cubicBezTo>
                <a:cubicBezTo>
                  <a:pt x="9" y="127"/>
                  <a:pt x="6" y="127"/>
                  <a:pt x="5" y="127"/>
                </a:cubicBezTo>
                <a:cubicBezTo>
                  <a:pt x="3" y="126"/>
                  <a:pt x="0" y="127"/>
                  <a:pt x="0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251"/>
                  <a:pt x="0" y="251"/>
                  <a:pt x="0" y="251"/>
                </a:cubicBezTo>
                <a:cubicBezTo>
                  <a:pt x="7" y="255"/>
                  <a:pt x="7" y="255"/>
                  <a:pt x="7" y="255"/>
                </a:cubicBezTo>
                <a:cubicBezTo>
                  <a:pt x="8" y="259"/>
                  <a:pt x="14" y="262"/>
                  <a:pt x="13" y="267"/>
                </a:cubicBezTo>
                <a:cubicBezTo>
                  <a:pt x="16" y="269"/>
                  <a:pt x="19" y="267"/>
                  <a:pt x="21" y="270"/>
                </a:cubicBezTo>
                <a:cubicBezTo>
                  <a:pt x="25" y="271"/>
                  <a:pt x="29" y="271"/>
                  <a:pt x="32" y="271"/>
                </a:cubicBezTo>
                <a:cubicBezTo>
                  <a:pt x="36" y="274"/>
                  <a:pt x="40" y="276"/>
                  <a:pt x="44" y="279"/>
                </a:cubicBezTo>
                <a:cubicBezTo>
                  <a:pt x="46" y="281"/>
                  <a:pt x="49" y="283"/>
                  <a:pt x="52" y="281"/>
                </a:cubicBezTo>
                <a:cubicBezTo>
                  <a:pt x="54" y="281"/>
                  <a:pt x="55" y="285"/>
                  <a:pt x="56" y="287"/>
                </a:cubicBezTo>
                <a:cubicBezTo>
                  <a:pt x="57" y="286"/>
                  <a:pt x="57" y="286"/>
                  <a:pt x="57" y="286"/>
                </a:cubicBezTo>
                <a:cubicBezTo>
                  <a:pt x="57" y="287"/>
                  <a:pt x="57" y="287"/>
                  <a:pt x="57" y="287"/>
                </a:cubicBezTo>
                <a:cubicBezTo>
                  <a:pt x="61" y="287"/>
                  <a:pt x="66" y="288"/>
                  <a:pt x="70" y="288"/>
                </a:cubicBezTo>
                <a:cubicBezTo>
                  <a:pt x="72" y="290"/>
                  <a:pt x="75" y="293"/>
                  <a:pt x="79" y="293"/>
                </a:cubicBezTo>
                <a:cubicBezTo>
                  <a:pt x="79" y="292"/>
                  <a:pt x="81" y="291"/>
                  <a:pt x="80" y="289"/>
                </a:cubicBezTo>
                <a:cubicBezTo>
                  <a:pt x="81" y="288"/>
                  <a:pt x="82" y="288"/>
                  <a:pt x="83" y="288"/>
                </a:cubicBezTo>
                <a:cubicBezTo>
                  <a:pt x="84" y="289"/>
                  <a:pt x="86" y="290"/>
                  <a:pt x="87" y="290"/>
                </a:cubicBezTo>
                <a:cubicBezTo>
                  <a:pt x="90" y="290"/>
                  <a:pt x="88" y="287"/>
                  <a:pt x="91" y="286"/>
                </a:cubicBezTo>
                <a:cubicBezTo>
                  <a:pt x="94" y="286"/>
                  <a:pt x="94" y="282"/>
                  <a:pt x="97" y="281"/>
                </a:cubicBezTo>
                <a:cubicBezTo>
                  <a:pt x="98" y="277"/>
                  <a:pt x="103" y="280"/>
                  <a:pt x="105" y="276"/>
                </a:cubicBezTo>
                <a:cubicBezTo>
                  <a:pt x="104" y="276"/>
                  <a:pt x="104" y="276"/>
                  <a:pt x="104" y="276"/>
                </a:cubicBezTo>
                <a:cubicBezTo>
                  <a:pt x="104" y="274"/>
                  <a:pt x="104" y="273"/>
                  <a:pt x="105" y="271"/>
                </a:cubicBezTo>
                <a:cubicBezTo>
                  <a:pt x="106" y="272"/>
                  <a:pt x="106" y="272"/>
                  <a:pt x="106" y="272"/>
                </a:cubicBezTo>
                <a:cubicBezTo>
                  <a:pt x="109" y="270"/>
                  <a:pt x="113" y="266"/>
                  <a:pt x="114" y="263"/>
                </a:cubicBezTo>
                <a:cubicBezTo>
                  <a:pt x="114" y="261"/>
                  <a:pt x="113" y="259"/>
                  <a:pt x="112" y="257"/>
                </a:cubicBezTo>
                <a:cubicBezTo>
                  <a:pt x="109" y="247"/>
                  <a:pt x="119" y="248"/>
                  <a:pt x="122" y="241"/>
                </a:cubicBezTo>
                <a:cubicBezTo>
                  <a:pt x="127" y="243"/>
                  <a:pt x="127" y="243"/>
                  <a:pt x="127" y="243"/>
                </a:cubicBezTo>
                <a:cubicBezTo>
                  <a:pt x="129" y="240"/>
                  <a:pt x="132" y="238"/>
                  <a:pt x="130" y="234"/>
                </a:cubicBezTo>
                <a:cubicBezTo>
                  <a:pt x="129" y="229"/>
                  <a:pt x="135" y="228"/>
                  <a:pt x="136" y="223"/>
                </a:cubicBezTo>
                <a:cubicBezTo>
                  <a:pt x="139" y="224"/>
                  <a:pt x="142" y="225"/>
                  <a:pt x="145" y="226"/>
                </a:cubicBezTo>
                <a:cubicBezTo>
                  <a:pt x="147" y="227"/>
                  <a:pt x="147" y="229"/>
                  <a:pt x="147" y="230"/>
                </a:cubicBezTo>
                <a:cubicBezTo>
                  <a:pt x="151" y="232"/>
                  <a:pt x="152" y="239"/>
                  <a:pt x="157" y="237"/>
                </a:cubicBezTo>
                <a:cubicBezTo>
                  <a:pt x="162" y="233"/>
                  <a:pt x="164" y="243"/>
                  <a:pt x="169" y="239"/>
                </a:cubicBezTo>
                <a:cubicBezTo>
                  <a:pt x="170" y="237"/>
                  <a:pt x="174" y="237"/>
                  <a:pt x="173" y="234"/>
                </a:cubicBezTo>
                <a:cubicBezTo>
                  <a:pt x="177" y="230"/>
                  <a:pt x="183" y="231"/>
                  <a:pt x="187" y="227"/>
                </a:cubicBezTo>
                <a:cubicBezTo>
                  <a:pt x="187" y="225"/>
                  <a:pt x="189" y="223"/>
                  <a:pt x="191" y="222"/>
                </a:cubicBezTo>
                <a:cubicBezTo>
                  <a:pt x="190" y="217"/>
                  <a:pt x="193" y="214"/>
                  <a:pt x="196" y="211"/>
                </a:cubicBezTo>
                <a:cubicBezTo>
                  <a:pt x="195" y="211"/>
                  <a:pt x="195" y="211"/>
                  <a:pt x="195" y="211"/>
                </a:cubicBezTo>
                <a:cubicBezTo>
                  <a:pt x="196" y="209"/>
                  <a:pt x="196" y="208"/>
                  <a:pt x="197" y="207"/>
                </a:cubicBezTo>
                <a:cubicBezTo>
                  <a:pt x="197" y="206"/>
                  <a:pt x="199" y="205"/>
                  <a:pt x="198" y="204"/>
                </a:cubicBezTo>
                <a:cubicBezTo>
                  <a:pt x="200" y="201"/>
                  <a:pt x="201" y="198"/>
                  <a:pt x="199" y="194"/>
                </a:cubicBezTo>
                <a:cubicBezTo>
                  <a:pt x="202" y="192"/>
                  <a:pt x="199" y="188"/>
                  <a:pt x="202" y="187"/>
                </a:cubicBezTo>
                <a:cubicBezTo>
                  <a:pt x="202" y="184"/>
                  <a:pt x="206" y="182"/>
                  <a:pt x="204" y="179"/>
                </a:cubicBezTo>
                <a:cubicBezTo>
                  <a:pt x="205" y="175"/>
                  <a:pt x="209" y="178"/>
                  <a:pt x="211" y="176"/>
                </a:cubicBezTo>
                <a:cubicBezTo>
                  <a:pt x="216" y="172"/>
                  <a:pt x="208" y="165"/>
                  <a:pt x="215" y="163"/>
                </a:cubicBezTo>
                <a:cubicBezTo>
                  <a:pt x="215" y="162"/>
                  <a:pt x="213" y="159"/>
                  <a:pt x="215" y="158"/>
                </a:cubicBezTo>
                <a:cubicBezTo>
                  <a:pt x="219" y="159"/>
                  <a:pt x="223" y="157"/>
                  <a:pt x="226" y="156"/>
                </a:cubicBezTo>
                <a:cubicBezTo>
                  <a:pt x="230" y="155"/>
                  <a:pt x="227" y="150"/>
                  <a:pt x="229" y="148"/>
                </a:cubicBezTo>
                <a:cubicBezTo>
                  <a:pt x="237" y="142"/>
                  <a:pt x="240" y="134"/>
                  <a:pt x="247" y="128"/>
                </a:cubicBezTo>
                <a:cubicBezTo>
                  <a:pt x="255" y="126"/>
                  <a:pt x="257" y="118"/>
                  <a:pt x="263" y="113"/>
                </a:cubicBezTo>
                <a:cubicBezTo>
                  <a:pt x="265" y="110"/>
                  <a:pt x="262" y="106"/>
                  <a:pt x="266" y="105"/>
                </a:cubicBezTo>
                <a:cubicBezTo>
                  <a:pt x="269" y="104"/>
                  <a:pt x="272" y="100"/>
                  <a:pt x="276" y="98"/>
                </a:cubicBezTo>
                <a:cubicBezTo>
                  <a:pt x="277" y="95"/>
                  <a:pt x="281" y="95"/>
                  <a:pt x="283" y="91"/>
                </a:cubicBezTo>
                <a:cubicBezTo>
                  <a:pt x="287" y="93"/>
                  <a:pt x="290" y="89"/>
                  <a:pt x="292" y="86"/>
                </a:cubicBezTo>
                <a:cubicBezTo>
                  <a:pt x="294" y="86"/>
                  <a:pt x="296" y="84"/>
                  <a:pt x="298" y="84"/>
                </a:cubicBezTo>
                <a:cubicBezTo>
                  <a:pt x="299" y="83"/>
                  <a:pt x="299" y="81"/>
                  <a:pt x="300" y="82"/>
                </a:cubicBezTo>
                <a:cubicBezTo>
                  <a:pt x="304" y="76"/>
                  <a:pt x="309" y="75"/>
                  <a:pt x="314" y="71"/>
                </a:cubicBezTo>
                <a:cubicBezTo>
                  <a:pt x="316" y="71"/>
                  <a:pt x="318" y="70"/>
                  <a:pt x="320" y="69"/>
                </a:cubicBezTo>
                <a:cubicBezTo>
                  <a:pt x="322" y="72"/>
                  <a:pt x="324" y="68"/>
                  <a:pt x="327" y="68"/>
                </a:cubicBezTo>
                <a:cubicBezTo>
                  <a:pt x="328" y="68"/>
                  <a:pt x="329" y="70"/>
                  <a:pt x="330" y="69"/>
                </a:cubicBezTo>
                <a:cubicBezTo>
                  <a:pt x="333" y="69"/>
                  <a:pt x="334" y="67"/>
                  <a:pt x="335" y="65"/>
                </a:cubicBezTo>
                <a:cubicBezTo>
                  <a:pt x="335" y="64"/>
                  <a:pt x="335" y="64"/>
                  <a:pt x="335" y="64"/>
                </a:cubicBezTo>
                <a:cubicBezTo>
                  <a:pt x="338" y="62"/>
                  <a:pt x="340" y="57"/>
                  <a:pt x="342" y="54"/>
                </a:cubicBezTo>
                <a:cubicBezTo>
                  <a:pt x="342" y="54"/>
                  <a:pt x="343" y="53"/>
                  <a:pt x="344" y="54"/>
                </a:cubicBezTo>
                <a:cubicBezTo>
                  <a:pt x="344" y="52"/>
                  <a:pt x="348" y="53"/>
                  <a:pt x="347" y="50"/>
                </a:cubicBezTo>
                <a:cubicBezTo>
                  <a:pt x="348" y="51"/>
                  <a:pt x="348" y="51"/>
                  <a:pt x="348" y="51"/>
                </a:cubicBezTo>
                <a:cubicBezTo>
                  <a:pt x="351" y="50"/>
                  <a:pt x="352" y="54"/>
                  <a:pt x="355" y="54"/>
                </a:cubicBezTo>
                <a:cubicBezTo>
                  <a:pt x="356" y="54"/>
                  <a:pt x="358" y="55"/>
                  <a:pt x="357" y="56"/>
                </a:cubicBezTo>
                <a:cubicBezTo>
                  <a:pt x="357" y="57"/>
                  <a:pt x="356" y="57"/>
                  <a:pt x="355" y="58"/>
                </a:cubicBezTo>
                <a:cubicBezTo>
                  <a:pt x="354" y="59"/>
                  <a:pt x="353" y="61"/>
                  <a:pt x="354" y="61"/>
                </a:cubicBezTo>
                <a:cubicBezTo>
                  <a:pt x="354" y="61"/>
                  <a:pt x="354" y="61"/>
                  <a:pt x="354" y="61"/>
                </a:cubicBezTo>
                <a:cubicBezTo>
                  <a:pt x="355" y="61"/>
                  <a:pt x="355" y="61"/>
                  <a:pt x="355" y="61"/>
                </a:cubicBezTo>
                <a:cubicBezTo>
                  <a:pt x="356" y="61"/>
                  <a:pt x="357" y="62"/>
                  <a:pt x="358" y="60"/>
                </a:cubicBezTo>
                <a:cubicBezTo>
                  <a:pt x="360" y="60"/>
                  <a:pt x="359" y="63"/>
                  <a:pt x="360" y="63"/>
                </a:cubicBezTo>
                <a:cubicBezTo>
                  <a:pt x="361" y="65"/>
                  <a:pt x="362" y="67"/>
                  <a:pt x="360" y="69"/>
                </a:cubicBezTo>
                <a:cubicBezTo>
                  <a:pt x="358" y="69"/>
                  <a:pt x="358" y="69"/>
                  <a:pt x="356" y="69"/>
                </a:cubicBezTo>
                <a:cubicBezTo>
                  <a:pt x="354" y="72"/>
                  <a:pt x="350" y="72"/>
                  <a:pt x="347" y="73"/>
                </a:cubicBezTo>
                <a:cubicBezTo>
                  <a:pt x="345" y="72"/>
                  <a:pt x="344" y="73"/>
                  <a:pt x="342" y="71"/>
                </a:cubicBezTo>
                <a:cubicBezTo>
                  <a:pt x="341" y="72"/>
                  <a:pt x="339" y="73"/>
                  <a:pt x="337" y="74"/>
                </a:cubicBezTo>
                <a:cubicBezTo>
                  <a:pt x="338" y="80"/>
                  <a:pt x="332" y="78"/>
                  <a:pt x="328" y="79"/>
                </a:cubicBezTo>
                <a:cubicBezTo>
                  <a:pt x="329" y="81"/>
                  <a:pt x="329" y="81"/>
                  <a:pt x="329" y="81"/>
                </a:cubicBezTo>
                <a:cubicBezTo>
                  <a:pt x="328" y="84"/>
                  <a:pt x="325" y="86"/>
                  <a:pt x="322" y="87"/>
                </a:cubicBezTo>
                <a:cubicBezTo>
                  <a:pt x="322" y="90"/>
                  <a:pt x="320" y="91"/>
                  <a:pt x="321" y="93"/>
                </a:cubicBezTo>
                <a:cubicBezTo>
                  <a:pt x="322" y="93"/>
                  <a:pt x="322" y="93"/>
                  <a:pt x="322" y="93"/>
                </a:cubicBezTo>
                <a:cubicBezTo>
                  <a:pt x="327" y="89"/>
                  <a:pt x="331" y="86"/>
                  <a:pt x="337" y="84"/>
                </a:cubicBezTo>
                <a:cubicBezTo>
                  <a:pt x="337" y="85"/>
                  <a:pt x="339" y="86"/>
                  <a:pt x="339" y="88"/>
                </a:cubicBezTo>
                <a:cubicBezTo>
                  <a:pt x="340" y="88"/>
                  <a:pt x="340" y="88"/>
                  <a:pt x="340" y="88"/>
                </a:cubicBezTo>
                <a:cubicBezTo>
                  <a:pt x="342" y="85"/>
                  <a:pt x="345" y="88"/>
                  <a:pt x="346" y="90"/>
                </a:cubicBezTo>
                <a:cubicBezTo>
                  <a:pt x="349" y="90"/>
                  <a:pt x="352" y="88"/>
                  <a:pt x="354" y="86"/>
                </a:cubicBezTo>
                <a:cubicBezTo>
                  <a:pt x="359" y="85"/>
                  <a:pt x="363" y="82"/>
                  <a:pt x="367" y="79"/>
                </a:cubicBezTo>
                <a:cubicBezTo>
                  <a:pt x="367" y="77"/>
                  <a:pt x="365" y="75"/>
                  <a:pt x="367" y="73"/>
                </a:cubicBezTo>
                <a:cubicBezTo>
                  <a:pt x="372" y="69"/>
                  <a:pt x="374" y="62"/>
                  <a:pt x="380" y="60"/>
                </a:cubicBezTo>
                <a:cubicBezTo>
                  <a:pt x="385" y="54"/>
                  <a:pt x="391" y="51"/>
                  <a:pt x="394" y="44"/>
                </a:cubicBezTo>
                <a:cubicBezTo>
                  <a:pt x="393" y="45"/>
                  <a:pt x="391" y="45"/>
                  <a:pt x="390" y="44"/>
                </a:cubicBezTo>
                <a:cubicBezTo>
                  <a:pt x="390" y="45"/>
                  <a:pt x="390" y="45"/>
                  <a:pt x="390" y="45"/>
                </a:cubicBezTo>
                <a:cubicBezTo>
                  <a:pt x="389" y="44"/>
                  <a:pt x="390" y="42"/>
                  <a:pt x="390" y="41"/>
                </a:cubicBezTo>
                <a:cubicBezTo>
                  <a:pt x="392" y="39"/>
                  <a:pt x="394" y="36"/>
                  <a:pt x="397" y="37"/>
                </a:cubicBezTo>
                <a:cubicBezTo>
                  <a:pt x="400" y="39"/>
                  <a:pt x="396" y="40"/>
                  <a:pt x="397" y="43"/>
                </a:cubicBezTo>
                <a:cubicBezTo>
                  <a:pt x="400" y="43"/>
                  <a:pt x="403" y="41"/>
                  <a:pt x="405" y="38"/>
                </a:cubicBezTo>
                <a:cubicBezTo>
                  <a:pt x="402" y="37"/>
                  <a:pt x="405" y="35"/>
                  <a:pt x="404" y="34"/>
                </a:cubicBezTo>
                <a:cubicBezTo>
                  <a:pt x="405" y="33"/>
                  <a:pt x="404" y="32"/>
                  <a:pt x="404" y="31"/>
                </a:cubicBezTo>
                <a:cubicBezTo>
                  <a:pt x="406" y="30"/>
                  <a:pt x="407" y="28"/>
                  <a:pt x="410" y="29"/>
                </a:cubicBezTo>
                <a:cubicBezTo>
                  <a:pt x="411" y="28"/>
                  <a:pt x="413" y="26"/>
                  <a:pt x="412" y="24"/>
                </a:cubicBezTo>
                <a:cubicBezTo>
                  <a:pt x="413" y="24"/>
                  <a:pt x="415" y="25"/>
                  <a:pt x="416" y="25"/>
                </a:cubicBezTo>
                <a:cubicBezTo>
                  <a:pt x="417" y="23"/>
                  <a:pt x="415" y="21"/>
                  <a:pt x="417" y="20"/>
                </a:cubicBezTo>
                <a:cubicBezTo>
                  <a:pt x="421" y="25"/>
                  <a:pt x="424" y="16"/>
                  <a:pt x="427" y="23"/>
                </a:cubicBezTo>
                <a:cubicBezTo>
                  <a:pt x="426" y="24"/>
                  <a:pt x="426" y="24"/>
                  <a:pt x="426" y="24"/>
                </a:cubicBezTo>
                <a:cubicBezTo>
                  <a:pt x="425" y="24"/>
                  <a:pt x="425" y="24"/>
                  <a:pt x="425" y="23"/>
                </a:cubicBezTo>
                <a:cubicBezTo>
                  <a:pt x="424" y="25"/>
                  <a:pt x="424" y="25"/>
                  <a:pt x="424" y="25"/>
                </a:cubicBezTo>
                <a:cubicBezTo>
                  <a:pt x="420" y="25"/>
                  <a:pt x="419" y="31"/>
                  <a:pt x="415" y="31"/>
                </a:cubicBezTo>
                <a:cubicBezTo>
                  <a:pt x="413" y="33"/>
                  <a:pt x="417" y="35"/>
                  <a:pt x="414" y="37"/>
                </a:cubicBezTo>
                <a:cubicBezTo>
                  <a:pt x="413" y="36"/>
                  <a:pt x="412" y="38"/>
                  <a:pt x="412" y="36"/>
                </a:cubicBezTo>
                <a:cubicBezTo>
                  <a:pt x="412" y="35"/>
                  <a:pt x="413" y="35"/>
                  <a:pt x="413" y="34"/>
                </a:cubicBezTo>
                <a:cubicBezTo>
                  <a:pt x="412" y="34"/>
                  <a:pt x="411" y="34"/>
                  <a:pt x="411" y="35"/>
                </a:cubicBezTo>
                <a:cubicBezTo>
                  <a:pt x="411" y="35"/>
                  <a:pt x="411" y="35"/>
                  <a:pt x="411" y="35"/>
                </a:cubicBezTo>
                <a:cubicBezTo>
                  <a:pt x="409" y="37"/>
                  <a:pt x="409" y="37"/>
                  <a:pt x="409" y="37"/>
                </a:cubicBezTo>
                <a:cubicBezTo>
                  <a:pt x="410" y="37"/>
                  <a:pt x="410" y="37"/>
                  <a:pt x="410" y="37"/>
                </a:cubicBezTo>
                <a:cubicBezTo>
                  <a:pt x="412" y="37"/>
                  <a:pt x="410" y="39"/>
                  <a:pt x="410" y="40"/>
                </a:cubicBezTo>
                <a:cubicBezTo>
                  <a:pt x="413" y="41"/>
                  <a:pt x="411" y="47"/>
                  <a:pt x="415" y="47"/>
                </a:cubicBezTo>
                <a:cubicBezTo>
                  <a:pt x="417" y="48"/>
                  <a:pt x="419" y="47"/>
                  <a:pt x="420" y="49"/>
                </a:cubicBezTo>
                <a:cubicBezTo>
                  <a:pt x="419" y="51"/>
                  <a:pt x="420" y="52"/>
                  <a:pt x="420" y="54"/>
                </a:cubicBezTo>
                <a:cubicBezTo>
                  <a:pt x="421" y="54"/>
                  <a:pt x="421" y="54"/>
                  <a:pt x="421" y="54"/>
                </a:cubicBezTo>
                <a:cubicBezTo>
                  <a:pt x="421" y="54"/>
                  <a:pt x="423" y="55"/>
                  <a:pt x="423" y="56"/>
                </a:cubicBezTo>
                <a:cubicBezTo>
                  <a:pt x="422" y="60"/>
                  <a:pt x="426" y="60"/>
                  <a:pt x="426" y="62"/>
                </a:cubicBezTo>
                <a:cubicBezTo>
                  <a:pt x="423" y="64"/>
                  <a:pt x="419" y="69"/>
                  <a:pt x="415" y="65"/>
                </a:cubicBezTo>
                <a:cubicBezTo>
                  <a:pt x="413" y="67"/>
                  <a:pt x="409" y="68"/>
                  <a:pt x="409" y="72"/>
                </a:cubicBezTo>
                <a:cubicBezTo>
                  <a:pt x="411" y="73"/>
                  <a:pt x="408" y="78"/>
                  <a:pt x="412" y="77"/>
                </a:cubicBezTo>
                <a:cubicBezTo>
                  <a:pt x="414" y="75"/>
                  <a:pt x="416" y="78"/>
                  <a:pt x="416" y="79"/>
                </a:cubicBezTo>
                <a:cubicBezTo>
                  <a:pt x="416" y="79"/>
                  <a:pt x="416" y="80"/>
                  <a:pt x="416" y="81"/>
                </a:cubicBezTo>
                <a:cubicBezTo>
                  <a:pt x="421" y="81"/>
                  <a:pt x="423" y="78"/>
                  <a:pt x="427" y="77"/>
                </a:cubicBezTo>
                <a:cubicBezTo>
                  <a:pt x="429" y="74"/>
                  <a:pt x="432" y="72"/>
                  <a:pt x="435" y="71"/>
                </a:cubicBezTo>
                <a:cubicBezTo>
                  <a:pt x="437" y="71"/>
                  <a:pt x="440" y="68"/>
                  <a:pt x="441" y="72"/>
                </a:cubicBezTo>
                <a:cubicBezTo>
                  <a:pt x="441" y="74"/>
                  <a:pt x="440" y="76"/>
                  <a:pt x="438" y="78"/>
                </a:cubicBezTo>
                <a:cubicBezTo>
                  <a:pt x="436" y="83"/>
                  <a:pt x="443" y="80"/>
                  <a:pt x="444" y="83"/>
                </a:cubicBezTo>
                <a:cubicBezTo>
                  <a:pt x="443" y="91"/>
                  <a:pt x="434" y="92"/>
                  <a:pt x="427" y="93"/>
                </a:cubicBezTo>
                <a:cubicBezTo>
                  <a:pt x="426" y="91"/>
                  <a:pt x="426" y="88"/>
                  <a:pt x="427" y="87"/>
                </a:cubicBezTo>
                <a:cubicBezTo>
                  <a:pt x="425" y="86"/>
                  <a:pt x="423" y="86"/>
                  <a:pt x="422" y="85"/>
                </a:cubicBezTo>
                <a:cubicBezTo>
                  <a:pt x="417" y="87"/>
                  <a:pt x="412" y="90"/>
                  <a:pt x="407" y="88"/>
                </a:cubicBezTo>
                <a:cubicBezTo>
                  <a:pt x="406" y="91"/>
                  <a:pt x="405" y="93"/>
                  <a:pt x="407" y="94"/>
                </a:cubicBezTo>
                <a:cubicBezTo>
                  <a:pt x="407" y="95"/>
                  <a:pt x="407" y="96"/>
                  <a:pt x="407" y="97"/>
                </a:cubicBezTo>
                <a:cubicBezTo>
                  <a:pt x="409" y="96"/>
                  <a:pt x="411" y="98"/>
                  <a:pt x="413" y="97"/>
                </a:cubicBezTo>
                <a:cubicBezTo>
                  <a:pt x="414" y="100"/>
                  <a:pt x="416" y="103"/>
                  <a:pt x="420" y="104"/>
                </a:cubicBezTo>
                <a:cubicBezTo>
                  <a:pt x="422" y="102"/>
                  <a:pt x="424" y="108"/>
                  <a:pt x="427" y="104"/>
                </a:cubicBezTo>
                <a:cubicBezTo>
                  <a:pt x="428" y="101"/>
                  <a:pt x="432" y="102"/>
                  <a:pt x="434" y="100"/>
                </a:cubicBezTo>
                <a:cubicBezTo>
                  <a:pt x="439" y="101"/>
                  <a:pt x="442" y="95"/>
                  <a:pt x="445" y="98"/>
                </a:cubicBezTo>
                <a:cubicBezTo>
                  <a:pt x="450" y="97"/>
                  <a:pt x="448" y="90"/>
                  <a:pt x="451" y="87"/>
                </a:cubicBezTo>
                <a:cubicBezTo>
                  <a:pt x="454" y="90"/>
                  <a:pt x="454" y="90"/>
                  <a:pt x="454" y="90"/>
                </a:cubicBezTo>
                <a:cubicBezTo>
                  <a:pt x="457" y="90"/>
                  <a:pt x="459" y="83"/>
                  <a:pt x="462" y="87"/>
                </a:cubicBezTo>
                <a:cubicBezTo>
                  <a:pt x="463" y="86"/>
                  <a:pt x="463" y="85"/>
                  <a:pt x="463" y="84"/>
                </a:cubicBezTo>
                <a:cubicBezTo>
                  <a:pt x="463" y="82"/>
                  <a:pt x="463" y="78"/>
                  <a:pt x="461" y="78"/>
                </a:cubicBezTo>
                <a:cubicBezTo>
                  <a:pt x="458" y="81"/>
                  <a:pt x="453" y="81"/>
                  <a:pt x="451" y="85"/>
                </a:cubicBezTo>
                <a:cubicBezTo>
                  <a:pt x="450" y="82"/>
                  <a:pt x="447" y="87"/>
                  <a:pt x="445" y="83"/>
                </a:cubicBezTo>
                <a:cubicBezTo>
                  <a:pt x="446" y="78"/>
                  <a:pt x="448" y="74"/>
                  <a:pt x="452" y="71"/>
                </a:cubicBezTo>
                <a:cubicBezTo>
                  <a:pt x="450" y="69"/>
                  <a:pt x="450" y="69"/>
                  <a:pt x="450" y="69"/>
                </a:cubicBezTo>
                <a:cubicBezTo>
                  <a:pt x="448" y="71"/>
                  <a:pt x="447" y="73"/>
                  <a:pt x="444" y="73"/>
                </a:cubicBezTo>
                <a:cubicBezTo>
                  <a:pt x="444" y="73"/>
                  <a:pt x="444" y="72"/>
                  <a:pt x="444" y="72"/>
                </a:cubicBezTo>
                <a:cubicBezTo>
                  <a:pt x="439" y="69"/>
                  <a:pt x="444" y="66"/>
                  <a:pt x="446" y="63"/>
                </a:cubicBezTo>
                <a:cubicBezTo>
                  <a:pt x="452" y="62"/>
                  <a:pt x="452" y="57"/>
                  <a:pt x="458" y="55"/>
                </a:cubicBezTo>
                <a:cubicBezTo>
                  <a:pt x="459" y="53"/>
                  <a:pt x="459" y="51"/>
                  <a:pt x="458" y="49"/>
                </a:cubicBezTo>
                <a:cubicBezTo>
                  <a:pt x="456" y="49"/>
                  <a:pt x="455" y="51"/>
                  <a:pt x="454" y="49"/>
                </a:cubicBezTo>
                <a:cubicBezTo>
                  <a:pt x="453" y="48"/>
                  <a:pt x="454" y="48"/>
                  <a:pt x="454" y="47"/>
                </a:cubicBezTo>
                <a:cubicBezTo>
                  <a:pt x="458" y="46"/>
                  <a:pt x="460" y="43"/>
                  <a:pt x="462" y="40"/>
                </a:cubicBezTo>
                <a:cubicBezTo>
                  <a:pt x="465" y="40"/>
                  <a:pt x="466" y="37"/>
                  <a:pt x="468" y="39"/>
                </a:cubicBezTo>
                <a:cubicBezTo>
                  <a:pt x="471" y="39"/>
                  <a:pt x="473" y="36"/>
                  <a:pt x="475" y="34"/>
                </a:cubicBezTo>
                <a:cubicBezTo>
                  <a:pt x="475" y="34"/>
                  <a:pt x="476" y="34"/>
                  <a:pt x="475" y="35"/>
                </a:cubicBezTo>
                <a:cubicBezTo>
                  <a:pt x="476" y="35"/>
                  <a:pt x="476" y="35"/>
                  <a:pt x="476" y="35"/>
                </a:cubicBezTo>
                <a:cubicBezTo>
                  <a:pt x="476" y="38"/>
                  <a:pt x="480" y="35"/>
                  <a:pt x="481" y="38"/>
                </a:cubicBezTo>
                <a:cubicBezTo>
                  <a:pt x="485" y="34"/>
                  <a:pt x="485" y="34"/>
                  <a:pt x="485" y="34"/>
                </a:cubicBezTo>
                <a:cubicBezTo>
                  <a:pt x="485" y="34"/>
                  <a:pt x="485" y="34"/>
                  <a:pt x="485" y="34"/>
                </a:cubicBezTo>
                <a:cubicBezTo>
                  <a:pt x="486" y="33"/>
                  <a:pt x="486" y="31"/>
                  <a:pt x="488" y="31"/>
                </a:cubicBezTo>
                <a:cubicBezTo>
                  <a:pt x="496" y="35"/>
                  <a:pt x="497" y="21"/>
                  <a:pt x="505" y="23"/>
                </a:cubicBezTo>
                <a:cubicBezTo>
                  <a:pt x="505" y="24"/>
                  <a:pt x="507" y="21"/>
                  <a:pt x="508" y="24"/>
                </a:cubicBezTo>
                <a:cubicBezTo>
                  <a:pt x="508" y="26"/>
                  <a:pt x="506" y="25"/>
                  <a:pt x="506" y="26"/>
                </a:cubicBezTo>
                <a:cubicBezTo>
                  <a:pt x="507" y="27"/>
                  <a:pt x="507" y="27"/>
                  <a:pt x="507" y="27"/>
                </a:cubicBezTo>
                <a:cubicBezTo>
                  <a:pt x="506" y="28"/>
                  <a:pt x="505" y="30"/>
                  <a:pt x="505" y="31"/>
                </a:cubicBezTo>
                <a:cubicBezTo>
                  <a:pt x="506" y="31"/>
                  <a:pt x="506" y="31"/>
                  <a:pt x="506" y="31"/>
                </a:cubicBezTo>
                <a:cubicBezTo>
                  <a:pt x="510" y="28"/>
                  <a:pt x="515" y="28"/>
                  <a:pt x="519" y="28"/>
                </a:cubicBezTo>
                <a:cubicBezTo>
                  <a:pt x="521" y="29"/>
                  <a:pt x="521" y="31"/>
                  <a:pt x="523" y="30"/>
                </a:cubicBezTo>
                <a:cubicBezTo>
                  <a:pt x="524" y="30"/>
                  <a:pt x="524" y="29"/>
                  <a:pt x="524" y="28"/>
                </a:cubicBezTo>
                <a:cubicBezTo>
                  <a:pt x="523" y="27"/>
                  <a:pt x="522" y="29"/>
                  <a:pt x="521" y="28"/>
                </a:cubicBezTo>
                <a:cubicBezTo>
                  <a:pt x="520" y="27"/>
                  <a:pt x="519" y="28"/>
                  <a:pt x="519" y="26"/>
                </a:cubicBezTo>
                <a:cubicBezTo>
                  <a:pt x="521" y="24"/>
                  <a:pt x="524" y="23"/>
                  <a:pt x="527" y="22"/>
                </a:cubicBezTo>
                <a:cubicBezTo>
                  <a:pt x="527" y="22"/>
                  <a:pt x="527" y="23"/>
                  <a:pt x="527" y="23"/>
                </a:cubicBezTo>
                <a:cubicBezTo>
                  <a:pt x="528" y="23"/>
                  <a:pt x="528" y="22"/>
                  <a:pt x="529" y="21"/>
                </a:cubicBezTo>
                <a:cubicBezTo>
                  <a:pt x="531" y="18"/>
                  <a:pt x="533" y="21"/>
                  <a:pt x="535" y="22"/>
                </a:cubicBezTo>
                <a:cubicBezTo>
                  <a:pt x="537" y="21"/>
                  <a:pt x="537" y="18"/>
                  <a:pt x="539" y="18"/>
                </a:cubicBezTo>
                <a:cubicBezTo>
                  <a:pt x="541" y="15"/>
                  <a:pt x="545" y="16"/>
                  <a:pt x="548" y="12"/>
                </a:cubicBezTo>
                <a:cubicBezTo>
                  <a:pt x="552" y="10"/>
                  <a:pt x="555" y="13"/>
                  <a:pt x="557" y="8"/>
                </a:cubicBezTo>
                <a:cubicBezTo>
                  <a:pt x="561" y="9"/>
                  <a:pt x="564" y="8"/>
                  <a:pt x="567" y="11"/>
                </a:cubicBezTo>
                <a:cubicBezTo>
                  <a:pt x="567" y="11"/>
                  <a:pt x="567" y="11"/>
                  <a:pt x="567" y="11"/>
                </a:cubicBezTo>
                <a:cubicBezTo>
                  <a:pt x="566" y="9"/>
                  <a:pt x="567" y="7"/>
                  <a:pt x="567" y="6"/>
                </a:cubicBezTo>
                <a:close/>
                <a:moveTo>
                  <a:pt x="475" y="14"/>
                </a:moveTo>
                <a:cubicBezTo>
                  <a:pt x="476" y="14"/>
                  <a:pt x="476" y="13"/>
                  <a:pt x="476" y="13"/>
                </a:cubicBezTo>
                <a:cubicBezTo>
                  <a:pt x="477" y="14"/>
                  <a:pt x="478" y="12"/>
                  <a:pt x="479" y="13"/>
                </a:cubicBezTo>
                <a:cubicBezTo>
                  <a:pt x="478" y="15"/>
                  <a:pt x="476" y="15"/>
                  <a:pt x="475" y="16"/>
                </a:cubicBezTo>
                <a:lnTo>
                  <a:pt x="475" y="14"/>
                </a:lnTo>
                <a:close/>
                <a:moveTo>
                  <a:pt x="467" y="16"/>
                </a:moveTo>
                <a:cubicBezTo>
                  <a:pt x="468" y="14"/>
                  <a:pt x="470" y="17"/>
                  <a:pt x="471" y="15"/>
                </a:cubicBezTo>
                <a:cubicBezTo>
                  <a:pt x="471" y="17"/>
                  <a:pt x="469" y="18"/>
                  <a:pt x="467" y="19"/>
                </a:cubicBezTo>
                <a:cubicBezTo>
                  <a:pt x="465" y="19"/>
                  <a:pt x="465" y="19"/>
                  <a:pt x="465" y="19"/>
                </a:cubicBezTo>
                <a:cubicBezTo>
                  <a:pt x="466" y="18"/>
                  <a:pt x="466" y="17"/>
                  <a:pt x="467" y="16"/>
                </a:cubicBezTo>
                <a:close/>
                <a:moveTo>
                  <a:pt x="80" y="27"/>
                </a:moveTo>
                <a:cubicBezTo>
                  <a:pt x="81" y="25"/>
                  <a:pt x="80" y="25"/>
                  <a:pt x="81" y="23"/>
                </a:cubicBezTo>
                <a:cubicBezTo>
                  <a:pt x="83" y="22"/>
                  <a:pt x="85" y="21"/>
                  <a:pt x="88" y="21"/>
                </a:cubicBezTo>
                <a:cubicBezTo>
                  <a:pt x="87" y="24"/>
                  <a:pt x="83" y="26"/>
                  <a:pt x="80" y="27"/>
                </a:cubicBezTo>
                <a:close/>
                <a:moveTo>
                  <a:pt x="119" y="9"/>
                </a:moveTo>
                <a:cubicBezTo>
                  <a:pt x="117" y="12"/>
                  <a:pt x="114" y="9"/>
                  <a:pt x="112" y="13"/>
                </a:cubicBezTo>
                <a:cubicBezTo>
                  <a:pt x="112" y="15"/>
                  <a:pt x="110" y="14"/>
                  <a:pt x="109" y="15"/>
                </a:cubicBezTo>
                <a:cubicBezTo>
                  <a:pt x="108" y="12"/>
                  <a:pt x="112" y="13"/>
                  <a:pt x="112" y="10"/>
                </a:cubicBezTo>
                <a:cubicBezTo>
                  <a:pt x="114" y="12"/>
                  <a:pt x="115" y="9"/>
                  <a:pt x="115" y="9"/>
                </a:cubicBezTo>
                <a:cubicBezTo>
                  <a:pt x="118" y="7"/>
                  <a:pt x="119" y="4"/>
                  <a:pt x="122" y="5"/>
                </a:cubicBezTo>
                <a:cubicBezTo>
                  <a:pt x="122" y="7"/>
                  <a:pt x="118" y="6"/>
                  <a:pt x="119" y="9"/>
                </a:cubicBezTo>
                <a:close/>
                <a:moveTo>
                  <a:pt x="280" y="50"/>
                </a:moveTo>
                <a:cubicBezTo>
                  <a:pt x="279" y="50"/>
                  <a:pt x="279" y="50"/>
                  <a:pt x="278" y="49"/>
                </a:cubicBezTo>
                <a:cubicBezTo>
                  <a:pt x="278" y="50"/>
                  <a:pt x="278" y="50"/>
                  <a:pt x="277" y="50"/>
                </a:cubicBezTo>
                <a:cubicBezTo>
                  <a:pt x="276" y="49"/>
                  <a:pt x="276" y="47"/>
                  <a:pt x="276" y="47"/>
                </a:cubicBezTo>
                <a:cubicBezTo>
                  <a:pt x="274" y="45"/>
                  <a:pt x="273" y="50"/>
                  <a:pt x="271" y="48"/>
                </a:cubicBezTo>
                <a:cubicBezTo>
                  <a:pt x="272" y="46"/>
                  <a:pt x="272" y="43"/>
                  <a:pt x="275" y="43"/>
                </a:cubicBezTo>
                <a:cubicBezTo>
                  <a:pt x="275" y="44"/>
                  <a:pt x="276" y="44"/>
                  <a:pt x="277" y="44"/>
                </a:cubicBezTo>
                <a:cubicBezTo>
                  <a:pt x="278" y="42"/>
                  <a:pt x="279" y="41"/>
                  <a:pt x="280" y="41"/>
                </a:cubicBezTo>
                <a:cubicBezTo>
                  <a:pt x="283" y="40"/>
                  <a:pt x="284" y="40"/>
                  <a:pt x="284" y="43"/>
                </a:cubicBezTo>
                <a:cubicBezTo>
                  <a:pt x="283" y="46"/>
                  <a:pt x="283" y="50"/>
                  <a:pt x="280" y="50"/>
                </a:cubicBezTo>
                <a:close/>
                <a:moveTo>
                  <a:pt x="294" y="37"/>
                </a:moveTo>
                <a:cubicBezTo>
                  <a:pt x="294" y="38"/>
                  <a:pt x="294" y="38"/>
                  <a:pt x="294" y="38"/>
                </a:cubicBezTo>
                <a:cubicBezTo>
                  <a:pt x="294" y="38"/>
                  <a:pt x="294" y="38"/>
                  <a:pt x="294" y="39"/>
                </a:cubicBezTo>
                <a:cubicBezTo>
                  <a:pt x="294" y="39"/>
                  <a:pt x="294" y="41"/>
                  <a:pt x="293" y="42"/>
                </a:cubicBezTo>
                <a:cubicBezTo>
                  <a:pt x="292" y="44"/>
                  <a:pt x="289" y="39"/>
                  <a:pt x="288" y="43"/>
                </a:cubicBezTo>
                <a:cubicBezTo>
                  <a:pt x="288" y="43"/>
                  <a:pt x="288" y="43"/>
                  <a:pt x="288" y="43"/>
                </a:cubicBezTo>
                <a:cubicBezTo>
                  <a:pt x="288" y="43"/>
                  <a:pt x="288" y="43"/>
                  <a:pt x="288" y="44"/>
                </a:cubicBezTo>
                <a:cubicBezTo>
                  <a:pt x="289" y="44"/>
                  <a:pt x="289" y="45"/>
                  <a:pt x="288" y="45"/>
                </a:cubicBezTo>
                <a:cubicBezTo>
                  <a:pt x="288" y="45"/>
                  <a:pt x="288" y="44"/>
                  <a:pt x="288" y="44"/>
                </a:cubicBezTo>
                <a:cubicBezTo>
                  <a:pt x="288" y="44"/>
                  <a:pt x="288" y="43"/>
                  <a:pt x="288" y="43"/>
                </a:cubicBezTo>
                <a:cubicBezTo>
                  <a:pt x="288" y="43"/>
                  <a:pt x="288" y="43"/>
                  <a:pt x="288" y="43"/>
                </a:cubicBezTo>
                <a:cubicBezTo>
                  <a:pt x="288" y="44"/>
                  <a:pt x="287" y="44"/>
                  <a:pt x="286" y="44"/>
                </a:cubicBezTo>
                <a:cubicBezTo>
                  <a:pt x="286" y="43"/>
                  <a:pt x="286" y="41"/>
                  <a:pt x="285" y="42"/>
                </a:cubicBezTo>
                <a:cubicBezTo>
                  <a:pt x="288" y="40"/>
                  <a:pt x="288" y="36"/>
                  <a:pt x="289" y="33"/>
                </a:cubicBezTo>
                <a:cubicBezTo>
                  <a:pt x="292" y="33"/>
                  <a:pt x="293" y="35"/>
                  <a:pt x="295" y="36"/>
                </a:cubicBezTo>
                <a:cubicBezTo>
                  <a:pt x="295" y="36"/>
                  <a:pt x="294" y="37"/>
                  <a:pt x="294" y="37"/>
                </a:cubicBezTo>
                <a:close/>
                <a:moveTo>
                  <a:pt x="289" y="22"/>
                </a:moveTo>
                <a:cubicBezTo>
                  <a:pt x="283" y="22"/>
                  <a:pt x="282" y="31"/>
                  <a:pt x="275" y="30"/>
                </a:cubicBezTo>
                <a:cubicBezTo>
                  <a:pt x="273" y="27"/>
                  <a:pt x="277" y="26"/>
                  <a:pt x="279" y="24"/>
                </a:cubicBezTo>
                <a:cubicBezTo>
                  <a:pt x="282" y="24"/>
                  <a:pt x="284" y="20"/>
                  <a:pt x="287" y="20"/>
                </a:cubicBezTo>
                <a:cubicBezTo>
                  <a:pt x="290" y="17"/>
                  <a:pt x="293" y="13"/>
                  <a:pt x="296" y="13"/>
                </a:cubicBezTo>
                <a:cubicBezTo>
                  <a:pt x="297" y="14"/>
                  <a:pt x="298" y="14"/>
                  <a:pt x="299" y="14"/>
                </a:cubicBezTo>
                <a:cubicBezTo>
                  <a:pt x="299" y="14"/>
                  <a:pt x="299" y="14"/>
                  <a:pt x="299" y="13"/>
                </a:cubicBezTo>
                <a:cubicBezTo>
                  <a:pt x="300" y="14"/>
                  <a:pt x="300" y="14"/>
                  <a:pt x="300" y="14"/>
                </a:cubicBezTo>
                <a:cubicBezTo>
                  <a:pt x="297" y="18"/>
                  <a:pt x="293" y="19"/>
                  <a:pt x="289" y="22"/>
                </a:cubicBezTo>
                <a:close/>
                <a:moveTo>
                  <a:pt x="302" y="31"/>
                </a:moveTo>
                <a:cubicBezTo>
                  <a:pt x="301" y="31"/>
                  <a:pt x="301" y="31"/>
                  <a:pt x="301" y="31"/>
                </a:cubicBezTo>
                <a:cubicBezTo>
                  <a:pt x="303" y="31"/>
                  <a:pt x="301" y="28"/>
                  <a:pt x="303" y="28"/>
                </a:cubicBezTo>
                <a:cubicBezTo>
                  <a:pt x="303" y="29"/>
                  <a:pt x="304" y="28"/>
                  <a:pt x="305" y="29"/>
                </a:cubicBezTo>
                <a:cubicBezTo>
                  <a:pt x="304" y="30"/>
                  <a:pt x="303" y="31"/>
                  <a:pt x="302" y="31"/>
                </a:cubicBezTo>
                <a:close/>
                <a:moveTo>
                  <a:pt x="373" y="58"/>
                </a:moveTo>
                <a:cubicBezTo>
                  <a:pt x="369" y="58"/>
                  <a:pt x="371" y="66"/>
                  <a:pt x="367" y="62"/>
                </a:cubicBezTo>
                <a:cubicBezTo>
                  <a:pt x="366" y="60"/>
                  <a:pt x="366" y="60"/>
                  <a:pt x="366" y="60"/>
                </a:cubicBezTo>
                <a:cubicBezTo>
                  <a:pt x="367" y="59"/>
                  <a:pt x="365" y="57"/>
                  <a:pt x="365" y="55"/>
                </a:cubicBezTo>
                <a:cubicBezTo>
                  <a:pt x="366" y="49"/>
                  <a:pt x="371" y="51"/>
                  <a:pt x="375" y="51"/>
                </a:cubicBezTo>
                <a:cubicBezTo>
                  <a:pt x="374" y="54"/>
                  <a:pt x="376" y="56"/>
                  <a:pt x="373" y="58"/>
                </a:cubicBezTo>
                <a:close/>
                <a:moveTo>
                  <a:pt x="380" y="53"/>
                </a:moveTo>
                <a:cubicBezTo>
                  <a:pt x="379" y="53"/>
                  <a:pt x="379" y="53"/>
                  <a:pt x="379" y="53"/>
                </a:cubicBezTo>
                <a:cubicBezTo>
                  <a:pt x="380" y="51"/>
                  <a:pt x="381" y="47"/>
                  <a:pt x="384" y="49"/>
                </a:cubicBezTo>
                <a:cubicBezTo>
                  <a:pt x="383" y="51"/>
                  <a:pt x="382" y="53"/>
                  <a:pt x="380" y="53"/>
                </a:cubicBezTo>
                <a:close/>
                <a:moveTo>
                  <a:pt x="418" y="45"/>
                </a:moveTo>
                <a:cubicBezTo>
                  <a:pt x="414" y="41"/>
                  <a:pt x="422" y="41"/>
                  <a:pt x="419" y="37"/>
                </a:cubicBezTo>
                <a:cubicBezTo>
                  <a:pt x="420" y="37"/>
                  <a:pt x="419" y="38"/>
                  <a:pt x="420" y="39"/>
                </a:cubicBezTo>
                <a:cubicBezTo>
                  <a:pt x="419" y="40"/>
                  <a:pt x="419" y="40"/>
                  <a:pt x="419" y="40"/>
                </a:cubicBezTo>
                <a:cubicBezTo>
                  <a:pt x="420" y="41"/>
                  <a:pt x="420" y="41"/>
                  <a:pt x="421" y="41"/>
                </a:cubicBezTo>
                <a:cubicBezTo>
                  <a:pt x="421" y="42"/>
                  <a:pt x="421" y="42"/>
                  <a:pt x="422" y="43"/>
                </a:cubicBezTo>
                <a:cubicBezTo>
                  <a:pt x="421" y="44"/>
                  <a:pt x="419" y="44"/>
                  <a:pt x="418" y="45"/>
                </a:cubicBezTo>
                <a:close/>
                <a:moveTo>
                  <a:pt x="427" y="36"/>
                </a:moveTo>
                <a:cubicBezTo>
                  <a:pt x="427" y="36"/>
                  <a:pt x="427" y="35"/>
                  <a:pt x="427" y="35"/>
                </a:cubicBezTo>
                <a:cubicBezTo>
                  <a:pt x="426" y="32"/>
                  <a:pt x="429" y="33"/>
                  <a:pt x="430" y="31"/>
                </a:cubicBezTo>
                <a:cubicBezTo>
                  <a:pt x="430" y="33"/>
                  <a:pt x="429" y="35"/>
                  <a:pt x="427" y="36"/>
                </a:cubicBezTo>
                <a:close/>
                <a:moveTo>
                  <a:pt x="456" y="7"/>
                </a:moveTo>
                <a:cubicBezTo>
                  <a:pt x="456" y="8"/>
                  <a:pt x="456" y="9"/>
                  <a:pt x="455" y="10"/>
                </a:cubicBezTo>
                <a:cubicBezTo>
                  <a:pt x="455" y="10"/>
                  <a:pt x="455" y="10"/>
                  <a:pt x="455" y="10"/>
                </a:cubicBezTo>
                <a:cubicBezTo>
                  <a:pt x="454" y="8"/>
                  <a:pt x="456" y="8"/>
                  <a:pt x="456" y="7"/>
                </a:cubicBezTo>
                <a:close/>
                <a:moveTo>
                  <a:pt x="457" y="20"/>
                </a:moveTo>
                <a:cubicBezTo>
                  <a:pt x="458" y="21"/>
                  <a:pt x="458" y="22"/>
                  <a:pt x="458" y="23"/>
                </a:cubicBezTo>
                <a:cubicBezTo>
                  <a:pt x="457" y="26"/>
                  <a:pt x="453" y="23"/>
                  <a:pt x="452" y="26"/>
                </a:cubicBezTo>
                <a:cubicBezTo>
                  <a:pt x="451" y="25"/>
                  <a:pt x="451" y="25"/>
                  <a:pt x="451" y="25"/>
                </a:cubicBezTo>
                <a:cubicBezTo>
                  <a:pt x="452" y="25"/>
                  <a:pt x="452" y="24"/>
                  <a:pt x="452" y="23"/>
                </a:cubicBezTo>
                <a:cubicBezTo>
                  <a:pt x="450" y="22"/>
                  <a:pt x="450" y="20"/>
                  <a:pt x="450" y="19"/>
                </a:cubicBezTo>
                <a:cubicBezTo>
                  <a:pt x="454" y="17"/>
                  <a:pt x="452" y="9"/>
                  <a:pt x="457" y="11"/>
                </a:cubicBezTo>
                <a:cubicBezTo>
                  <a:pt x="457" y="12"/>
                  <a:pt x="457" y="13"/>
                  <a:pt x="458" y="13"/>
                </a:cubicBezTo>
                <a:cubicBezTo>
                  <a:pt x="457" y="15"/>
                  <a:pt x="460" y="18"/>
                  <a:pt x="457" y="20"/>
                </a:cubicBezTo>
                <a:close/>
                <a:moveTo>
                  <a:pt x="528" y="13"/>
                </a:moveTo>
                <a:cubicBezTo>
                  <a:pt x="527" y="12"/>
                  <a:pt x="529" y="12"/>
                  <a:pt x="529" y="12"/>
                </a:cubicBezTo>
                <a:cubicBezTo>
                  <a:pt x="529" y="13"/>
                  <a:pt x="529" y="14"/>
                  <a:pt x="528" y="13"/>
                </a:cubicBezTo>
                <a:close/>
              </a:path>
            </a:pathLst>
          </a:cu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555071" y="1955731"/>
            <a:ext cx="1367878" cy="1367878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555071" y="4172606"/>
            <a:ext cx="1367878" cy="1367878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462351" y="1955731"/>
            <a:ext cx="1367878" cy="1367878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462351" y="4172606"/>
            <a:ext cx="1367878" cy="1367878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123538" y="2106458"/>
            <a:ext cx="2804822" cy="1066423"/>
            <a:chOff x="2864458" y="1889948"/>
            <a:chExt cx="2804822" cy="1066423"/>
          </a:xfrm>
        </p:grpSpPr>
        <p:sp>
          <p:nvSpPr>
            <p:cNvPr id="7" name="文本框 2"/>
            <p:cNvSpPr txBox="1"/>
            <p:nvPr/>
          </p:nvSpPr>
          <p:spPr bwMode="auto">
            <a:xfrm>
              <a:off x="2864459" y="1889948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8" name="文本框 3"/>
            <p:cNvSpPr txBox="1"/>
            <p:nvPr/>
          </p:nvSpPr>
          <p:spPr bwMode="auto">
            <a:xfrm>
              <a:off x="2864458" y="2217707"/>
              <a:ext cx="2804822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123538" y="4323333"/>
            <a:ext cx="2804822" cy="1066423"/>
            <a:chOff x="2864458" y="4180393"/>
            <a:chExt cx="2804822" cy="1066423"/>
          </a:xfrm>
        </p:grpSpPr>
        <p:sp>
          <p:nvSpPr>
            <p:cNvPr id="10" name="文本框 2"/>
            <p:cNvSpPr txBox="1"/>
            <p:nvPr/>
          </p:nvSpPr>
          <p:spPr bwMode="auto">
            <a:xfrm>
              <a:off x="2864459" y="4180393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11" name="文本框 3"/>
            <p:cNvSpPr txBox="1"/>
            <p:nvPr/>
          </p:nvSpPr>
          <p:spPr bwMode="auto">
            <a:xfrm>
              <a:off x="2864458" y="4508152"/>
              <a:ext cx="2804822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047355" y="2106458"/>
            <a:ext cx="2804822" cy="1066423"/>
            <a:chOff x="7788275" y="1889948"/>
            <a:chExt cx="2804822" cy="1066423"/>
          </a:xfrm>
        </p:grpSpPr>
        <p:sp>
          <p:nvSpPr>
            <p:cNvPr id="13" name="文本框 2"/>
            <p:cNvSpPr txBox="1"/>
            <p:nvPr/>
          </p:nvSpPr>
          <p:spPr bwMode="auto">
            <a:xfrm>
              <a:off x="7788276" y="1889948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14" name="文本框 3"/>
            <p:cNvSpPr txBox="1"/>
            <p:nvPr/>
          </p:nvSpPr>
          <p:spPr bwMode="auto">
            <a:xfrm>
              <a:off x="7788275" y="2217707"/>
              <a:ext cx="2804822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047355" y="4323333"/>
            <a:ext cx="2804822" cy="1066423"/>
            <a:chOff x="7788275" y="4180393"/>
            <a:chExt cx="2804822" cy="1066423"/>
          </a:xfrm>
        </p:grpSpPr>
        <p:sp>
          <p:nvSpPr>
            <p:cNvPr id="16" name="文本框 2"/>
            <p:cNvSpPr txBox="1"/>
            <p:nvPr/>
          </p:nvSpPr>
          <p:spPr bwMode="auto">
            <a:xfrm>
              <a:off x="7788276" y="4180393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17" name="文本框 3"/>
            <p:cNvSpPr txBox="1"/>
            <p:nvPr/>
          </p:nvSpPr>
          <p:spPr bwMode="auto">
            <a:xfrm>
              <a:off x="7788275" y="4508152"/>
              <a:ext cx="2804822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27" name="文本框 26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</a:p>
          </p:txBody>
        </p:sp>
        <p:sp>
          <p:nvSpPr>
            <p:cNvPr id="28" name="文本框 27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ïṩḷíḑè"/>
          <p:cNvSpPr/>
          <p:nvPr/>
        </p:nvSpPr>
        <p:spPr>
          <a:xfrm>
            <a:off x="2554553" y="1871822"/>
            <a:ext cx="7680327" cy="3604942"/>
          </a:xfrm>
          <a:custGeom>
            <a:avLst/>
            <a:gdLst>
              <a:gd name="connsiteX0" fmla="*/ 650397 w 8590437"/>
              <a:gd name="connsiteY0" fmla="*/ 0 h 4016520"/>
              <a:gd name="connsiteX1" fmla="*/ 779937 w 8590437"/>
              <a:gd name="connsiteY1" fmla="*/ 556260 h 4016520"/>
              <a:gd name="connsiteX2" fmla="*/ 17937 w 8590437"/>
              <a:gd name="connsiteY2" fmla="*/ 1249680 h 4016520"/>
              <a:gd name="connsiteX3" fmla="*/ 231297 w 8590437"/>
              <a:gd name="connsiteY3" fmla="*/ 1760220 h 4016520"/>
              <a:gd name="connsiteX4" fmla="*/ 124617 w 8590437"/>
              <a:gd name="connsiteY4" fmla="*/ 2339340 h 4016520"/>
              <a:gd name="connsiteX5" fmla="*/ 353217 w 8590437"/>
              <a:gd name="connsiteY5" fmla="*/ 2804160 h 4016520"/>
              <a:gd name="connsiteX6" fmla="*/ 467517 w 8590437"/>
              <a:gd name="connsiteY6" fmla="*/ 3147060 h 4016520"/>
              <a:gd name="connsiteX7" fmla="*/ 901857 w 8590437"/>
              <a:gd name="connsiteY7" fmla="*/ 3352800 h 4016520"/>
              <a:gd name="connsiteX8" fmla="*/ 1816257 w 8590437"/>
              <a:gd name="connsiteY8" fmla="*/ 4015740 h 4016520"/>
              <a:gd name="connsiteX9" fmla="*/ 2578257 w 8590437"/>
              <a:gd name="connsiteY9" fmla="*/ 3208020 h 4016520"/>
              <a:gd name="connsiteX10" fmla="*/ 2936397 w 8590437"/>
              <a:gd name="connsiteY10" fmla="*/ 2948940 h 4016520"/>
              <a:gd name="connsiteX11" fmla="*/ 3157377 w 8590437"/>
              <a:gd name="connsiteY11" fmla="*/ 2628900 h 4016520"/>
              <a:gd name="connsiteX12" fmla="*/ 4376577 w 8590437"/>
              <a:gd name="connsiteY12" fmla="*/ 2301240 h 4016520"/>
              <a:gd name="connsiteX13" fmla="*/ 4955697 w 8590437"/>
              <a:gd name="connsiteY13" fmla="*/ 1798320 h 4016520"/>
              <a:gd name="connsiteX14" fmla="*/ 5641497 w 8590437"/>
              <a:gd name="connsiteY14" fmla="*/ 2186940 h 4016520"/>
              <a:gd name="connsiteX15" fmla="*/ 6007257 w 8590437"/>
              <a:gd name="connsiteY15" fmla="*/ 2453640 h 4016520"/>
              <a:gd name="connsiteX16" fmla="*/ 6190137 w 8590437"/>
              <a:gd name="connsiteY16" fmla="*/ 3093720 h 4016520"/>
              <a:gd name="connsiteX17" fmla="*/ 7020717 w 8590437"/>
              <a:gd name="connsiteY17" fmla="*/ 3063240 h 4016520"/>
              <a:gd name="connsiteX18" fmla="*/ 7767477 w 8590437"/>
              <a:gd name="connsiteY18" fmla="*/ 2362200 h 4016520"/>
              <a:gd name="connsiteX19" fmla="*/ 7881777 w 8590437"/>
              <a:gd name="connsiteY19" fmla="*/ 2781300 h 4016520"/>
              <a:gd name="connsiteX20" fmla="*/ 8590437 w 8590437"/>
              <a:gd name="connsiteY20" fmla="*/ 3695700 h 4016520"/>
              <a:gd name="connsiteX0-1" fmla="*/ 650397 w 8590437"/>
              <a:gd name="connsiteY0-2" fmla="*/ 0 h 4016520"/>
              <a:gd name="connsiteX1-3" fmla="*/ 779937 w 8590437"/>
              <a:gd name="connsiteY1-4" fmla="*/ 556260 h 4016520"/>
              <a:gd name="connsiteX2-5" fmla="*/ 17937 w 8590437"/>
              <a:gd name="connsiteY2-6" fmla="*/ 1249680 h 4016520"/>
              <a:gd name="connsiteX3-7" fmla="*/ 231297 w 8590437"/>
              <a:gd name="connsiteY3-8" fmla="*/ 1760220 h 4016520"/>
              <a:gd name="connsiteX4-9" fmla="*/ 124617 w 8590437"/>
              <a:gd name="connsiteY4-10" fmla="*/ 2339340 h 4016520"/>
              <a:gd name="connsiteX5-11" fmla="*/ 353217 w 8590437"/>
              <a:gd name="connsiteY5-12" fmla="*/ 2804160 h 4016520"/>
              <a:gd name="connsiteX6-13" fmla="*/ 467517 w 8590437"/>
              <a:gd name="connsiteY6-14" fmla="*/ 3147060 h 4016520"/>
              <a:gd name="connsiteX7-15" fmla="*/ 901857 w 8590437"/>
              <a:gd name="connsiteY7-16" fmla="*/ 3352800 h 4016520"/>
              <a:gd name="connsiteX8-17" fmla="*/ 1816257 w 8590437"/>
              <a:gd name="connsiteY8-18" fmla="*/ 4015740 h 4016520"/>
              <a:gd name="connsiteX9-19" fmla="*/ 2578257 w 8590437"/>
              <a:gd name="connsiteY9-20" fmla="*/ 3208020 h 4016520"/>
              <a:gd name="connsiteX10-21" fmla="*/ 2936397 w 8590437"/>
              <a:gd name="connsiteY10-22" fmla="*/ 2948940 h 4016520"/>
              <a:gd name="connsiteX11-23" fmla="*/ 3157377 w 8590437"/>
              <a:gd name="connsiteY11-24" fmla="*/ 2628900 h 4016520"/>
              <a:gd name="connsiteX12-25" fmla="*/ 4376577 w 8590437"/>
              <a:gd name="connsiteY12-26" fmla="*/ 2301240 h 4016520"/>
              <a:gd name="connsiteX13-27" fmla="*/ 4955697 w 8590437"/>
              <a:gd name="connsiteY13-28" fmla="*/ 1798320 h 4016520"/>
              <a:gd name="connsiteX14-29" fmla="*/ 5641497 w 8590437"/>
              <a:gd name="connsiteY14-30" fmla="*/ 2186940 h 4016520"/>
              <a:gd name="connsiteX15-31" fmla="*/ 6007257 w 8590437"/>
              <a:gd name="connsiteY15-32" fmla="*/ 2453640 h 4016520"/>
              <a:gd name="connsiteX16-33" fmla="*/ 6190137 w 8590437"/>
              <a:gd name="connsiteY16-34" fmla="*/ 3093720 h 4016520"/>
              <a:gd name="connsiteX17-35" fmla="*/ 7020717 w 8590437"/>
              <a:gd name="connsiteY17-36" fmla="*/ 3063240 h 4016520"/>
              <a:gd name="connsiteX18-37" fmla="*/ 7767477 w 8590437"/>
              <a:gd name="connsiteY18-38" fmla="*/ 2362200 h 4016520"/>
              <a:gd name="connsiteX19-39" fmla="*/ 7881777 w 8590437"/>
              <a:gd name="connsiteY19-40" fmla="*/ 2781300 h 4016520"/>
              <a:gd name="connsiteX20-41" fmla="*/ 8590437 w 8590437"/>
              <a:gd name="connsiteY20-42" fmla="*/ 3695700 h 4016520"/>
              <a:gd name="connsiteX0-43" fmla="*/ 614100 w 8554140"/>
              <a:gd name="connsiteY0-44" fmla="*/ 0 h 4016520"/>
              <a:gd name="connsiteX1-45" fmla="*/ 743640 w 8554140"/>
              <a:gd name="connsiteY1-46" fmla="*/ 556260 h 4016520"/>
              <a:gd name="connsiteX2-47" fmla="*/ 19740 w 8554140"/>
              <a:gd name="connsiteY2-48" fmla="*/ 1249680 h 4016520"/>
              <a:gd name="connsiteX3-49" fmla="*/ 195000 w 8554140"/>
              <a:gd name="connsiteY3-50" fmla="*/ 1760220 h 4016520"/>
              <a:gd name="connsiteX4-51" fmla="*/ 88320 w 8554140"/>
              <a:gd name="connsiteY4-52" fmla="*/ 2339340 h 4016520"/>
              <a:gd name="connsiteX5-53" fmla="*/ 316920 w 8554140"/>
              <a:gd name="connsiteY5-54" fmla="*/ 2804160 h 4016520"/>
              <a:gd name="connsiteX6-55" fmla="*/ 431220 w 8554140"/>
              <a:gd name="connsiteY6-56" fmla="*/ 3147060 h 4016520"/>
              <a:gd name="connsiteX7-57" fmla="*/ 865560 w 8554140"/>
              <a:gd name="connsiteY7-58" fmla="*/ 3352800 h 4016520"/>
              <a:gd name="connsiteX8-59" fmla="*/ 1779960 w 8554140"/>
              <a:gd name="connsiteY8-60" fmla="*/ 4015740 h 4016520"/>
              <a:gd name="connsiteX9-61" fmla="*/ 2541960 w 8554140"/>
              <a:gd name="connsiteY9-62" fmla="*/ 3208020 h 4016520"/>
              <a:gd name="connsiteX10-63" fmla="*/ 2900100 w 8554140"/>
              <a:gd name="connsiteY10-64" fmla="*/ 2948940 h 4016520"/>
              <a:gd name="connsiteX11-65" fmla="*/ 3121080 w 8554140"/>
              <a:gd name="connsiteY11-66" fmla="*/ 2628900 h 4016520"/>
              <a:gd name="connsiteX12-67" fmla="*/ 4340280 w 8554140"/>
              <a:gd name="connsiteY12-68" fmla="*/ 2301240 h 4016520"/>
              <a:gd name="connsiteX13-69" fmla="*/ 4919400 w 8554140"/>
              <a:gd name="connsiteY13-70" fmla="*/ 1798320 h 4016520"/>
              <a:gd name="connsiteX14-71" fmla="*/ 5605200 w 8554140"/>
              <a:gd name="connsiteY14-72" fmla="*/ 2186940 h 4016520"/>
              <a:gd name="connsiteX15-73" fmla="*/ 5970960 w 8554140"/>
              <a:gd name="connsiteY15-74" fmla="*/ 2453640 h 4016520"/>
              <a:gd name="connsiteX16-75" fmla="*/ 6153840 w 8554140"/>
              <a:gd name="connsiteY16-76" fmla="*/ 3093720 h 4016520"/>
              <a:gd name="connsiteX17-77" fmla="*/ 6984420 w 8554140"/>
              <a:gd name="connsiteY17-78" fmla="*/ 3063240 h 4016520"/>
              <a:gd name="connsiteX18-79" fmla="*/ 7731180 w 8554140"/>
              <a:gd name="connsiteY18-80" fmla="*/ 2362200 h 4016520"/>
              <a:gd name="connsiteX19-81" fmla="*/ 7845480 w 8554140"/>
              <a:gd name="connsiteY19-82" fmla="*/ 2781300 h 4016520"/>
              <a:gd name="connsiteX20-83" fmla="*/ 8554140 w 8554140"/>
              <a:gd name="connsiteY20-84" fmla="*/ 3695700 h 4016520"/>
              <a:gd name="connsiteX0-85" fmla="*/ 614100 w 8554140"/>
              <a:gd name="connsiteY0-86" fmla="*/ 0 h 4016520"/>
              <a:gd name="connsiteX1-87" fmla="*/ 743640 w 8554140"/>
              <a:gd name="connsiteY1-88" fmla="*/ 556260 h 4016520"/>
              <a:gd name="connsiteX2-89" fmla="*/ 19740 w 8554140"/>
              <a:gd name="connsiteY2-90" fmla="*/ 1249680 h 4016520"/>
              <a:gd name="connsiteX3-91" fmla="*/ 195000 w 8554140"/>
              <a:gd name="connsiteY3-92" fmla="*/ 1760220 h 4016520"/>
              <a:gd name="connsiteX4-93" fmla="*/ 88320 w 8554140"/>
              <a:gd name="connsiteY4-94" fmla="*/ 2339340 h 4016520"/>
              <a:gd name="connsiteX5-95" fmla="*/ 316920 w 8554140"/>
              <a:gd name="connsiteY5-96" fmla="*/ 2804160 h 4016520"/>
              <a:gd name="connsiteX6-97" fmla="*/ 431220 w 8554140"/>
              <a:gd name="connsiteY6-98" fmla="*/ 3147060 h 4016520"/>
              <a:gd name="connsiteX7-99" fmla="*/ 865560 w 8554140"/>
              <a:gd name="connsiteY7-100" fmla="*/ 3352800 h 4016520"/>
              <a:gd name="connsiteX8-101" fmla="*/ 1779960 w 8554140"/>
              <a:gd name="connsiteY8-102" fmla="*/ 4015740 h 4016520"/>
              <a:gd name="connsiteX9-103" fmla="*/ 2541960 w 8554140"/>
              <a:gd name="connsiteY9-104" fmla="*/ 3208020 h 4016520"/>
              <a:gd name="connsiteX10-105" fmla="*/ 2900100 w 8554140"/>
              <a:gd name="connsiteY10-106" fmla="*/ 2948940 h 4016520"/>
              <a:gd name="connsiteX11-107" fmla="*/ 3121080 w 8554140"/>
              <a:gd name="connsiteY11-108" fmla="*/ 2628900 h 4016520"/>
              <a:gd name="connsiteX12-109" fmla="*/ 4340280 w 8554140"/>
              <a:gd name="connsiteY12-110" fmla="*/ 2301240 h 4016520"/>
              <a:gd name="connsiteX13-111" fmla="*/ 4919400 w 8554140"/>
              <a:gd name="connsiteY13-112" fmla="*/ 1798320 h 4016520"/>
              <a:gd name="connsiteX14-113" fmla="*/ 5605200 w 8554140"/>
              <a:gd name="connsiteY14-114" fmla="*/ 2186940 h 4016520"/>
              <a:gd name="connsiteX15-115" fmla="*/ 5970960 w 8554140"/>
              <a:gd name="connsiteY15-116" fmla="*/ 2453640 h 4016520"/>
              <a:gd name="connsiteX16-117" fmla="*/ 6153840 w 8554140"/>
              <a:gd name="connsiteY16-118" fmla="*/ 3093720 h 4016520"/>
              <a:gd name="connsiteX17-119" fmla="*/ 6984420 w 8554140"/>
              <a:gd name="connsiteY17-120" fmla="*/ 3063240 h 4016520"/>
              <a:gd name="connsiteX18-121" fmla="*/ 7731180 w 8554140"/>
              <a:gd name="connsiteY18-122" fmla="*/ 2362200 h 4016520"/>
              <a:gd name="connsiteX19-123" fmla="*/ 7845480 w 8554140"/>
              <a:gd name="connsiteY19-124" fmla="*/ 2781300 h 4016520"/>
              <a:gd name="connsiteX20-125" fmla="*/ 8554140 w 8554140"/>
              <a:gd name="connsiteY20-126" fmla="*/ 3695700 h 4016520"/>
              <a:gd name="connsiteX0-127" fmla="*/ 611646 w 8551686"/>
              <a:gd name="connsiteY0-128" fmla="*/ 0 h 4016520"/>
              <a:gd name="connsiteX1-129" fmla="*/ 741186 w 8551686"/>
              <a:gd name="connsiteY1-130" fmla="*/ 556260 h 4016520"/>
              <a:gd name="connsiteX2-131" fmla="*/ 17286 w 8551686"/>
              <a:gd name="connsiteY2-132" fmla="*/ 1249680 h 4016520"/>
              <a:gd name="connsiteX3-133" fmla="*/ 192546 w 8551686"/>
              <a:gd name="connsiteY3-134" fmla="*/ 1760220 h 4016520"/>
              <a:gd name="connsiteX4-135" fmla="*/ 85866 w 8551686"/>
              <a:gd name="connsiteY4-136" fmla="*/ 2339340 h 4016520"/>
              <a:gd name="connsiteX5-137" fmla="*/ 314466 w 8551686"/>
              <a:gd name="connsiteY5-138" fmla="*/ 2804160 h 4016520"/>
              <a:gd name="connsiteX6-139" fmla="*/ 428766 w 8551686"/>
              <a:gd name="connsiteY6-140" fmla="*/ 3147060 h 4016520"/>
              <a:gd name="connsiteX7-141" fmla="*/ 863106 w 8551686"/>
              <a:gd name="connsiteY7-142" fmla="*/ 3352800 h 4016520"/>
              <a:gd name="connsiteX8-143" fmla="*/ 1777506 w 8551686"/>
              <a:gd name="connsiteY8-144" fmla="*/ 4015740 h 4016520"/>
              <a:gd name="connsiteX9-145" fmla="*/ 2539506 w 8551686"/>
              <a:gd name="connsiteY9-146" fmla="*/ 3208020 h 4016520"/>
              <a:gd name="connsiteX10-147" fmla="*/ 2897646 w 8551686"/>
              <a:gd name="connsiteY10-148" fmla="*/ 2948940 h 4016520"/>
              <a:gd name="connsiteX11-149" fmla="*/ 3118626 w 8551686"/>
              <a:gd name="connsiteY11-150" fmla="*/ 2628900 h 4016520"/>
              <a:gd name="connsiteX12-151" fmla="*/ 4337826 w 8551686"/>
              <a:gd name="connsiteY12-152" fmla="*/ 2301240 h 4016520"/>
              <a:gd name="connsiteX13-153" fmla="*/ 4916946 w 8551686"/>
              <a:gd name="connsiteY13-154" fmla="*/ 1798320 h 4016520"/>
              <a:gd name="connsiteX14-155" fmla="*/ 5602746 w 8551686"/>
              <a:gd name="connsiteY14-156" fmla="*/ 2186940 h 4016520"/>
              <a:gd name="connsiteX15-157" fmla="*/ 5968506 w 8551686"/>
              <a:gd name="connsiteY15-158" fmla="*/ 2453640 h 4016520"/>
              <a:gd name="connsiteX16-159" fmla="*/ 6151386 w 8551686"/>
              <a:gd name="connsiteY16-160" fmla="*/ 3093720 h 4016520"/>
              <a:gd name="connsiteX17-161" fmla="*/ 6981966 w 8551686"/>
              <a:gd name="connsiteY17-162" fmla="*/ 3063240 h 4016520"/>
              <a:gd name="connsiteX18-163" fmla="*/ 7728726 w 8551686"/>
              <a:gd name="connsiteY18-164" fmla="*/ 2362200 h 4016520"/>
              <a:gd name="connsiteX19-165" fmla="*/ 7843026 w 8551686"/>
              <a:gd name="connsiteY19-166" fmla="*/ 2781300 h 4016520"/>
              <a:gd name="connsiteX20-167" fmla="*/ 8551686 w 8551686"/>
              <a:gd name="connsiteY20-168" fmla="*/ 3695700 h 4016520"/>
              <a:gd name="connsiteX0-169" fmla="*/ 612061 w 8552101"/>
              <a:gd name="connsiteY0-170" fmla="*/ 0 h 4016520"/>
              <a:gd name="connsiteX1-171" fmla="*/ 741601 w 8552101"/>
              <a:gd name="connsiteY1-172" fmla="*/ 556260 h 4016520"/>
              <a:gd name="connsiteX2-173" fmla="*/ 17701 w 8552101"/>
              <a:gd name="connsiteY2-174" fmla="*/ 1249680 h 4016520"/>
              <a:gd name="connsiteX3-175" fmla="*/ 192961 w 8552101"/>
              <a:gd name="connsiteY3-176" fmla="*/ 1760220 h 4016520"/>
              <a:gd name="connsiteX4-177" fmla="*/ 86281 w 8552101"/>
              <a:gd name="connsiteY4-178" fmla="*/ 2339340 h 4016520"/>
              <a:gd name="connsiteX5-179" fmla="*/ 314881 w 8552101"/>
              <a:gd name="connsiteY5-180" fmla="*/ 2804160 h 4016520"/>
              <a:gd name="connsiteX6-181" fmla="*/ 429181 w 8552101"/>
              <a:gd name="connsiteY6-182" fmla="*/ 3147060 h 4016520"/>
              <a:gd name="connsiteX7-183" fmla="*/ 863521 w 8552101"/>
              <a:gd name="connsiteY7-184" fmla="*/ 3352800 h 4016520"/>
              <a:gd name="connsiteX8-185" fmla="*/ 1777921 w 8552101"/>
              <a:gd name="connsiteY8-186" fmla="*/ 4015740 h 4016520"/>
              <a:gd name="connsiteX9-187" fmla="*/ 2539921 w 8552101"/>
              <a:gd name="connsiteY9-188" fmla="*/ 3208020 h 4016520"/>
              <a:gd name="connsiteX10-189" fmla="*/ 2898061 w 8552101"/>
              <a:gd name="connsiteY10-190" fmla="*/ 2948940 h 4016520"/>
              <a:gd name="connsiteX11-191" fmla="*/ 3119041 w 8552101"/>
              <a:gd name="connsiteY11-192" fmla="*/ 2628900 h 4016520"/>
              <a:gd name="connsiteX12-193" fmla="*/ 4338241 w 8552101"/>
              <a:gd name="connsiteY12-194" fmla="*/ 2301240 h 4016520"/>
              <a:gd name="connsiteX13-195" fmla="*/ 4917361 w 8552101"/>
              <a:gd name="connsiteY13-196" fmla="*/ 1798320 h 4016520"/>
              <a:gd name="connsiteX14-197" fmla="*/ 5603161 w 8552101"/>
              <a:gd name="connsiteY14-198" fmla="*/ 2186940 h 4016520"/>
              <a:gd name="connsiteX15-199" fmla="*/ 5968921 w 8552101"/>
              <a:gd name="connsiteY15-200" fmla="*/ 2453640 h 4016520"/>
              <a:gd name="connsiteX16-201" fmla="*/ 6151801 w 8552101"/>
              <a:gd name="connsiteY16-202" fmla="*/ 3093720 h 4016520"/>
              <a:gd name="connsiteX17-203" fmla="*/ 6982381 w 8552101"/>
              <a:gd name="connsiteY17-204" fmla="*/ 3063240 h 4016520"/>
              <a:gd name="connsiteX18-205" fmla="*/ 7729141 w 8552101"/>
              <a:gd name="connsiteY18-206" fmla="*/ 2362200 h 4016520"/>
              <a:gd name="connsiteX19-207" fmla="*/ 7843441 w 8552101"/>
              <a:gd name="connsiteY19-208" fmla="*/ 2781300 h 4016520"/>
              <a:gd name="connsiteX20-209" fmla="*/ 8552101 w 8552101"/>
              <a:gd name="connsiteY20-210" fmla="*/ 3695700 h 4016520"/>
              <a:gd name="connsiteX0-211" fmla="*/ 615577 w 8555617"/>
              <a:gd name="connsiteY0-212" fmla="*/ 0 h 4016520"/>
              <a:gd name="connsiteX1-213" fmla="*/ 745117 w 8555617"/>
              <a:gd name="connsiteY1-214" fmla="*/ 556260 h 4016520"/>
              <a:gd name="connsiteX2-215" fmla="*/ 21217 w 8555617"/>
              <a:gd name="connsiteY2-216" fmla="*/ 1249680 h 4016520"/>
              <a:gd name="connsiteX3-217" fmla="*/ 196477 w 8555617"/>
              <a:gd name="connsiteY3-218" fmla="*/ 1760220 h 4016520"/>
              <a:gd name="connsiteX4-219" fmla="*/ 89797 w 8555617"/>
              <a:gd name="connsiteY4-220" fmla="*/ 2339340 h 4016520"/>
              <a:gd name="connsiteX5-221" fmla="*/ 318397 w 8555617"/>
              <a:gd name="connsiteY5-222" fmla="*/ 2804160 h 4016520"/>
              <a:gd name="connsiteX6-223" fmla="*/ 432697 w 8555617"/>
              <a:gd name="connsiteY6-224" fmla="*/ 3147060 h 4016520"/>
              <a:gd name="connsiteX7-225" fmla="*/ 867037 w 8555617"/>
              <a:gd name="connsiteY7-226" fmla="*/ 3352800 h 4016520"/>
              <a:gd name="connsiteX8-227" fmla="*/ 1781437 w 8555617"/>
              <a:gd name="connsiteY8-228" fmla="*/ 4015740 h 4016520"/>
              <a:gd name="connsiteX9-229" fmla="*/ 2543437 w 8555617"/>
              <a:gd name="connsiteY9-230" fmla="*/ 3208020 h 4016520"/>
              <a:gd name="connsiteX10-231" fmla="*/ 2901577 w 8555617"/>
              <a:gd name="connsiteY10-232" fmla="*/ 2948940 h 4016520"/>
              <a:gd name="connsiteX11-233" fmla="*/ 3122557 w 8555617"/>
              <a:gd name="connsiteY11-234" fmla="*/ 2628900 h 4016520"/>
              <a:gd name="connsiteX12-235" fmla="*/ 4341757 w 8555617"/>
              <a:gd name="connsiteY12-236" fmla="*/ 2301240 h 4016520"/>
              <a:gd name="connsiteX13-237" fmla="*/ 4920877 w 8555617"/>
              <a:gd name="connsiteY13-238" fmla="*/ 1798320 h 4016520"/>
              <a:gd name="connsiteX14-239" fmla="*/ 5606677 w 8555617"/>
              <a:gd name="connsiteY14-240" fmla="*/ 2186940 h 4016520"/>
              <a:gd name="connsiteX15-241" fmla="*/ 5972437 w 8555617"/>
              <a:gd name="connsiteY15-242" fmla="*/ 2453640 h 4016520"/>
              <a:gd name="connsiteX16-243" fmla="*/ 6155317 w 8555617"/>
              <a:gd name="connsiteY16-244" fmla="*/ 3093720 h 4016520"/>
              <a:gd name="connsiteX17-245" fmla="*/ 6985897 w 8555617"/>
              <a:gd name="connsiteY17-246" fmla="*/ 3063240 h 4016520"/>
              <a:gd name="connsiteX18-247" fmla="*/ 7732657 w 8555617"/>
              <a:gd name="connsiteY18-248" fmla="*/ 2362200 h 4016520"/>
              <a:gd name="connsiteX19-249" fmla="*/ 7846957 w 8555617"/>
              <a:gd name="connsiteY19-250" fmla="*/ 2781300 h 4016520"/>
              <a:gd name="connsiteX20-251" fmla="*/ 8555617 w 8555617"/>
              <a:gd name="connsiteY20-252" fmla="*/ 3695700 h 4016520"/>
              <a:gd name="connsiteX0-253" fmla="*/ 618196 w 8558236"/>
              <a:gd name="connsiteY0-254" fmla="*/ 0 h 4016520"/>
              <a:gd name="connsiteX1-255" fmla="*/ 747736 w 8558236"/>
              <a:gd name="connsiteY1-256" fmla="*/ 556260 h 4016520"/>
              <a:gd name="connsiteX2-257" fmla="*/ 23836 w 8558236"/>
              <a:gd name="connsiteY2-258" fmla="*/ 1249680 h 4016520"/>
              <a:gd name="connsiteX3-259" fmla="*/ 199096 w 8558236"/>
              <a:gd name="connsiteY3-260" fmla="*/ 1760220 h 4016520"/>
              <a:gd name="connsiteX4-261" fmla="*/ 92416 w 8558236"/>
              <a:gd name="connsiteY4-262" fmla="*/ 2339340 h 4016520"/>
              <a:gd name="connsiteX5-263" fmla="*/ 321016 w 8558236"/>
              <a:gd name="connsiteY5-264" fmla="*/ 2804160 h 4016520"/>
              <a:gd name="connsiteX6-265" fmla="*/ 435316 w 8558236"/>
              <a:gd name="connsiteY6-266" fmla="*/ 3147060 h 4016520"/>
              <a:gd name="connsiteX7-267" fmla="*/ 869656 w 8558236"/>
              <a:gd name="connsiteY7-268" fmla="*/ 3352800 h 4016520"/>
              <a:gd name="connsiteX8-269" fmla="*/ 1784056 w 8558236"/>
              <a:gd name="connsiteY8-270" fmla="*/ 4015740 h 4016520"/>
              <a:gd name="connsiteX9-271" fmla="*/ 2546056 w 8558236"/>
              <a:gd name="connsiteY9-272" fmla="*/ 3208020 h 4016520"/>
              <a:gd name="connsiteX10-273" fmla="*/ 2904196 w 8558236"/>
              <a:gd name="connsiteY10-274" fmla="*/ 2948940 h 4016520"/>
              <a:gd name="connsiteX11-275" fmla="*/ 3125176 w 8558236"/>
              <a:gd name="connsiteY11-276" fmla="*/ 2628900 h 4016520"/>
              <a:gd name="connsiteX12-277" fmla="*/ 4344376 w 8558236"/>
              <a:gd name="connsiteY12-278" fmla="*/ 2301240 h 4016520"/>
              <a:gd name="connsiteX13-279" fmla="*/ 4923496 w 8558236"/>
              <a:gd name="connsiteY13-280" fmla="*/ 1798320 h 4016520"/>
              <a:gd name="connsiteX14-281" fmla="*/ 5609296 w 8558236"/>
              <a:gd name="connsiteY14-282" fmla="*/ 2186940 h 4016520"/>
              <a:gd name="connsiteX15-283" fmla="*/ 5975056 w 8558236"/>
              <a:gd name="connsiteY15-284" fmla="*/ 2453640 h 4016520"/>
              <a:gd name="connsiteX16-285" fmla="*/ 6157936 w 8558236"/>
              <a:gd name="connsiteY16-286" fmla="*/ 3093720 h 4016520"/>
              <a:gd name="connsiteX17-287" fmla="*/ 6988516 w 8558236"/>
              <a:gd name="connsiteY17-288" fmla="*/ 3063240 h 4016520"/>
              <a:gd name="connsiteX18-289" fmla="*/ 7735276 w 8558236"/>
              <a:gd name="connsiteY18-290" fmla="*/ 2362200 h 4016520"/>
              <a:gd name="connsiteX19-291" fmla="*/ 7849576 w 8558236"/>
              <a:gd name="connsiteY19-292" fmla="*/ 2781300 h 4016520"/>
              <a:gd name="connsiteX20-293" fmla="*/ 8558236 w 8558236"/>
              <a:gd name="connsiteY20-294" fmla="*/ 3695700 h 4016520"/>
              <a:gd name="connsiteX0-295" fmla="*/ 618196 w 8558236"/>
              <a:gd name="connsiteY0-296" fmla="*/ 0 h 4016520"/>
              <a:gd name="connsiteX1-297" fmla="*/ 747736 w 8558236"/>
              <a:gd name="connsiteY1-298" fmla="*/ 556260 h 4016520"/>
              <a:gd name="connsiteX2-299" fmla="*/ 23836 w 8558236"/>
              <a:gd name="connsiteY2-300" fmla="*/ 1249680 h 4016520"/>
              <a:gd name="connsiteX3-301" fmla="*/ 199096 w 8558236"/>
              <a:gd name="connsiteY3-302" fmla="*/ 1760220 h 4016520"/>
              <a:gd name="connsiteX4-303" fmla="*/ 92416 w 8558236"/>
              <a:gd name="connsiteY4-304" fmla="*/ 2339340 h 4016520"/>
              <a:gd name="connsiteX5-305" fmla="*/ 321016 w 8558236"/>
              <a:gd name="connsiteY5-306" fmla="*/ 2804160 h 4016520"/>
              <a:gd name="connsiteX6-307" fmla="*/ 435316 w 8558236"/>
              <a:gd name="connsiteY6-308" fmla="*/ 3147060 h 4016520"/>
              <a:gd name="connsiteX7-309" fmla="*/ 869656 w 8558236"/>
              <a:gd name="connsiteY7-310" fmla="*/ 3352800 h 4016520"/>
              <a:gd name="connsiteX8-311" fmla="*/ 1784056 w 8558236"/>
              <a:gd name="connsiteY8-312" fmla="*/ 4015740 h 4016520"/>
              <a:gd name="connsiteX9-313" fmla="*/ 2546056 w 8558236"/>
              <a:gd name="connsiteY9-314" fmla="*/ 3208020 h 4016520"/>
              <a:gd name="connsiteX10-315" fmla="*/ 2904196 w 8558236"/>
              <a:gd name="connsiteY10-316" fmla="*/ 2948940 h 4016520"/>
              <a:gd name="connsiteX11-317" fmla="*/ 3125176 w 8558236"/>
              <a:gd name="connsiteY11-318" fmla="*/ 2628900 h 4016520"/>
              <a:gd name="connsiteX12-319" fmla="*/ 4344376 w 8558236"/>
              <a:gd name="connsiteY12-320" fmla="*/ 2301240 h 4016520"/>
              <a:gd name="connsiteX13-321" fmla="*/ 4923496 w 8558236"/>
              <a:gd name="connsiteY13-322" fmla="*/ 1798320 h 4016520"/>
              <a:gd name="connsiteX14-323" fmla="*/ 5609296 w 8558236"/>
              <a:gd name="connsiteY14-324" fmla="*/ 2186940 h 4016520"/>
              <a:gd name="connsiteX15-325" fmla="*/ 5975056 w 8558236"/>
              <a:gd name="connsiteY15-326" fmla="*/ 2453640 h 4016520"/>
              <a:gd name="connsiteX16-327" fmla="*/ 6157936 w 8558236"/>
              <a:gd name="connsiteY16-328" fmla="*/ 3093720 h 4016520"/>
              <a:gd name="connsiteX17-329" fmla="*/ 6988516 w 8558236"/>
              <a:gd name="connsiteY17-330" fmla="*/ 3063240 h 4016520"/>
              <a:gd name="connsiteX18-331" fmla="*/ 7735276 w 8558236"/>
              <a:gd name="connsiteY18-332" fmla="*/ 2362200 h 4016520"/>
              <a:gd name="connsiteX19-333" fmla="*/ 7849576 w 8558236"/>
              <a:gd name="connsiteY19-334" fmla="*/ 2781300 h 4016520"/>
              <a:gd name="connsiteX20-335" fmla="*/ 8558236 w 8558236"/>
              <a:gd name="connsiteY20-336" fmla="*/ 3695700 h 4016520"/>
              <a:gd name="connsiteX0-337" fmla="*/ 618196 w 8558236"/>
              <a:gd name="connsiteY0-338" fmla="*/ 0 h 4016520"/>
              <a:gd name="connsiteX1-339" fmla="*/ 747736 w 8558236"/>
              <a:gd name="connsiteY1-340" fmla="*/ 556260 h 4016520"/>
              <a:gd name="connsiteX2-341" fmla="*/ 23836 w 8558236"/>
              <a:gd name="connsiteY2-342" fmla="*/ 1249680 h 4016520"/>
              <a:gd name="connsiteX3-343" fmla="*/ 199096 w 8558236"/>
              <a:gd name="connsiteY3-344" fmla="*/ 1760220 h 4016520"/>
              <a:gd name="connsiteX4-345" fmla="*/ 92416 w 8558236"/>
              <a:gd name="connsiteY4-346" fmla="*/ 2339340 h 4016520"/>
              <a:gd name="connsiteX5-347" fmla="*/ 321016 w 8558236"/>
              <a:gd name="connsiteY5-348" fmla="*/ 2804160 h 4016520"/>
              <a:gd name="connsiteX6-349" fmla="*/ 435316 w 8558236"/>
              <a:gd name="connsiteY6-350" fmla="*/ 3147060 h 4016520"/>
              <a:gd name="connsiteX7-351" fmla="*/ 869656 w 8558236"/>
              <a:gd name="connsiteY7-352" fmla="*/ 3352800 h 4016520"/>
              <a:gd name="connsiteX8-353" fmla="*/ 1784056 w 8558236"/>
              <a:gd name="connsiteY8-354" fmla="*/ 4015740 h 4016520"/>
              <a:gd name="connsiteX9-355" fmla="*/ 2546056 w 8558236"/>
              <a:gd name="connsiteY9-356" fmla="*/ 3208020 h 4016520"/>
              <a:gd name="connsiteX10-357" fmla="*/ 2904196 w 8558236"/>
              <a:gd name="connsiteY10-358" fmla="*/ 2948940 h 4016520"/>
              <a:gd name="connsiteX11-359" fmla="*/ 3125176 w 8558236"/>
              <a:gd name="connsiteY11-360" fmla="*/ 2628900 h 4016520"/>
              <a:gd name="connsiteX12-361" fmla="*/ 4344376 w 8558236"/>
              <a:gd name="connsiteY12-362" fmla="*/ 2301240 h 4016520"/>
              <a:gd name="connsiteX13-363" fmla="*/ 4923496 w 8558236"/>
              <a:gd name="connsiteY13-364" fmla="*/ 1798320 h 4016520"/>
              <a:gd name="connsiteX14-365" fmla="*/ 5609296 w 8558236"/>
              <a:gd name="connsiteY14-366" fmla="*/ 2186940 h 4016520"/>
              <a:gd name="connsiteX15-367" fmla="*/ 5975056 w 8558236"/>
              <a:gd name="connsiteY15-368" fmla="*/ 2453640 h 4016520"/>
              <a:gd name="connsiteX16-369" fmla="*/ 6157936 w 8558236"/>
              <a:gd name="connsiteY16-370" fmla="*/ 3093720 h 4016520"/>
              <a:gd name="connsiteX17-371" fmla="*/ 6988516 w 8558236"/>
              <a:gd name="connsiteY17-372" fmla="*/ 3063240 h 4016520"/>
              <a:gd name="connsiteX18-373" fmla="*/ 7735276 w 8558236"/>
              <a:gd name="connsiteY18-374" fmla="*/ 2362200 h 4016520"/>
              <a:gd name="connsiteX19-375" fmla="*/ 7849576 w 8558236"/>
              <a:gd name="connsiteY19-376" fmla="*/ 2781300 h 4016520"/>
              <a:gd name="connsiteX20-377" fmla="*/ 8558236 w 8558236"/>
              <a:gd name="connsiteY20-378" fmla="*/ 3695700 h 4016520"/>
              <a:gd name="connsiteX0-379" fmla="*/ 618196 w 8558236"/>
              <a:gd name="connsiteY0-380" fmla="*/ 0 h 4016490"/>
              <a:gd name="connsiteX1-381" fmla="*/ 747736 w 8558236"/>
              <a:gd name="connsiteY1-382" fmla="*/ 556260 h 4016490"/>
              <a:gd name="connsiteX2-383" fmla="*/ 23836 w 8558236"/>
              <a:gd name="connsiteY2-384" fmla="*/ 1249680 h 4016490"/>
              <a:gd name="connsiteX3-385" fmla="*/ 199096 w 8558236"/>
              <a:gd name="connsiteY3-386" fmla="*/ 1760220 h 4016490"/>
              <a:gd name="connsiteX4-387" fmla="*/ 92416 w 8558236"/>
              <a:gd name="connsiteY4-388" fmla="*/ 2339340 h 4016490"/>
              <a:gd name="connsiteX5-389" fmla="*/ 321016 w 8558236"/>
              <a:gd name="connsiteY5-390" fmla="*/ 2804160 h 4016490"/>
              <a:gd name="connsiteX6-391" fmla="*/ 435316 w 8558236"/>
              <a:gd name="connsiteY6-392" fmla="*/ 3147060 h 4016490"/>
              <a:gd name="connsiteX7-393" fmla="*/ 869656 w 8558236"/>
              <a:gd name="connsiteY7-394" fmla="*/ 3352800 h 4016490"/>
              <a:gd name="connsiteX8-395" fmla="*/ 1784056 w 8558236"/>
              <a:gd name="connsiteY8-396" fmla="*/ 4015740 h 4016490"/>
              <a:gd name="connsiteX9-397" fmla="*/ 2546056 w 8558236"/>
              <a:gd name="connsiteY9-398" fmla="*/ 3208020 h 4016490"/>
              <a:gd name="connsiteX10-399" fmla="*/ 2904196 w 8558236"/>
              <a:gd name="connsiteY10-400" fmla="*/ 2948940 h 4016490"/>
              <a:gd name="connsiteX11-401" fmla="*/ 3125176 w 8558236"/>
              <a:gd name="connsiteY11-402" fmla="*/ 2628900 h 4016490"/>
              <a:gd name="connsiteX12-403" fmla="*/ 4344376 w 8558236"/>
              <a:gd name="connsiteY12-404" fmla="*/ 2301240 h 4016490"/>
              <a:gd name="connsiteX13-405" fmla="*/ 4923496 w 8558236"/>
              <a:gd name="connsiteY13-406" fmla="*/ 1798320 h 4016490"/>
              <a:gd name="connsiteX14-407" fmla="*/ 5609296 w 8558236"/>
              <a:gd name="connsiteY14-408" fmla="*/ 2186940 h 4016490"/>
              <a:gd name="connsiteX15-409" fmla="*/ 5975056 w 8558236"/>
              <a:gd name="connsiteY15-410" fmla="*/ 2453640 h 4016490"/>
              <a:gd name="connsiteX16-411" fmla="*/ 6157936 w 8558236"/>
              <a:gd name="connsiteY16-412" fmla="*/ 3093720 h 4016490"/>
              <a:gd name="connsiteX17-413" fmla="*/ 6988516 w 8558236"/>
              <a:gd name="connsiteY17-414" fmla="*/ 3063240 h 4016490"/>
              <a:gd name="connsiteX18-415" fmla="*/ 7735276 w 8558236"/>
              <a:gd name="connsiteY18-416" fmla="*/ 2362200 h 4016490"/>
              <a:gd name="connsiteX19-417" fmla="*/ 7849576 w 8558236"/>
              <a:gd name="connsiteY19-418" fmla="*/ 2781300 h 4016490"/>
              <a:gd name="connsiteX20-419" fmla="*/ 8558236 w 8558236"/>
              <a:gd name="connsiteY20-420" fmla="*/ 3695700 h 4016490"/>
              <a:gd name="connsiteX0-421" fmla="*/ 618196 w 8558236"/>
              <a:gd name="connsiteY0-422" fmla="*/ 0 h 4017010"/>
              <a:gd name="connsiteX1-423" fmla="*/ 747736 w 8558236"/>
              <a:gd name="connsiteY1-424" fmla="*/ 556260 h 4017010"/>
              <a:gd name="connsiteX2-425" fmla="*/ 23836 w 8558236"/>
              <a:gd name="connsiteY2-426" fmla="*/ 1249680 h 4017010"/>
              <a:gd name="connsiteX3-427" fmla="*/ 199096 w 8558236"/>
              <a:gd name="connsiteY3-428" fmla="*/ 1760220 h 4017010"/>
              <a:gd name="connsiteX4-429" fmla="*/ 92416 w 8558236"/>
              <a:gd name="connsiteY4-430" fmla="*/ 2339340 h 4017010"/>
              <a:gd name="connsiteX5-431" fmla="*/ 321016 w 8558236"/>
              <a:gd name="connsiteY5-432" fmla="*/ 2804160 h 4017010"/>
              <a:gd name="connsiteX6-433" fmla="*/ 435316 w 8558236"/>
              <a:gd name="connsiteY6-434" fmla="*/ 3147060 h 4017010"/>
              <a:gd name="connsiteX7-435" fmla="*/ 869656 w 8558236"/>
              <a:gd name="connsiteY7-436" fmla="*/ 3352800 h 4017010"/>
              <a:gd name="connsiteX8-437" fmla="*/ 1784056 w 8558236"/>
              <a:gd name="connsiteY8-438" fmla="*/ 4015740 h 4017010"/>
              <a:gd name="connsiteX9-439" fmla="*/ 2546056 w 8558236"/>
              <a:gd name="connsiteY9-440" fmla="*/ 3208020 h 4017010"/>
              <a:gd name="connsiteX10-441" fmla="*/ 2904196 w 8558236"/>
              <a:gd name="connsiteY10-442" fmla="*/ 2948940 h 4017010"/>
              <a:gd name="connsiteX11-443" fmla="*/ 3125176 w 8558236"/>
              <a:gd name="connsiteY11-444" fmla="*/ 2628900 h 4017010"/>
              <a:gd name="connsiteX12-445" fmla="*/ 4344376 w 8558236"/>
              <a:gd name="connsiteY12-446" fmla="*/ 2301240 h 4017010"/>
              <a:gd name="connsiteX13-447" fmla="*/ 4923496 w 8558236"/>
              <a:gd name="connsiteY13-448" fmla="*/ 1798320 h 4017010"/>
              <a:gd name="connsiteX14-449" fmla="*/ 5609296 w 8558236"/>
              <a:gd name="connsiteY14-450" fmla="*/ 2186940 h 4017010"/>
              <a:gd name="connsiteX15-451" fmla="*/ 5975056 w 8558236"/>
              <a:gd name="connsiteY15-452" fmla="*/ 2453640 h 4017010"/>
              <a:gd name="connsiteX16-453" fmla="*/ 6157936 w 8558236"/>
              <a:gd name="connsiteY16-454" fmla="*/ 3093720 h 4017010"/>
              <a:gd name="connsiteX17-455" fmla="*/ 6988516 w 8558236"/>
              <a:gd name="connsiteY17-456" fmla="*/ 3063240 h 4017010"/>
              <a:gd name="connsiteX18-457" fmla="*/ 7735276 w 8558236"/>
              <a:gd name="connsiteY18-458" fmla="*/ 2362200 h 4017010"/>
              <a:gd name="connsiteX19-459" fmla="*/ 7849576 w 8558236"/>
              <a:gd name="connsiteY19-460" fmla="*/ 2781300 h 4017010"/>
              <a:gd name="connsiteX20-461" fmla="*/ 8558236 w 8558236"/>
              <a:gd name="connsiteY20-462" fmla="*/ 3695700 h 4017010"/>
              <a:gd name="connsiteX0-463" fmla="*/ 618196 w 8558236"/>
              <a:gd name="connsiteY0-464" fmla="*/ 0 h 4017010"/>
              <a:gd name="connsiteX1-465" fmla="*/ 747736 w 8558236"/>
              <a:gd name="connsiteY1-466" fmla="*/ 556260 h 4017010"/>
              <a:gd name="connsiteX2-467" fmla="*/ 23836 w 8558236"/>
              <a:gd name="connsiteY2-468" fmla="*/ 1249680 h 4017010"/>
              <a:gd name="connsiteX3-469" fmla="*/ 199096 w 8558236"/>
              <a:gd name="connsiteY3-470" fmla="*/ 1760220 h 4017010"/>
              <a:gd name="connsiteX4-471" fmla="*/ 92416 w 8558236"/>
              <a:gd name="connsiteY4-472" fmla="*/ 2339340 h 4017010"/>
              <a:gd name="connsiteX5-473" fmla="*/ 321016 w 8558236"/>
              <a:gd name="connsiteY5-474" fmla="*/ 2804160 h 4017010"/>
              <a:gd name="connsiteX6-475" fmla="*/ 435316 w 8558236"/>
              <a:gd name="connsiteY6-476" fmla="*/ 3147060 h 4017010"/>
              <a:gd name="connsiteX7-477" fmla="*/ 869656 w 8558236"/>
              <a:gd name="connsiteY7-478" fmla="*/ 3352800 h 4017010"/>
              <a:gd name="connsiteX8-479" fmla="*/ 1784056 w 8558236"/>
              <a:gd name="connsiteY8-480" fmla="*/ 4015740 h 4017010"/>
              <a:gd name="connsiteX9-481" fmla="*/ 2546056 w 8558236"/>
              <a:gd name="connsiteY9-482" fmla="*/ 3208020 h 4017010"/>
              <a:gd name="connsiteX10-483" fmla="*/ 2904196 w 8558236"/>
              <a:gd name="connsiteY10-484" fmla="*/ 2948940 h 4017010"/>
              <a:gd name="connsiteX11-485" fmla="*/ 3125176 w 8558236"/>
              <a:gd name="connsiteY11-486" fmla="*/ 2628900 h 4017010"/>
              <a:gd name="connsiteX12-487" fmla="*/ 4344376 w 8558236"/>
              <a:gd name="connsiteY12-488" fmla="*/ 2301240 h 4017010"/>
              <a:gd name="connsiteX13-489" fmla="*/ 4923496 w 8558236"/>
              <a:gd name="connsiteY13-490" fmla="*/ 1798320 h 4017010"/>
              <a:gd name="connsiteX14-491" fmla="*/ 5609296 w 8558236"/>
              <a:gd name="connsiteY14-492" fmla="*/ 2186940 h 4017010"/>
              <a:gd name="connsiteX15-493" fmla="*/ 5975056 w 8558236"/>
              <a:gd name="connsiteY15-494" fmla="*/ 2453640 h 4017010"/>
              <a:gd name="connsiteX16-495" fmla="*/ 6157936 w 8558236"/>
              <a:gd name="connsiteY16-496" fmla="*/ 3093720 h 4017010"/>
              <a:gd name="connsiteX17-497" fmla="*/ 6988516 w 8558236"/>
              <a:gd name="connsiteY17-498" fmla="*/ 3063240 h 4017010"/>
              <a:gd name="connsiteX18-499" fmla="*/ 7735276 w 8558236"/>
              <a:gd name="connsiteY18-500" fmla="*/ 2362200 h 4017010"/>
              <a:gd name="connsiteX19-501" fmla="*/ 7849576 w 8558236"/>
              <a:gd name="connsiteY19-502" fmla="*/ 2781300 h 4017010"/>
              <a:gd name="connsiteX20-503" fmla="*/ 8558236 w 8558236"/>
              <a:gd name="connsiteY20-504" fmla="*/ 3695700 h 4017010"/>
              <a:gd name="connsiteX0-505" fmla="*/ 618196 w 8558236"/>
              <a:gd name="connsiteY0-506" fmla="*/ 0 h 4017010"/>
              <a:gd name="connsiteX1-507" fmla="*/ 747736 w 8558236"/>
              <a:gd name="connsiteY1-508" fmla="*/ 556260 h 4017010"/>
              <a:gd name="connsiteX2-509" fmla="*/ 23836 w 8558236"/>
              <a:gd name="connsiteY2-510" fmla="*/ 1249680 h 4017010"/>
              <a:gd name="connsiteX3-511" fmla="*/ 199096 w 8558236"/>
              <a:gd name="connsiteY3-512" fmla="*/ 1760220 h 4017010"/>
              <a:gd name="connsiteX4-513" fmla="*/ 92416 w 8558236"/>
              <a:gd name="connsiteY4-514" fmla="*/ 2339340 h 4017010"/>
              <a:gd name="connsiteX5-515" fmla="*/ 321016 w 8558236"/>
              <a:gd name="connsiteY5-516" fmla="*/ 2804160 h 4017010"/>
              <a:gd name="connsiteX6-517" fmla="*/ 435316 w 8558236"/>
              <a:gd name="connsiteY6-518" fmla="*/ 3147060 h 4017010"/>
              <a:gd name="connsiteX7-519" fmla="*/ 869656 w 8558236"/>
              <a:gd name="connsiteY7-520" fmla="*/ 3352800 h 4017010"/>
              <a:gd name="connsiteX8-521" fmla="*/ 1784056 w 8558236"/>
              <a:gd name="connsiteY8-522" fmla="*/ 4015740 h 4017010"/>
              <a:gd name="connsiteX9-523" fmla="*/ 2546056 w 8558236"/>
              <a:gd name="connsiteY9-524" fmla="*/ 3208020 h 4017010"/>
              <a:gd name="connsiteX10-525" fmla="*/ 2904196 w 8558236"/>
              <a:gd name="connsiteY10-526" fmla="*/ 2948940 h 4017010"/>
              <a:gd name="connsiteX11-527" fmla="*/ 3125176 w 8558236"/>
              <a:gd name="connsiteY11-528" fmla="*/ 2628900 h 4017010"/>
              <a:gd name="connsiteX12-529" fmla="*/ 4344376 w 8558236"/>
              <a:gd name="connsiteY12-530" fmla="*/ 2301240 h 4017010"/>
              <a:gd name="connsiteX13-531" fmla="*/ 4923496 w 8558236"/>
              <a:gd name="connsiteY13-532" fmla="*/ 1798320 h 4017010"/>
              <a:gd name="connsiteX14-533" fmla="*/ 5609296 w 8558236"/>
              <a:gd name="connsiteY14-534" fmla="*/ 2186940 h 4017010"/>
              <a:gd name="connsiteX15-535" fmla="*/ 5975056 w 8558236"/>
              <a:gd name="connsiteY15-536" fmla="*/ 2453640 h 4017010"/>
              <a:gd name="connsiteX16-537" fmla="*/ 6157936 w 8558236"/>
              <a:gd name="connsiteY16-538" fmla="*/ 3093720 h 4017010"/>
              <a:gd name="connsiteX17-539" fmla="*/ 6988516 w 8558236"/>
              <a:gd name="connsiteY17-540" fmla="*/ 3063240 h 4017010"/>
              <a:gd name="connsiteX18-541" fmla="*/ 7735276 w 8558236"/>
              <a:gd name="connsiteY18-542" fmla="*/ 2362200 h 4017010"/>
              <a:gd name="connsiteX19-543" fmla="*/ 7849576 w 8558236"/>
              <a:gd name="connsiteY19-544" fmla="*/ 2781300 h 4017010"/>
              <a:gd name="connsiteX20-545" fmla="*/ 8558236 w 8558236"/>
              <a:gd name="connsiteY20-546" fmla="*/ 3695700 h 4017010"/>
              <a:gd name="connsiteX0-547" fmla="*/ 618196 w 8558236"/>
              <a:gd name="connsiteY0-548" fmla="*/ 0 h 4017010"/>
              <a:gd name="connsiteX1-549" fmla="*/ 747736 w 8558236"/>
              <a:gd name="connsiteY1-550" fmla="*/ 556260 h 4017010"/>
              <a:gd name="connsiteX2-551" fmla="*/ 23836 w 8558236"/>
              <a:gd name="connsiteY2-552" fmla="*/ 1249680 h 4017010"/>
              <a:gd name="connsiteX3-553" fmla="*/ 199096 w 8558236"/>
              <a:gd name="connsiteY3-554" fmla="*/ 1760220 h 4017010"/>
              <a:gd name="connsiteX4-555" fmla="*/ 92416 w 8558236"/>
              <a:gd name="connsiteY4-556" fmla="*/ 2339340 h 4017010"/>
              <a:gd name="connsiteX5-557" fmla="*/ 321016 w 8558236"/>
              <a:gd name="connsiteY5-558" fmla="*/ 2804160 h 4017010"/>
              <a:gd name="connsiteX6-559" fmla="*/ 435316 w 8558236"/>
              <a:gd name="connsiteY6-560" fmla="*/ 3147060 h 4017010"/>
              <a:gd name="connsiteX7-561" fmla="*/ 869656 w 8558236"/>
              <a:gd name="connsiteY7-562" fmla="*/ 3352800 h 4017010"/>
              <a:gd name="connsiteX8-563" fmla="*/ 1784056 w 8558236"/>
              <a:gd name="connsiteY8-564" fmla="*/ 4015740 h 4017010"/>
              <a:gd name="connsiteX9-565" fmla="*/ 2546056 w 8558236"/>
              <a:gd name="connsiteY9-566" fmla="*/ 3208020 h 4017010"/>
              <a:gd name="connsiteX10-567" fmla="*/ 2904196 w 8558236"/>
              <a:gd name="connsiteY10-568" fmla="*/ 2948940 h 4017010"/>
              <a:gd name="connsiteX11-569" fmla="*/ 3125176 w 8558236"/>
              <a:gd name="connsiteY11-570" fmla="*/ 2628900 h 4017010"/>
              <a:gd name="connsiteX12-571" fmla="*/ 4344376 w 8558236"/>
              <a:gd name="connsiteY12-572" fmla="*/ 2301240 h 4017010"/>
              <a:gd name="connsiteX13-573" fmla="*/ 4923496 w 8558236"/>
              <a:gd name="connsiteY13-574" fmla="*/ 1798320 h 4017010"/>
              <a:gd name="connsiteX14-575" fmla="*/ 5609296 w 8558236"/>
              <a:gd name="connsiteY14-576" fmla="*/ 2186940 h 4017010"/>
              <a:gd name="connsiteX15-577" fmla="*/ 5975056 w 8558236"/>
              <a:gd name="connsiteY15-578" fmla="*/ 2453640 h 4017010"/>
              <a:gd name="connsiteX16-579" fmla="*/ 6157936 w 8558236"/>
              <a:gd name="connsiteY16-580" fmla="*/ 3093720 h 4017010"/>
              <a:gd name="connsiteX17-581" fmla="*/ 6988516 w 8558236"/>
              <a:gd name="connsiteY17-582" fmla="*/ 3063240 h 4017010"/>
              <a:gd name="connsiteX18-583" fmla="*/ 7735276 w 8558236"/>
              <a:gd name="connsiteY18-584" fmla="*/ 2362200 h 4017010"/>
              <a:gd name="connsiteX19-585" fmla="*/ 7849576 w 8558236"/>
              <a:gd name="connsiteY19-586" fmla="*/ 2781300 h 4017010"/>
              <a:gd name="connsiteX20-587" fmla="*/ 8558236 w 8558236"/>
              <a:gd name="connsiteY20-588" fmla="*/ 3695700 h 4017010"/>
              <a:gd name="connsiteX0-589" fmla="*/ 618196 w 8558236"/>
              <a:gd name="connsiteY0-590" fmla="*/ 0 h 4017010"/>
              <a:gd name="connsiteX1-591" fmla="*/ 747736 w 8558236"/>
              <a:gd name="connsiteY1-592" fmla="*/ 556260 h 4017010"/>
              <a:gd name="connsiteX2-593" fmla="*/ 23836 w 8558236"/>
              <a:gd name="connsiteY2-594" fmla="*/ 1249680 h 4017010"/>
              <a:gd name="connsiteX3-595" fmla="*/ 199096 w 8558236"/>
              <a:gd name="connsiteY3-596" fmla="*/ 1760220 h 4017010"/>
              <a:gd name="connsiteX4-597" fmla="*/ 92416 w 8558236"/>
              <a:gd name="connsiteY4-598" fmla="*/ 2339340 h 4017010"/>
              <a:gd name="connsiteX5-599" fmla="*/ 321016 w 8558236"/>
              <a:gd name="connsiteY5-600" fmla="*/ 2804160 h 4017010"/>
              <a:gd name="connsiteX6-601" fmla="*/ 435316 w 8558236"/>
              <a:gd name="connsiteY6-602" fmla="*/ 3147060 h 4017010"/>
              <a:gd name="connsiteX7-603" fmla="*/ 869656 w 8558236"/>
              <a:gd name="connsiteY7-604" fmla="*/ 3352800 h 4017010"/>
              <a:gd name="connsiteX8-605" fmla="*/ 1784056 w 8558236"/>
              <a:gd name="connsiteY8-606" fmla="*/ 4015740 h 4017010"/>
              <a:gd name="connsiteX9-607" fmla="*/ 2546056 w 8558236"/>
              <a:gd name="connsiteY9-608" fmla="*/ 3208020 h 4017010"/>
              <a:gd name="connsiteX10-609" fmla="*/ 2904196 w 8558236"/>
              <a:gd name="connsiteY10-610" fmla="*/ 2948940 h 4017010"/>
              <a:gd name="connsiteX11-611" fmla="*/ 3125176 w 8558236"/>
              <a:gd name="connsiteY11-612" fmla="*/ 2628900 h 4017010"/>
              <a:gd name="connsiteX12-613" fmla="*/ 4344376 w 8558236"/>
              <a:gd name="connsiteY12-614" fmla="*/ 2301240 h 4017010"/>
              <a:gd name="connsiteX13-615" fmla="*/ 4923496 w 8558236"/>
              <a:gd name="connsiteY13-616" fmla="*/ 1798320 h 4017010"/>
              <a:gd name="connsiteX14-617" fmla="*/ 5609296 w 8558236"/>
              <a:gd name="connsiteY14-618" fmla="*/ 2186940 h 4017010"/>
              <a:gd name="connsiteX15-619" fmla="*/ 5975056 w 8558236"/>
              <a:gd name="connsiteY15-620" fmla="*/ 2453640 h 4017010"/>
              <a:gd name="connsiteX16-621" fmla="*/ 6157936 w 8558236"/>
              <a:gd name="connsiteY16-622" fmla="*/ 3093720 h 4017010"/>
              <a:gd name="connsiteX17-623" fmla="*/ 6988516 w 8558236"/>
              <a:gd name="connsiteY17-624" fmla="*/ 3063240 h 4017010"/>
              <a:gd name="connsiteX18-625" fmla="*/ 7735276 w 8558236"/>
              <a:gd name="connsiteY18-626" fmla="*/ 2362200 h 4017010"/>
              <a:gd name="connsiteX19-627" fmla="*/ 7849576 w 8558236"/>
              <a:gd name="connsiteY19-628" fmla="*/ 2781300 h 4017010"/>
              <a:gd name="connsiteX20-629" fmla="*/ 8558236 w 8558236"/>
              <a:gd name="connsiteY20-630" fmla="*/ 3695700 h 4017010"/>
              <a:gd name="connsiteX0-631" fmla="*/ 618196 w 8558236"/>
              <a:gd name="connsiteY0-632" fmla="*/ 0 h 4017010"/>
              <a:gd name="connsiteX1-633" fmla="*/ 747736 w 8558236"/>
              <a:gd name="connsiteY1-634" fmla="*/ 556260 h 4017010"/>
              <a:gd name="connsiteX2-635" fmla="*/ 23836 w 8558236"/>
              <a:gd name="connsiteY2-636" fmla="*/ 1249680 h 4017010"/>
              <a:gd name="connsiteX3-637" fmla="*/ 199096 w 8558236"/>
              <a:gd name="connsiteY3-638" fmla="*/ 1760220 h 4017010"/>
              <a:gd name="connsiteX4-639" fmla="*/ 92416 w 8558236"/>
              <a:gd name="connsiteY4-640" fmla="*/ 2339340 h 4017010"/>
              <a:gd name="connsiteX5-641" fmla="*/ 321016 w 8558236"/>
              <a:gd name="connsiteY5-642" fmla="*/ 2804160 h 4017010"/>
              <a:gd name="connsiteX6-643" fmla="*/ 435316 w 8558236"/>
              <a:gd name="connsiteY6-644" fmla="*/ 3147060 h 4017010"/>
              <a:gd name="connsiteX7-645" fmla="*/ 869656 w 8558236"/>
              <a:gd name="connsiteY7-646" fmla="*/ 3352800 h 4017010"/>
              <a:gd name="connsiteX8-647" fmla="*/ 1784056 w 8558236"/>
              <a:gd name="connsiteY8-648" fmla="*/ 4015740 h 4017010"/>
              <a:gd name="connsiteX9-649" fmla="*/ 2546056 w 8558236"/>
              <a:gd name="connsiteY9-650" fmla="*/ 3208020 h 4017010"/>
              <a:gd name="connsiteX10-651" fmla="*/ 2904196 w 8558236"/>
              <a:gd name="connsiteY10-652" fmla="*/ 2948940 h 4017010"/>
              <a:gd name="connsiteX11-653" fmla="*/ 3125176 w 8558236"/>
              <a:gd name="connsiteY11-654" fmla="*/ 2628900 h 4017010"/>
              <a:gd name="connsiteX12-655" fmla="*/ 4344376 w 8558236"/>
              <a:gd name="connsiteY12-656" fmla="*/ 2301240 h 4017010"/>
              <a:gd name="connsiteX13-657" fmla="*/ 4923496 w 8558236"/>
              <a:gd name="connsiteY13-658" fmla="*/ 1798320 h 4017010"/>
              <a:gd name="connsiteX14-659" fmla="*/ 5609296 w 8558236"/>
              <a:gd name="connsiteY14-660" fmla="*/ 2186940 h 4017010"/>
              <a:gd name="connsiteX15-661" fmla="*/ 5975056 w 8558236"/>
              <a:gd name="connsiteY15-662" fmla="*/ 2453640 h 4017010"/>
              <a:gd name="connsiteX16-663" fmla="*/ 6157936 w 8558236"/>
              <a:gd name="connsiteY16-664" fmla="*/ 3093720 h 4017010"/>
              <a:gd name="connsiteX17-665" fmla="*/ 6988516 w 8558236"/>
              <a:gd name="connsiteY17-666" fmla="*/ 3063240 h 4017010"/>
              <a:gd name="connsiteX18-667" fmla="*/ 7735276 w 8558236"/>
              <a:gd name="connsiteY18-668" fmla="*/ 2362200 h 4017010"/>
              <a:gd name="connsiteX19-669" fmla="*/ 7849576 w 8558236"/>
              <a:gd name="connsiteY19-670" fmla="*/ 2781300 h 4017010"/>
              <a:gd name="connsiteX20-671" fmla="*/ 8558236 w 8558236"/>
              <a:gd name="connsiteY20-672" fmla="*/ 3695700 h 4017010"/>
              <a:gd name="connsiteX0-673" fmla="*/ 618196 w 8558236"/>
              <a:gd name="connsiteY0-674" fmla="*/ 0 h 4017010"/>
              <a:gd name="connsiteX1-675" fmla="*/ 747736 w 8558236"/>
              <a:gd name="connsiteY1-676" fmla="*/ 556260 h 4017010"/>
              <a:gd name="connsiteX2-677" fmla="*/ 23836 w 8558236"/>
              <a:gd name="connsiteY2-678" fmla="*/ 1249680 h 4017010"/>
              <a:gd name="connsiteX3-679" fmla="*/ 199096 w 8558236"/>
              <a:gd name="connsiteY3-680" fmla="*/ 1760220 h 4017010"/>
              <a:gd name="connsiteX4-681" fmla="*/ 92416 w 8558236"/>
              <a:gd name="connsiteY4-682" fmla="*/ 2339340 h 4017010"/>
              <a:gd name="connsiteX5-683" fmla="*/ 321016 w 8558236"/>
              <a:gd name="connsiteY5-684" fmla="*/ 2804160 h 4017010"/>
              <a:gd name="connsiteX6-685" fmla="*/ 435316 w 8558236"/>
              <a:gd name="connsiteY6-686" fmla="*/ 3147060 h 4017010"/>
              <a:gd name="connsiteX7-687" fmla="*/ 869656 w 8558236"/>
              <a:gd name="connsiteY7-688" fmla="*/ 3352800 h 4017010"/>
              <a:gd name="connsiteX8-689" fmla="*/ 1784056 w 8558236"/>
              <a:gd name="connsiteY8-690" fmla="*/ 4015740 h 4017010"/>
              <a:gd name="connsiteX9-691" fmla="*/ 2546056 w 8558236"/>
              <a:gd name="connsiteY9-692" fmla="*/ 3208020 h 4017010"/>
              <a:gd name="connsiteX10-693" fmla="*/ 2904196 w 8558236"/>
              <a:gd name="connsiteY10-694" fmla="*/ 2948940 h 4017010"/>
              <a:gd name="connsiteX11-695" fmla="*/ 3125176 w 8558236"/>
              <a:gd name="connsiteY11-696" fmla="*/ 2628900 h 4017010"/>
              <a:gd name="connsiteX12-697" fmla="*/ 4344376 w 8558236"/>
              <a:gd name="connsiteY12-698" fmla="*/ 2301240 h 4017010"/>
              <a:gd name="connsiteX13-699" fmla="*/ 4923496 w 8558236"/>
              <a:gd name="connsiteY13-700" fmla="*/ 1798320 h 4017010"/>
              <a:gd name="connsiteX14-701" fmla="*/ 5609296 w 8558236"/>
              <a:gd name="connsiteY14-702" fmla="*/ 2186940 h 4017010"/>
              <a:gd name="connsiteX15-703" fmla="*/ 5975056 w 8558236"/>
              <a:gd name="connsiteY15-704" fmla="*/ 2453640 h 4017010"/>
              <a:gd name="connsiteX16-705" fmla="*/ 6157936 w 8558236"/>
              <a:gd name="connsiteY16-706" fmla="*/ 3093720 h 4017010"/>
              <a:gd name="connsiteX17-707" fmla="*/ 6988516 w 8558236"/>
              <a:gd name="connsiteY17-708" fmla="*/ 3063240 h 4017010"/>
              <a:gd name="connsiteX18-709" fmla="*/ 7735276 w 8558236"/>
              <a:gd name="connsiteY18-710" fmla="*/ 2362200 h 4017010"/>
              <a:gd name="connsiteX19-711" fmla="*/ 7849576 w 8558236"/>
              <a:gd name="connsiteY19-712" fmla="*/ 2781300 h 4017010"/>
              <a:gd name="connsiteX20-713" fmla="*/ 8558236 w 8558236"/>
              <a:gd name="connsiteY20-714" fmla="*/ 3695700 h 4017010"/>
              <a:gd name="connsiteX0-715" fmla="*/ 618196 w 8558236"/>
              <a:gd name="connsiteY0-716" fmla="*/ 0 h 4017010"/>
              <a:gd name="connsiteX1-717" fmla="*/ 747736 w 8558236"/>
              <a:gd name="connsiteY1-718" fmla="*/ 556260 h 4017010"/>
              <a:gd name="connsiteX2-719" fmla="*/ 23836 w 8558236"/>
              <a:gd name="connsiteY2-720" fmla="*/ 1249680 h 4017010"/>
              <a:gd name="connsiteX3-721" fmla="*/ 199096 w 8558236"/>
              <a:gd name="connsiteY3-722" fmla="*/ 1760220 h 4017010"/>
              <a:gd name="connsiteX4-723" fmla="*/ 92416 w 8558236"/>
              <a:gd name="connsiteY4-724" fmla="*/ 2339340 h 4017010"/>
              <a:gd name="connsiteX5-725" fmla="*/ 321016 w 8558236"/>
              <a:gd name="connsiteY5-726" fmla="*/ 2804160 h 4017010"/>
              <a:gd name="connsiteX6-727" fmla="*/ 435316 w 8558236"/>
              <a:gd name="connsiteY6-728" fmla="*/ 3147060 h 4017010"/>
              <a:gd name="connsiteX7-729" fmla="*/ 869656 w 8558236"/>
              <a:gd name="connsiteY7-730" fmla="*/ 3352800 h 4017010"/>
              <a:gd name="connsiteX8-731" fmla="*/ 1784056 w 8558236"/>
              <a:gd name="connsiteY8-732" fmla="*/ 4015740 h 4017010"/>
              <a:gd name="connsiteX9-733" fmla="*/ 2546056 w 8558236"/>
              <a:gd name="connsiteY9-734" fmla="*/ 3208020 h 4017010"/>
              <a:gd name="connsiteX10-735" fmla="*/ 2904196 w 8558236"/>
              <a:gd name="connsiteY10-736" fmla="*/ 2948940 h 4017010"/>
              <a:gd name="connsiteX11-737" fmla="*/ 3125176 w 8558236"/>
              <a:gd name="connsiteY11-738" fmla="*/ 2628900 h 4017010"/>
              <a:gd name="connsiteX12-739" fmla="*/ 4344376 w 8558236"/>
              <a:gd name="connsiteY12-740" fmla="*/ 2301240 h 4017010"/>
              <a:gd name="connsiteX13-741" fmla="*/ 4923496 w 8558236"/>
              <a:gd name="connsiteY13-742" fmla="*/ 1798320 h 4017010"/>
              <a:gd name="connsiteX14-743" fmla="*/ 5609296 w 8558236"/>
              <a:gd name="connsiteY14-744" fmla="*/ 2186940 h 4017010"/>
              <a:gd name="connsiteX15-745" fmla="*/ 5970293 w 8558236"/>
              <a:gd name="connsiteY15-746" fmla="*/ 2467927 h 4017010"/>
              <a:gd name="connsiteX16-747" fmla="*/ 6157936 w 8558236"/>
              <a:gd name="connsiteY16-748" fmla="*/ 3093720 h 4017010"/>
              <a:gd name="connsiteX17-749" fmla="*/ 6988516 w 8558236"/>
              <a:gd name="connsiteY17-750" fmla="*/ 3063240 h 4017010"/>
              <a:gd name="connsiteX18-751" fmla="*/ 7735276 w 8558236"/>
              <a:gd name="connsiteY18-752" fmla="*/ 2362200 h 4017010"/>
              <a:gd name="connsiteX19-753" fmla="*/ 7849576 w 8558236"/>
              <a:gd name="connsiteY19-754" fmla="*/ 2781300 h 4017010"/>
              <a:gd name="connsiteX20-755" fmla="*/ 8558236 w 8558236"/>
              <a:gd name="connsiteY20-756" fmla="*/ 3695700 h 4017010"/>
              <a:gd name="connsiteX0-757" fmla="*/ 618196 w 8558236"/>
              <a:gd name="connsiteY0-758" fmla="*/ 0 h 4017010"/>
              <a:gd name="connsiteX1-759" fmla="*/ 747736 w 8558236"/>
              <a:gd name="connsiteY1-760" fmla="*/ 556260 h 4017010"/>
              <a:gd name="connsiteX2-761" fmla="*/ 23836 w 8558236"/>
              <a:gd name="connsiteY2-762" fmla="*/ 1249680 h 4017010"/>
              <a:gd name="connsiteX3-763" fmla="*/ 199096 w 8558236"/>
              <a:gd name="connsiteY3-764" fmla="*/ 1760220 h 4017010"/>
              <a:gd name="connsiteX4-765" fmla="*/ 92416 w 8558236"/>
              <a:gd name="connsiteY4-766" fmla="*/ 2339340 h 4017010"/>
              <a:gd name="connsiteX5-767" fmla="*/ 321016 w 8558236"/>
              <a:gd name="connsiteY5-768" fmla="*/ 2804160 h 4017010"/>
              <a:gd name="connsiteX6-769" fmla="*/ 435316 w 8558236"/>
              <a:gd name="connsiteY6-770" fmla="*/ 3147060 h 4017010"/>
              <a:gd name="connsiteX7-771" fmla="*/ 869656 w 8558236"/>
              <a:gd name="connsiteY7-772" fmla="*/ 3352800 h 4017010"/>
              <a:gd name="connsiteX8-773" fmla="*/ 1784056 w 8558236"/>
              <a:gd name="connsiteY8-774" fmla="*/ 4015740 h 4017010"/>
              <a:gd name="connsiteX9-775" fmla="*/ 2546056 w 8558236"/>
              <a:gd name="connsiteY9-776" fmla="*/ 3208020 h 4017010"/>
              <a:gd name="connsiteX10-777" fmla="*/ 2904196 w 8558236"/>
              <a:gd name="connsiteY10-778" fmla="*/ 2948940 h 4017010"/>
              <a:gd name="connsiteX11-779" fmla="*/ 3125176 w 8558236"/>
              <a:gd name="connsiteY11-780" fmla="*/ 2628900 h 4017010"/>
              <a:gd name="connsiteX12-781" fmla="*/ 4344376 w 8558236"/>
              <a:gd name="connsiteY12-782" fmla="*/ 2301240 h 4017010"/>
              <a:gd name="connsiteX13-783" fmla="*/ 4923496 w 8558236"/>
              <a:gd name="connsiteY13-784" fmla="*/ 1798320 h 4017010"/>
              <a:gd name="connsiteX14-785" fmla="*/ 5609296 w 8558236"/>
              <a:gd name="connsiteY14-786" fmla="*/ 2186940 h 4017010"/>
              <a:gd name="connsiteX15-787" fmla="*/ 5970293 w 8558236"/>
              <a:gd name="connsiteY15-788" fmla="*/ 2467927 h 4017010"/>
              <a:gd name="connsiteX16-789" fmla="*/ 6157936 w 8558236"/>
              <a:gd name="connsiteY16-790" fmla="*/ 3093720 h 4017010"/>
              <a:gd name="connsiteX17-791" fmla="*/ 6988516 w 8558236"/>
              <a:gd name="connsiteY17-792" fmla="*/ 3063240 h 4017010"/>
              <a:gd name="connsiteX18-793" fmla="*/ 7735276 w 8558236"/>
              <a:gd name="connsiteY18-794" fmla="*/ 2362200 h 4017010"/>
              <a:gd name="connsiteX19-795" fmla="*/ 7849576 w 8558236"/>
              <a:gd name="connsiteY19-796" fmla="*/ 2781300 h 4017010"/>
              <a:gd name="connsiteX20-797" fmla="*/ 8558236 w 8558236"/>
              <a:gd name="connsiteY20-798" fmla="*/ 3695700 h 4017010"/>
              <a:gd name="connsiteX0-799" fmla="*/ 618196 w 8558236"/>
              <a:gd name="connsiteY0-800" fmla="*/ 0 h 4017010"/>
              <a:gd name="connsiteX1-801" fmla="*/ 747736 w 8558236"/>
              <a:gd name="connsiteY1-802" fmla="*/ 556260 h 4017010"/>
              <a:gd name="connsiteX2-803" fmla="*/ 23836 w 8558236"/>
              <a:gd name="connsiteY2-804" fmla="*/ 1249680 h 4017010"/>
              <a:gd name="connsiteX3-805" fmla="*/ 199096 w 8558236"/>
              <a:gd name="connsiteY3-806" fmla="*/ 1760220 h 4017010"/>
              <a:gd name="connsiteX4-807" fmla="*/ 92416 w 8558236"/>
              <a:gd name="connsiteY4-808" fmla="*/ 2339340 h 4017010"/>
              <a:gd name="connsiteX5-809" fmla="*/ 321016 w 8558236"/>
              <a:gd name="connsiteY5-810" fmla="*/ 2804160 h 4017010"/>
              <a:gd name="connsiteX6-811" fmla="*/ 435316 w 8558236"/>
              <a:gd name="connsiteY6-812" fmla="*/ 3147060 h 4017010"/>
              <a:gd name="connsiteX7-813" fmla="*/ 869656 w 8558236"/>
              <a:gd name="connsiteY7-814" fmla="*/ 3352800 h 4017010"/>
              <a:gd name="connsiteX8-815" fmla="*/ 1784056 w 8558236"/>
              <a:gd name="connsiteY8-816" fmla="*/ 4015740 h 4017010"/>
              <a:gd name="connsiteX9-817" fmla="*/ 2546056 w 8558236"/>
              <a:gd name="connsiteY9-818" fmla="*/ 3208020 h 4017010"/>
              <a:gd name="connsiteX10-819" fmla="*/ 2904196 w 8558236"/>
              <a:gd name="connsiteY10-820" fmla="*/ 2948940 h 4017010"/>
              <a:gd name="connsiteX11-821" fmla="*/ 3125176 w 8558236"/>
              <a:gd name="connsiteY11-822" fmla="*/ 2628900 h 4017010"/>
              <a:gd name="connsiteX12-823" fmla="*/ 4344376 w 8558236"/>
              <a:gd name="connsiteY12-824" fmla="*/ 2301240 h 4017010"/>
              <a:gd name="connsiteX13-825" fmla="*/ 4923496 w 8558236"/>
              <a:gd name="connsiteY13-826" fmla="*/ 1798320 h 4017010"/>
              <a:gd name="connsiteX14-827" fmla="*/ 5609296 w 8558236"/>
              <a:gd name="connsiteY14-828" fmla="*/ 2186940 h 4017010"/>
              <a:gd name="connsiteX15-829" fmla="*/ 5970293 w 8558236"/>
              <a:gd name="connsiteY15-830" fmla="*/ 2467927 h 4017010"/>
              <a:gd name="connsiteX16-831" fmla="*/ 6281761 w 8558236"/>
              <a:gd name="connsiteY16-832" fmla="*/ 3169920 h 4017010"/>
              <a:gd name="connsiteX17-833" fmla="*/ 6988516 w 8558236"/>
              <a:gd name="connsiteY17-834" fmla="*/ 3063240 h 4017010"/>
              <a:gd name="connsiteX18-835" fmla="*/ 7735276 w 8558236"/>
              <a:gd name="connsiteY18-836" fmla="*/ 2362200 h 4017010"/>
              <a:gd name="connsiteX19-837" fmla="*/ 7849576 w 8558236"/>
              <a:gd name="connsiteY19-838" fmla="*/ 2781300 h 4017010"/>
              <a:gd name="connsiteX20-839" fmla="*/ 8558236 w 8558236"/>
              <a:gd name="connsiteY20-840" fmla="*/ 3695700 h 4017010"/>
              <a:gd name="connsiteX0-841" fmla="*/ 618196 w 8558236"/>
              <a:gd name="connsiteY0-842" fmla="*/ 0 h 4017010"/>
              <a:gd name="connsiteX1-843" fmla="*/ 747736 w 8558236"/>
              <a:gd name="connsiteY1-844" fmla="*/ 556260 h 4017010"/>
              <a:gd name="connsiteX2-845" fmla="*/ 23836 w 8558236"/>
              <a:gd name="connsiteY2-846" fmla="*/ 1249680 h 4017010"/>
              <a:gd name="connsiteX3-847" fmla="*/ 199096 w 8558236"/>
              <a:gd name="connsiteY3-848" fmla="*/ 1760220 h 4017010"/>
              <a:gd name="connsiteX4-849" fmla="*/ 92416 w 8558236"/>
              <a:gd name="connsiteY4-850" fmla="*/ 2339340 h 4017010"/>
              <a:gd name="connsiteX5-851" fmla="*/ 321016 w 8558236"/>
              <a:gd name="connsiteY5-852" fmla="*/ 2804160 h 4017010"/>
              <a:gd name="connsiteX6-853" fmla="*/ 435316 w 8558236"/>
              <a:gd name="connsiteY6-854" fmla="*/ 3147060 h 4017010"/>
              <a:gd name="connsiteX7-855" fmla="*/ 869656 w 8558236"/>
              <a:gd name="connsiteY7-856" fmla="*/ 3352800 h 4017010"/>
              <a:gd name="connsiteX8-857" fmla="*/ 1784056 w 8558236"/>
              <a:gd name="connsiteY8-858" fmla="*/ 4015740 h 4017010"/>
              <a:gd name="connsiteX9-859" fmla="*/ 2546056 w 8558236"/>
              <a:gd name="connsiteY9-860" fmla="*/ 3208020 h 4017010"/>
              <a:gd name="connsiteX10-861" fmla="*/ 2904196 w 8558236"/>
              <a:gd name="connsiteY10-862" fmla="*/ 2948940 h 4017010"/>
              <a:gd name="connsiteX11-863" fmla="*/ 3125176 w 8558236"/>
              <a:gd name="connsiteY11-864" fmla="*/ 2628900 h 4017010"/>
              <a:gd name="connsiteX12-865" fmla="*/ 4344376 w 8558236"/>
              <a:gd name="connsiteY12-866" fmla="*/ 2301240 h 4017010"/>
              <a:gd name="connsiteX13-867" fmla="*/ 4923496 w 8558236"/>
              <a:gd name="connsiteY13-868" fmla="*/ 1798320 h 4017010"/>
              <a:gd name="connsiteX14-869" fmla="*/ 5609296 w 8558236"/>
              <a:gd name="connsiteY14-870" fmla="*/ 2186940 h 4017010"/>
              <a:gd name="connsiteX15-871" fmla="*/ 5970293 w 8558236"/>
              <a:gd name="connsiteY15-872" fmla="*/ 2467927 h 4017010"/>
              <a:gd name="connsiteX16-873" fmla="*/ 6281761 w 8558236"/>
              <a:gd name="connsiteY16-874" fmla="*/ 3169920 h 4017010"/>
              <a:gd name="connsiteX17-875" fmla="*/ 6988516 w 8558236"/>
              <a:gd name="connsiteY17-876" fmla="*/ 3063240 h 4017010"/>
              <a:gd name="connsiteX18-877" fmla="*/ 7735276 w 8558236"/>
              <a:gd name="connsiteY18-878" fmla="*/ 2362200 h 4017010"/>
              <a:gd name="connsiteX19-879" fmla="*/ 7849576 w 8558236"/>
              <a:gd name="connsiteY19-880" fmla="*/ 2781300 h 4017010"/>
              <a:gd name="connsiteX20-881" fmla="*/ 8558236 w 8558236"/>
              <a:gd name="connsiteY20-882" fmla="*/ 3695700 h 4017010"/>
              <a:gd name="connsiteX0-883" fmla="*/ 618196 w 8558236"/>
              <a:gd name="connsiteY0-884" fmla="*/ 0 h 4017010"/>
              <a:gd name="connsiteX1-885" fmla="*/ 747736 w 8558236"/>
              <a:gd name="connsiteY1-886" fmla="*/ 556260 h 4017010"/>
              <a:gd name="connsiteX2-887" fmla="*/ 23836 w 8558236"/>
              <a:gd name="connsiteY2-888" fmla="*/ 1249680 h 4017010"/>
              <a:gd name="connsiteX3-889" fmla="*/ 199096 w 8558236"/>
              <a:gd name="connsiteY3-890" fmla="*/ 1760220 h 4017010"/>
              <a:gd name="connsiteX4-891" fmla="*/ 92416 w 8558236"/>
              <a:gd name="connsiteY4-892" fmla="*/ 2339340 h 4017010"/>
              <a:gd name="connsiteX5-893" fmla="*/ 321016 w 8558236"/>
              <a:gd name="connsiteY5-894" fmla="*/ 2804160 h 4017010"/>
              <a:gd name="connsiteX6-895" fmla="*/ 435316 w 8558236"/>
              <a:gd name="connsiteY6-896" fmla="*/ 3147060 h 4017010"/>
              <a:gd name="connsiteX7-897" fmla="*/ 869656 w 8558236"/>
              <a:gd name="connsiteY7-898" fmla="*/ 3352800 h 4017010"/>
              <a:gd name="connsiteX8-899" fmla="*/ 1784056 w 8558236"/>
              <a:gd name="connsiteY8-900" fmla="*/ 4015740 h 4017010"/>
              <a:gd name="connsiteX9-901" fmla="*/ 2546056 w 8558236"/>
              <a:gd name="connsiteY9-902" fmla="*/ 3208020 h 4017010"/>
              <a:gd name="connsiteX10-903" fmla="*/ 2904196 w 8558236"/>
              <a:gd name="connsiteY10-904" fmla="*/ 2948940 h 4017010"/>
              <a:gd name="connsiteX11-905" fmla="*/ 3125176 w 8558236"/>
              <a:gd name="connsiteY11-906" fmla="*/ 2628900 h 4017010"/>
              <a:gd name="connsiteX12-907" fmla="*/ 4344376 w 8558236"/>
              <a:gd name="connsiteY12-908" fmla="*/ 2301240 h 4017010"/>
              <a:gd name="connsiteX13-909" fmla="*/ 4923496 w 8558236"/>
              <a:gd name="connsiteY13-910" fmla="*/ 1798320 h 4017010"/>
              <a:gd name="connsiteX14-911" fmla="*/ 5609296 w 8558236"/>
              <a:gd name="connsiteY14-912" fmla="*/ 2186940 h 4017010"/>
              <a:gd name="connsiteX15-913" fmla="*/ 5970293 w 8558236"/>
              <a:gd name="connsiteY15-914" fmla="*/ 2467927 h 4017010"/>
              <a:gd name="connsiteX16-915" fmla="*/ 6281761 w 8558236"/>
              <a:gd name="connsiteY16-916" fmla="*/ 3169920 h 4017010"/>
              <a:gd name="connsiteX17-917" fmla="*/ 6988516 w 8558236"/>
              <a:gd name="connsiteY17-918" fmla="*/ 3063240 h 4017010"/>
              <a:gd name="connsiteX18-919" fmla="*/ 7735276 w 8558236"/>
              <a:gd name="connsiteY18-920" fmla="*/ 2362200 h 4017010"/>
              <a:gd name="connsiteX19-921" fmla="*/ 7849576 w 8558236"/>
              <a:gd name="connsiteY19-922" fmla="*/ 2781300 h 4017010"/>
              <a:gd name="connsiteX20-923" fmla="*/ 8558236 w 8558236"/>
              <a:gd name="connsiteY20-924" fmla="*/ 3695700 h 4017010"/>
              <a:gd name="connsiteX0-925" fmla="*/ 618196 w 8558236"/>
              <a:gd name="connsiteY0-926" fmla="*/ 0 h 4017010"/>
              <a:gd name="connsiteX1-927" fmla="*/ 747736 w 8558236"/>
              <a:gd name="connsiteY1-928" fmla="*/ 556260 h 4017010"/>
              <a:gd name="connsiteX2-929" fmla="*/ 23836 w 8558236"/>
              <a:gd name="connsiteY2-930" fmla="*/ 1249680 h 4017010"/>
              <a:gd name="connsiteX3-931" fmla="*/ 199096 w 8558236"/>
              <a:gd name="connsiteY3-932" fmla="*/ 1760220 h 4017010"/>
              <a:gd name="connsiteX4-933" fmla="*/ 92416 w 8558236"/>
              <a:gd name="connsiteY4-934" fmla="*/ 2339340 h 4017010"/>
              <a:gd name="connsiteX5-935" fmla="*/ 321016 w 8558236"/>
              <a:gd name="connsiteY5-936" fmla="*/ 2804160 h 4017010"/>
              <a:gd name="connsiteX6-937" fmla="*/ 435316 w 8558236"/>
              <a:gd name="connsiteY6-938" fmla="*/ 3147060 h 4017010"/>
              <a:gd name="connsiteX7-939" fmla="*/ 869656 w 8558236"/>
              <a:gd name="connsiteY7-940" fmla="*/ 3352800 h 4017010"/>
              <a:gd name="connsiteX8-941" fmla="*/ 1784056 w 8558236"/>
              <a:gd name="connsiteY8-942" fmla="*/ 4015740 h 4017010"/>
              <a:gd name="connsiteX9-943" fmla="*/ 2546056 w 8558236"/>
              <a:gd name="connsiteY9-944" fmla="*/ 3208020 h 4017010"/>
              <a:gd name="connsiteX10-945" fmla="*/ 2904196 w 8558236"/>
              <a:gd name="connsiteY10-946" fmla="*/ 2948940 h 4017010"/>
              <a:gd name="connsiteX11-947" fmla="*/ 3125176 w 8558236"/>
              <a:gd name="connsiteY11-948" fmla="*/ 2628900 h 4017010"/>
              <a:gd name="connsiteX12-949" fmla="*/ 4344376 w 8558236"/>
              <a:gd name="connsiteY12-950" fmla="*/ 2301240 h 4017010"/>
              <a:gd name="connsiteX13-951" fmla="*/ 4923496 w 8558236"/>
              <a:gd name="connsiteY13-952" fmla="*/ 1798320 h 4017010"/>
              <a:gd name="connsiteX14-953" fmla="*/ 5609296 w 8558236"/>
              <a:gd name="connsiteY14-954" fmla="*/ 2186940 h 4017010"/>
              <a:gd name="connsiteX15-955" fmla="*/ 5970293 w 8558236"/>
              <a:gd name="connsiteY15-956" fmla="*/ 2467927 h 4017010"/>
              <a:gd name="connsiteX16-957" fmla="*/ 6281761 w 8558236"/>
              <a:gd name="connsiteY16-958" fmla="*/ 3169920 h 4017010"/>
              <a:gd name="connsiteX17-959" fmla="*/ 6988516 w 8558236"/>
              <a:gd name="connsiteY17-960" fmla="*/ 3063240 h 4017010"/>
              <a:gd name="connsiteX18-961" fmla="*/ 7735276 w 8558236"/>
              <a:gd name="connsiteY18-962" fmla="*/ 2362200 h 4017010"/>
              <a:gd name="connsiteX19-963" fmla="*/ 7849576 w 8558236"/>
              <a:gd name="connsiteY19-964" fmla="*/ 2781300 h 4017010"/>
              <a:gd name="connsiteX20-965" fmla="*/ 8558236 w 8558236"/>
              <a:gd name="connsiteY20-966" fmla="*/ 3695700 h 4017010"/>
              <a:gd name="connsiteX0-967" fmla="*/ 618196 w 8558236"/>
              <a:gd name="connsiteY0-968" fmla="*/ 0 h 4017010"/>
              <a:gd name="connsiteX1-969" fmla="*/ 747736 w 8558236"/>
              <a:gd name="connsiteY1-970" fmla="*/ 556260 h 4017010"/>
              <a:gd name="connsiteX2-971" fmla="*/ 23836 w 8558236"/>
              <a:gd name="connsiteY2-972" fmla="*/ 1249680 h 4017010"/>
              <a:gd name="connsiteX3-973" fmla="*/ 199096 w 8558236"/>
              <a:gd name="connsiteY3-974" fmla="*/ 1760220 h 4017010"/>
              <a:gd name="connsiteX4-975" fmla="*/ 92416 w 8558236"/>
              <a:gd name="connsiteY4-976" fmla="*/ 2339340 h 4017010"/>
              <a:gd name="connsiteX5-977" fmla="*/ 321016 w 8558236"/>
              <a:gd name="connsiteY5-978" fmla="*/ 2804160 h 4017010"/>
              <a:gd name="connsiteX6-979" fmla="*/ 435316 w 8558236"/>
              <a:gd name="connsiteY6-980" fmla="*/ 3147060 h 4017010"/>
              <a:gd name="connsiteX7-981" fmla="*/ 869656 w 8558236"/>
              <a:gd name="connsiteY7-982" fmla="*/ 3352800 h 4017010"/>
              <a:gd name="connsiteX8-983" fmla="*/ 1784056 w 8558236"/>
              <a:gd name="connsiteY8-984" fmla="*/ 4015740 h 4017010"/>
              <a:gd name="connsiteX9-985" fmla="*/ 2546056 w 8558236"/>
              <a:gd name="connsiteY9-986" fmla="*/ 3208020 h 4017010"/>
              <a:gd name="connsiteX10-987" fmla="*/ 2904196 w 8558236"/>
              <a:gd name="connsiteY10-988" fmla="*/ 2948940 h 4017010"/>
              <a:gd name="connsiteX11-989" fmla="*/ 3125176 w 8558236"/>
              <a:gd name="connsiteY11-990" fmla="*/ 2628900 h 4017010"/>
              <a:gd name="connsiteX12-991" fmla="*/ 4344376 w 8558236"/>
              <a:gd name="connsiteY12-992" fmla="*/ 2301240 h 4017010"/>
              <a:gd name="connsiteX13-993" fmla="*/ 4923496 w 8558236"/>
              <a:gd name="connsiteY13-994" fmla="*/ 1798320 h 4017010"/>
              <a:gd name="connsiteX14-995" fmla="*/ 5609296 w 8558236"/>
              <a:gd name="connsiteY14-996" fmla="*/ 2186940 h 4017010"/>
              <a:gd name="connsiteX15-997" fmla="*/ 5970293 w 8558236"/>
              <a:gd name="connsiteY15-998" fmla="*/ 2467927 h 4017010"/>
              <a:gd name="connsiteX16-999" fmla="*/ 6281761 w 8558236"/>
              <a:gd name="connsiteY16-1000" fmla="*/ 3169920 h 4017010"/>
              <a:gd name="connsiteX17-1001" fmla="*/ 6988516 w 8558236"/>
              <a:gd name="connsiteY17-1002" fmla="*/ 3063240 h 4017010"/>
              <a:gd name="connsiteX18-1003" fmla="*/ 7735276 w 8558236"/>
              <a:gd name="connsiteY18-1004" fmla="*/ 2362200 h 4017010"/>
              <a:gd name="connsiteX19-1005" fmla="*/ 7849576 w 8558236"/>
              <a:gd name="connsiteY19-1006" fmla="*/ 2781300 h 4017010"/>
              <a:gd name="connsiteX20-1007" fmla="*/ 8558236 w 8558236"/>
              <a:gd name="connsiteY20-1008" fmla="*/ 3695700 h 4017010"/>
              <a:gd name="connsiteX0-1009" fmla="*/ 618196 w 8558236"/>
              <a:gd name="connsiteY0-1010" fmla="*/ 0 h 4017010"/>
              <a:gd name="connsiteX1-1011" fmla="*/ 747736 w 8558236"/>
              <a:gd name="connsiteY1-1012" fmla="*/ 556260 h 4017010"/>
              <a:gd name="connsiteX2-1013" fmla="*/ 23836 w 8558236"/>
              <a:gd name="connsiteY2-1014" fmla="*/ 1249680 h 4017010"/>
              <a:gd name="connsiteX3-1015" fmla="*/ 199096 w 8558236"/>
              <a:gd name="connsiteY3-1016" fmla="*/ 1760220 h 4017010"/>
              <a:gd name="connsiteX4-1017" fmla="*/ 92416 w 8558236"/>
              <a:gd name="connsiteY4-1018" fmla="*/ 2339340 h 4017010"/>
              <a:gd name="connsiteX5-1019" fmla="*/ 321016 w 8558236"/>
              <a:gd name="connsiteY5-1020" fmla="*/ 2804160 h 4017010"/>
              <a:gd name="connsiteX6-1021" fmla="*/ 435316 w 8558236"/>
              <a:gd name="connsiteY6-1022" fmla="*/ 3147060 h 4017010"/>
              <a:gd name="connsiteX7-1023" fmla="*/ 869656 w 8558236"/>
              <a:gd name="connsiteY7-1024" fmla="*/ 3352800 h 4017010"/>
              <a:gd name="connsiteX8-1025" fmla="*/ 1784056 w 8558236"/>
              <a:gd name="connsiteY8-1026" fmla="*/ 4015740 h 4017010"/>
              <a:gd name="connsiteX9-1027" fmla="*/ 2546056 w 8558236"/>
              <a:gd name="connsiteY9-1028" fmla="*/ 3208020 h 4017010"/>
              <a:gd name="connsiteX10-1029" fmla="*/ 2904196 w 8558236"/>
              <a:gd name="connsiteY10-1030" fmla="*/ 2948940 h 4017010"/>
              <a:gd name="connsiteX11-1031" fmla="*/ 3125176 w 8558236"/>
              <a:gd name="connsiteY11-1032" fmla="*/ 2628900 h 4017010"/>
              <a:gd name="connsiteX12-1033" fmla="*/ 4344376 w 8558236"/>
              <a:gd name="connsiteY12-1034" fmla="*/ 2301240 h 4017010"/>
              <a:gd name="connsiteX13-1035" fmla="*/ 4923496 w 8558236"/>
              <a:gd name="connsiteY13-1036" fmla="*/ 1798320 h 4017010"/>
              <a:gd name="connsiteX14-1037" fmla="*/ 5609296 w 8558236"/>
              <a:gd name="connsiteY14-1038" fmla="*/ 2186940 h 4017010"/>
              <a:gd name="connsiteX15-1039" fmla="*/ 5970293 w 8558236"/>
              <a:gd name="connsiteY15-1040" fmla="*/ 2467927 h 4017010"/>
              <a:gd name="connsiteX16-1041" fmla="*/ 6281761 w 8558236"/>
              <a:gd name="connsiteY16-1042" fmla="*/ 3169920 h 4017010"/>
              <a:gd name="connsiteX17-1043" fmla="*/ 6988516 w 8558236"/>
              <a:gd name="connsiteY17-1044" fmla="*/ 3063240 h 4017010"/>
              <a:gd name="connsiteX18-1045" fmla="*/ 7735276 w 8558236"/>
              <a:gd name="connsiteY18-1046" fmla="*/ 2362200 h 4017010"/>
              <a:gd name="connsiteX19-1047" fmla="*/ 7849576 w 8558236"/>
              <a:gd name="connsiteY19-1048" fmla="*/ 2781300 h 4017010"/>
              <a:gd name="connsiteX20-1049" fmla="*/ 8558236 w 8558236"/>
              <a:gd name="connsiteY20-1050" fmla="*/ 3695700 h 4017010"/>
              <a:gd name="connsiteX0-1051" fmla="*/ 618196 w 8558236"/>
              <a:gd name="connsiteY0-1052" fmla="*/ 0 h 4017010"/>
              <a:gd name="connsiteX1-1053" fmla="*/ 747736 w 8558236"/>
              <a:gd name="connsiteY1-1054" fmla="*/ 556260 h 4017010"/>
              <a:gd name="connsiteX2-1055" fmla="*/ 23836 w 8558236"/>
              <a:gd name="connsiteY2-1056" fmla="*/ 1249680 h 4017010"/>
              <a:gd name="connsiteX3-1057" fmla="*/ 199096 w 8558236"/>
              <a:gd name="connsiteY3-1058" fmla="*/ 1760220 h 4017010"/>
              <a:gd name="connsiteX4-1059" fmla="*/ 92416 w 8558236"/>
              <a:gd name="connsiteY4-1060" fmla="*/ 2339340 h 4017010"/>
              <a:gd name="connsiteX5-1061" fmla="*/ 321016 w 8558236"/>
              <a:gd name="connsiteY5-1062" fmla="*/ 2804160 h 4017010"/>
              <a:gd name="connsiteX6-1063" fmla="*/ 435316 w 8558236"/>
              <a:gd name="connsiteY6-1064" fmla="*/ 3147060 h 4017010"/>
              <a:gd name="connsiteX7-1065" fmla="*/ 869656 w 8558236"/>
              <a:gd name="connsiteY7-1066" fmla="*/ 3352800 h 4017010"/>
              <a:gd name="connsiteX8-1067" fmla="*/ 1784056 w 8558236"/>
              <a:gd name="connsiteY8-1068" fmla="*/ 4015740 h 4017010"/>
              <a:gd name="connsiteX9-1069" fmla="*/ 2546056 w 8558236"/>
              <a:gd name="connsiteY9-1070" fmla="*/ 3208020 h 4017010"/>
              <a:gd name="connsiteX10-1071" fmla="*/ 2904196 w 8558236"/>
              <a:gd name="connsiteY10-1072" fmla="*/ 2948940 h 4017010"/>
              <a:gd name="connsiteX11-1073" fmla="*/ 3125176 w 8558236"/>
              <a:gd name="connsiteY11-1074" fmla="*/ 2628900 h 4017010"/>
              <a:gd name="connsiteX12-1075" fmla="*/ 4344376 w 8558236"/>
              <a:gd name="connsiteY12-1076" fmla="*/ 2301240 h 4017010"/>
              <a:gd name="connsiteX13-1077" fmla="*/ 4923496 w 8558236"/>
              <a:gd name="connsiteY13-1078" fmla="*/ 1798320 h 4017010"/>
              <a:gd name="connsiteX14-1079" fmla="*/ 5609296 w 8558236"/>
              <a:gd name="connsiteY14-1080" fmla="*/ 2186940 h 4017010"/>
              <a:gd name="connsiteX15-1081" fmla="*/ 5970293 w 8558236"/>
              <a:gd name="connsiteY15-1082" fmla="*/ 2467927 h 4017010"/>
              <a:gd name="connsiteX16-1083" fmla="*/ 6281761 w 8558236"/>
              <a:gd name="connsiteY16-1084" fmla="*/ 3169920 h 4017010"/>
              <a:gd name="connsiteX17-1085" fmla="*/ 6988516 w 8558236"/>
              <a:gd name="connsiteY17-1086" fmla="*/ 3063240 h 4017010"/>
              <a:gd name="connsiteX18-1087" fmla="*/ 7735276 w 8558236"/>
              <a:gd name="connsiteY18-1088" fmla="*/ 2362200 h 4017010"/>
              <a:gd name="connsiteX19-1089" fmla="*/ 7849576 w 8558236"/>
              <a:gd name="connsiteY19-1090" fmla="*/ 2781300 h 4017010"/>
              <a:gd name="connsiteX20-1091" fmla="*/ 8558236 w 8558236"/>
              <a:gd name="connsiteY20-1092" fmla="*/ 3695700 h 4017010"/>
              <a:gd name="connsiteX0-1093" fmla="*/ 618196 w 8558236"/>
              <a:gd name="connsiteY0-1094" fmla="*/ 0 h 4017010"/>
              <a:gd name="connsiteX1-1095" fmla="*/ 747736 w 8558236"/>
              <a:gd name="connsiteY1-1096" fmla="*/ 556260 h 4017010"/>
              <a:gd name="connsiteX2-1097" fmla="*/ 23836 w 8558236"/>
              <a:gd name="connsiteY2-1098" fmla="*/ 1249680 h 4017010"/>
              <a:gd name="connsiteX3-1099" fmla="*/ 199096 w 8558236"/>
              <a:gd name="connsiteY3-1100" fmla="*/ 1760220 h 4017010"/>
              <a:gd name="connsiteX4-1101" fmla="*/ 92416 w 8558236"/>
              <a:gd name="connsiteY4-1102" fmla="*/ 2339340 h 4017010"/>
              <a:gd name="connsiteX5-1103" fmla="*/ 321016 w 8558236"/>
              <a:gd name="connsiteY5-1104" fmla="*/ 2804160 h 4017010"/>
              <a:gd name="connsiteX6-1105" fmla="*/ 435316 w 8558236"/>
              <a:gd name="connsiteY6-1106" fmla="*/ 3147060 h 4017010"/>
              <a:gd name="connsiteX7-1107" fmla="*/ 869656 w 8558236"/>
              <a:gd name="connsiteY7-1108" fmla="*/ 3352800 h 4017010"/>
              <a:gd name="connsiteX8-1109" fmla="*/ 1784056 w 8558236"/>
              <a:gd name="connsiteY8-1110" fmla="*/ 4015740 h 4017010"/>
              <a:gd name="connsiteX9-1111" fmla="*/ 2546056 w 8558236"/>
              <a:gd name="connsiteY9-1112" fmla="*/ 3208020 h 4017010"/>
              <a:gd name="connsiteX10-1113" fmla="*/ 2904196 w 8558236"/>
              <a:gd name="connsiteY10-1114" fmla="*/ 2948940 h 4017010"/>
              <a:gd name="connsiteX11-1115" fmla="*/ 3125176 w 8558236"/>
              <a:gd name="connsiteY11-1116" fmla="*/ 2628900 h 4017010"/>
              <a:gd name="connsiteX12-1117" fmla="*/ 4344376 w 8558236"/>
              <a:gd name="connsiteY12-1118" fmla="*/ 2301240 h 4017010"/>
              <a:gd name="connsiteX13-1119" fmla="*/ 4923496 w 8558236"/>
              <a:gd name="connsiteY13-1120" fmla="*/ 1798320 h 4017010"/>
              <a:gd name="connsiteX14-1121" fmla="*/ 5609296 w 8558236"/>
              <a:gd name="connsiteY14-1122" fmla="*/ 2186940 h 4017010"/>
              <a:gd name="connsiteX15-1123" fmla="*/ 5970293 w 8558236"/>
              <a:gd name="connsiteY15-1124" fmla="*/ 2467927 h 4017010"/>
              <a:gd name="connsiteX16-1125" fmla="*/ 6281761 w 8558236"/>
              <a:gd name="connsiteY16-1126" fmla="*/ 3169920 h 4017010"/>
              <a:gd name="connsiteX17-1127" fmla="*/ 6988516 w 8558236"/>
              <a:gd name="connsiteY17-1128" fmla="*/ 3063240 h 4017010"/>
              <a:gd name="connsiteX18-1129" fmla="*/ 7735276 w 8558236"/>
              <a:gd name="connsiteY18-1130" fmla="*/ 2362200 h 4017010"/>
              <a:gd name="connsiteX19-1131" fmla="*/ 7849576 w 8558236"/>
              <a:gd name="connsiteY19-1132" fmla="*/ 2781300 h 4017010"/>
              <a:gd name="connsiteX20-1133" fmla="*/ 8558236 w 8558236"/>
              <a:gd name="connsiteY20-1134" fmla="*/ 3695700 h 4017010"/>
              <a:gd name="connsiteX0-1135" fmla="*/ 618196 w 8558236"/>
              <a:gd name="connsiteY0-1136" fmla="*/ 0 h 4017010"/>
              <a:gd name="connsiteX1-1137" fmla="*/ 747736 w 8558236"/>
              <a:gd name="connsiteY1-1138" fmla="*/ 556260 h 4017010"/>
              <a:gd name="connsiteX2-1139" fmla="*/ 23836 w 8558236"/>
              <a:gd name="connsiteY2-1140" fmla="*/ 1249680 h 4017010"/>
              <a:gd name="connsiteX3-1141" fmla="*/ 199096 w 8558236"/>
              <a:gd name="connsiteY3-1142" fmla="*/ 1760220 h 4017010"/>
              <a:gd name="connsiteX4-1143" fmla="*/ 92416 w 8558236"/>
              <a:gd name="connsiteY4-1144" fmla="*/ 2339340 h 4017010"/>
              <a:gd name="connsiteX5-1145" fmla="*/ 321016 w 8558236"/>
              <a:gd name="connsiteY5-1146" fmla="*/ 2804160 h 4017010"/>
              <a:gd name="connsiteX6-1147" fmla="*/ 435316 w 8558236"/>
              <a:gd name="connsiteY6-1148" fmla="*/ 3147060 h 4017010"/>
              <a:gd name="connsiteX7-1149" fmla="*/ 869656 w 8558236"/>
              <a:gd name="connsiteY7-1150" fmla="*/ 3352800 h 4017010"/>
              <a:gd name="connsiteX8-1151" fmla="*/ 1784056 w 8558236"/>
              <a:gd name="connsiteY8-1152" fmla="*/ 4015740 h 4017010"/>
              <a:gd name="connsiteX9-1153" fmla="*/ 2546056 w 8558236"/>
              <a:gd name="connsiteY9-1154" fmla="*/ 3208020 h 4017010"/>
              <a:gd name="connsiteX10-1155" fmla="*/ 2904196 w 8558236"/>
              <a:gd name="connsiteY10-1156" fmla="*/ 2948940 h 4017010"/>
              <a:gd name="connsiteX11-1157" fmla="*/ 3125176 w 8558236"/>
              <a:gd name="connsiteY11-1158" fmla="*/ 2628900 h 4017010"/>
              <a:gd name="connsiteX12-1159" fmla="*/ 4344376 w 8558236"/>
              <a:gd name="connsiteY12-1160" fmla="*/ 2301240 h 4017010"/>
              <a:gd name="connsiteX13-1161" fmla="*/ 4923496 w 8558236"/>
              <a:gd name="connsiteY13-1162" fmla="*/ 1798320 h 4017010"/>
              <a:gd name="connsiteX14-1163" fmla="*/ 5609296 w 8558236"/>
              <a:gd name="connsiteY14-1164" fmla="*/ 2186940 h 4017010"/>
              <a:gd name="connsiteX15-1165" fmla="*/ 5970293 w 8558236"/>
              <a:gd name="connsiteY15-1166" fmla="*/ 2467927 h 4017010"/>
              <a:gd name="connsiteX16-1167" fmla="*/ 6281761 w 8558236"/>
              <a:gd name="connsiteY16-1168" fmla="*/ 3169920 h 4017010"/>
              <a:gd name="connsiteX17-1169" fmla="*/ 6988516 w 8558236"/>
              <a:gd name="connsiteY17-1170" fmla="*/ 3063240 h 4017010"/>
              <a:gd name="connsiteX18-1171" fmla="*/ 7735276 w 8558236"/>
              <a:gd name="connsiteY18-1172" fmla="*/ 2362200 h 4017010"/>
              <a:gd name="connsiteX19-1173" fmla="*/ 7849576 w 8558236"/>
              <a:gd name="connsiteY19-1174" fmla="*/ 2781300 h 4017010"/>
              <a:gd name="connsiteX20-1175" fmla="*/ 8558236 w 8558236"/>
              <a:gd name="connsiteY20-1176" fmla="*/ 3695700 h 4017010"/>
              <a:gd name="connsiteX0-1177" fmla="*/ 618196 w 8558236"/>
              <a:gd name="connsiteY0-1178" fmla="*/ 0 h 4017010"/>
              <a:gd name="connsiteX1-1179" fmla="*/ 747736 w 8558236"/>
              <a:gd name="connsiteY1-1180" fmla="*/ 556260 h 4017010"/>
              <a:gd name="connsiteX2-1181" fmla="*/ 23836 w 8558236"/>
              <a:gd name="connsiteY2-1182" fmla="*/ 1249680 h 4017010"/>
              <a:gd name="connsiteX3-1183" fmla="*/ 199096 w 8558236"/>
              <a:gd name="connsiteY3-1184" fmla="*/ 1760220 h 4017010"/>
              <a:gd name="connsiteX4-1185" fmla="*/ 92416 w 8558236"/>
              <a:gd name="connsiteY4-1186" fmla="*/ 2339340 h 4017010"/>
              <a:gd name="connsiteX5-1187" fmla="*/ 321016 w 8558236"/>
              <a:gd name="connsiteY5-1188" fmla="*/ 2804160 h 4017010"/>
              <a:gd name="connsiteX6-1189" fmla="*/ 435316 w 8558236"/>
              <a:gd name="connsiteY6-1190" fmla="*/ 3147060 h 4017010"/>
              <a:gd name="connsiteX7-1191" fmla="*/ 869656 w 8558236"/>
              <a:gd name="connsiteY7-1192" fmla="*/ 3352800 h 4017010"/>
              <a:gd name="connsiteX8-1193" fmla="*/ 1784056 w 8558236"/>
              <a:gd name="connsiteY8-1194" fmla="*/ 4015740 h 4017010"/>
              <a:gd name="connsiteX9-1195" fmla="*/ 2546056 w 8558236"/>
              <a:gd name="connsiteY9-1196" fmla="*/ 3208020 h 4017010"/>
              <a:gd name="connsiteX10-1197" fmla="*/ 2904196 w 8558236"/>
              <a:gd name="connsiteY10-1198" fmla="*/ 2948940 h 4017010"/>
              <a:gd name="connsiteX11-1199" fmla="*/ 3125176 w 8558236"/>
              <a:gd name="connsiteY11-1200" fmla="*/ 2628900 h 4017010"/>
              <a:gd name="connsiteX12-1201" fmla="*/ 4344376 w 8558236"/>
              <a:gd name="connsiteY12-1202" fmla="*/ 2301240 h 4017010"/>
              <a:gd name="connsiteX13-1203" fmla="*/ 4923496 w 8558236"/>
              <a:gd name="connsiteY13-1204" fmla="*/ 1798320 h 4017010"/>
              <a:gd name="connsiteX14-1205" fmla="*/ 5609296 w 8558236"/>
              <a:gd name="connsiteY14-1206" fmla="*/ 2186940 h 4017010"/>
              <a:gd name="connsiteX15-1207" fmla="*/ 5970293 w 8558236"/>
              <a:gd name="connsiteY15-1208" fmla="*/ 2467927 h 4017010"/>
              <a:gd name="connsiteX16-1209" fmla="*/ 6281761 w 8558236"/>
              <a:gd name="connsiteY16-1210" fmla="*/ 3169920 h 4017010"/>
              <a:gd name="connsiteX17-1211" fmla="*/ 6988516 w 8558236"/>
              <a:gd name="connsiteY17-1212" fmla="*/ 3063240 h 4017010"/>
              <a:gd name="connsiteX18-1213" fmla="*/ 7735276 w 8558236"/>
              <a:gd name="connsiteY18-1214" fmla="*/ 2362200 h 4017010"/>
              <a:gd name="connsiteX19-1215" fmla="*/ 7849576 w 8558236"/>
              <a:gd name="connsiteY19-1216" fmla="*/ 2781300 h 4017010"/>
              <a:gd name="connsiteX20-1217" fmla="*/ 8558236 w 8558236"/>
              <a:gd name="connsiteY20-1218" fmla="*/ 3695700 h 4017010"/>
              <a:gd name="connsiteX0-1219" fmla="*/ 618196 w 8558236"/>
              <a:gd name="connsiteY0-1220" fmla="*/ 0 h 4017010"/>
              <a:gd name="connsiteX1-1221" fmla="*/ 747736 w 8558236"/>
              <a:gd name="connsiteY1-1222" fmla="*/ 556260 h 4017010"/>
              <a:gd name="connsiteX2-1223" fmla="*/ 23836 w 8558236"/>
              <a:gd name="connsiteY2-1224" fmla="*/ 1249680 h 4017010"/>
              <a:gd name="connsiteX3-1225" fmla="*/ 199096 w 8558236"/>
              <a:gd name="connsiteY3-1226" fmla="*/ 1760220 h 4017010"/>
              <a:gd name="connsiteX4-1227" fmla="*/ 92416 w 8558236"/>
              <a:gd name="connsiteY4-1228" fmla="*/ 2339340 h 4017010"/>
              <a:gd name="connsiteX5-1229" fmla="*/ 321016 w 8558236"/>
              <a:gd name="connsiteY5-1230" fmla="*/ 2804160 h 4017010"/>
              <a:gd name="connsiteX6-1231" fmla="*/ 435316 w 8558236"/>
              <a:gd name="connsiteY6-1232" fmla="*/ 3147060 h 4017010"/>
              <a:gd name="connsiteX7-1233" fmla="*/ 869656 w 8558236"/>
              <a:gd name="connsiteY7-1234" fmla="*/ 3352800 h 4017010"/>
              <a:gd name="connsiteX8-1235" fmla="*/ 1784056 w 8558236"/>
              <a:gd name="connsiteY8-1236" fmla="*/ 4015740 h 4017010"/>
              <a:gd name="connsiteX9-1237" fmla="*/ 2546056 w 8558236"/>
              <a:gd name="connsiteY9-1238" fmla="*/ 3208020 h 4017010"/>
              <a:gd name="connsiteX10-1239" fmla="*/ 2904196 w 8558236"/>
              <a:gd name="connsiteY10-1240" fmla="*/ 2948940 h 4017010"/>
              <a:gd name="connsiteX11-1241" fmla="*/ 3125176 w 8558236"/>
              <a:gd name="connsiteY11-1242" fmla="*/ 2628900 h 4017010"/>
              <a:gd name="connsiteX12-1243" fmla="*/ 4344376 w 8558236"/>
              <a:gd name="connsiteY12-1244" fmla="*/ 2301240 h 4017010"/>
              <a:gd name="connsiteX13-1245" fmla="*/ 4923496 w 8558236"/>
              <a:gd name="connsiteY13-1246" fmla="*/ 1798320 h 4017010"/>
              <a:gd name="connsiteX14-1247" fmla="*/ 5609296 w 8558236"/>
              <a:gd name="connsiteY14-1248" fmla="*/ 2186940 h 4017010"/>
              <a:gd name="connsiteX15-1249" fmla="*/ 5970293 w 8558236"/>
              <a:gd name="connsiteY15-1250" fmla="*/ 2467927 h 4017010"/>
              <a:gd name="connsiteX16-1251" fmla="*/ 6281761 w 8558236"/>
              <a:gd name="connsiteY16-1252" fmla="*/ 3169920 h 4017010"/>
              <a:gd name="connsiteX17-1253" fmla="*/ 6988516 w 8558236"/>
              <a:gd name="connsiteY17-1254" fmla="*/ 3063240 h 4017010"/>
              <a:gd name="connsiteX18-1255" fmla="*/ 7735276 w 8558236"/>
              <a:gd name="connsiteY18-1256" fmla="*/ 2362200 h 4017010"/>
              <a:gd name="connsiteX19-1257" fmla="*/ 7849576 w 8558236"/>
              <a:gd name="connsiteY19-1258" fmla="*/ 2781300 h 4017010"/>
              <a:gd name="connsiteX20-1259" fmla="*/ 8558236 w 8558236"/>
              <a:gd name="connsiteY20-1260" fmla="*/ 3695700 h 4017010"/>
              <a:gd name="connsiteX0-1261" fmla="*/ 618196 w 8558236"/>
              <a:gd name="connsiteY0-1262" fmla="*/ 0 h 4017010"/>
              <a:gd name="connsiteX1-1263" fmla="*/ 747736 w 8558236"/>
              <a:gd name="connsiteY1-1264" fmla="*/ 556260 h 4017010"/>
              <a:gd name="connsiteX2-1265" fmla="*/ 23836 w 8558236"/>
              <a:gd name="connsiteY2-1266" fmla="*/ 1249680 h 4017010"/>
              <a:gd name="connsiteX3-1267" fmla="*/ 199096 w 8558236"/>
              <a:gd name="connsiteY3-1268" fmla="*/ 1760220 h 4017010"/>
              <a:gd name="connsiteX4-1269" fmla="*/ 92416 w 8558236"/>
              <a:gd name="connsiteY4-1270" fmla="*/ 2339340 h 4017010"/>
              <a:gd name="connsiteX5-1271" fmla="*/ 321016 w 8558236"/>
              <a:gd name="connsiteY5-1272" fmla="*/ 2804160 h 4017010"/>
              <a:gd name="connsiteX6-1273" fmla="*/ 435316 w 8558236"/>
              <a:gd name="connsiteY6-1274" fmla="*/ 3147060 h 4017010"/>
              <a:gd name="connsiteX7-1275" fmla="*/ 869656 w 8558236"/>
              <a:gd name="connsiteY7-1276" fmla="*/ 3352800 h 4017010"/>
              <a:gd name="connsiteX8-1277" fmla="*/ 1784056 w 8558236"/>
              <a:gd name="connsiteY8-1278" fmla="*/ 4015740 h 4017010"/>
              <a:gd name="connsiteX9-1279" fmla="*/ 2546056 w 8558236"/>
              <a:gd name="connsiteY9-1280" fmla="*/ 3208020 h 4017010"/>
              <a:gd name="connsiteX10-1281" fmla="*/ 2904196 w 8558236"/>
              <a:gd name="connsiteY10-1282" fmla="*/ 2948940 h 4017010"/>
              <a:gd name="connsiteX11-1283" fmla="*/ 3125176 w 8558236"/>
              <a:gd name="connsiteY11-1284" fmla="*/ 2628900 h 4017010"/>
              <a:gd name="connsiteX12-1285" fmla="*/ 4344376 w 8558236"/>
              <a:gd name="connsiteY12-1286" fmla="*/ 2301240 h 4017010"/>
              <a:gd name="connsiteX13-1287" fmla="*/ 4923496 w 8558236"/>
              <a:gd name="connsiteY13-1288" fmla="*/ 1798320 h 4017010"/>
              <a:gd name="connsiteX14-1289" fmla="*/ 5609296 w 8558236"/>
              <a:gd name="connsiteY14-1290" fmla="*/ 2186940 h 4017010"/>
              <a:gd name="connsiteX15-1291" fmla="*/ 5970293 w 8558236"/>
              <a:gd name="connsiteY15-1292" fmla="*/ 2467927 h 4017010"/>
              <a:gd name="connsiteX16-1293" fmla="*/ 6281761 w 8558236"/>
              <a:gd name="connsiteY16-1294" fmla="*/ 3169920 h 4017010"/>
              <a:gd name="connsiteX17-1295" fmla="*/ 6988516 w 8558236"/>
              <a:gd name="connsiteY17-1296" fmla="*/ 3063240 h 4017010"/>
              <a:gd name="connsiteX18-1297" fmla="*/ 7735276 w 8558236"/>
              <a:gd name="connsiteY18-1298" fmla="*/ 2362200 h 4017010"/>
              <a:gd name="connsiteX19-1299" fmla="*/ 7849576 w 8558236"/>
              <a:gd name="connsiteY19-1300" fmla="*/ 2781300 h 4017010"/>
              <a:gd name="connsiteX20-1301" fmla="*/ 8558236 w 8558236"/>
              <a:gd name="connsiteY20-1302" fmla="*/ 3695700 h 4017010"/>
              <a:gd name="connsiteX0-1303" fmla="*/ 618196 w 8558236"/>
              <a:gd name="connsiteY0-1304" fmla="*/ 0 h 4017010"/>
              <a:gd name="connsiteX1-1305" fmla="*/ 747736 w 8558236"/>
              <a:gd name="connsiteY1-1306" fmla="*/ 556260 h 4017010"/>
              <a:gd name="connsiteX2-1307" fmla="*/ 23836 w 8558236"/>
              <a:gd name="connsiteY2-1308" fmla="*/ 1249680 h 4017010"/>
              <a:gd name="connsiteX3-1309" fmla="*/ 199096 w 8558236"/>
              <a:gd name="connsiteY3-1310" fmla="*/ 1760220 h 4017010"/>
              <a:gd name="connsiteX4-1311" fmla="*/ 92416 w 8558236"/>
              <a:gd name="connsiteY4-1312" fmla="*/ 2339340 h 4017010"/>
              <a:gd name="connsiteX5-1313" fmla="*/ 321016 w 8558236"/>
              <a:gd name="connsiteY5-1314" fmla="*/ 2804160 h 4017010"/>
              <a:gd name="connsiteX6-1315" fmla="*/ 435316 w 8558236"/>
              <a:gd name="connsiteY6-1316" fmla="*/ 3147060 h 4017010"/>
              <a:gd name="connsiteX7-1317" fmla="*/ 869656 w 8558236"/>
              <a:gd name="connsiteY7-1318" fmla="*/ 3352800 h 4017010"/>
              <a:gd name="connsiteX8-1319" fmla="*/ 1784056 w 8558236"/>
              <a:gd name="connsiteY8-1320" fmla="*/ 4015740 h 4017010"/>
              <a:gd name="connsiteX9-1321" fmla="*/ 2546056 w 8558236"/>
              <a:gd name="connsiteY9-1322" fmla="*/ 3208020 h 4017010"/>
              <a:gd name="connsiteX10-1323" fmla="*/ 2904196 w 8558236"/>
              <a:gd name="connsiteY10-1324" fmla="*/ 2948940 h 4017010"/>
              <a:gd name="connsiteX11-1325" fmla="*/ 3125176 w 8558236"/>
              <a:gd name="connsiteY11-1326" fmla="*/ 2628900 h 4017010"/>
              <a:gd name="connsiteX12-1327" fmla="*/ 4344376 w 8558236"/>
              <a:gd name="connsiteY12-1328" fmla="*/ 2301240 h 4017010"/>
              <a:gd name="connsiteX13-1329" fmla="*/ 4923496 w 8558236"/>
              <a:gd name="connsiteY13-1330" fmla="*/ 1798320 h 4017010"/>
              <a:gd name="connsiteX14-1331" fmla="*/ 5609296 w 8558236"/>
              <a:gd name="connsiteY14-1332" fmla="*/ 2186940 h 4017010"/>
              <a:gd name="connsiteX15-1333" fmla="*/ 5970293 w 8558236"/>
              <a:gd name="connsiteY15-1334" fmla="*/ 2467927 h 4017010"/>
              <a:gd name="connsiteX16-1335" fmla="*/ 6281761 w 8558236"/>
              <a:gd name="connsiteY16-1336" fmla="*/ 3169920 h 4017010"/>
              <a:gd name="connsiteX17-1337" fmla="*/ 6988516 w 8558236"/>
              <a:gd name="connsiteY17-1338" fmla="*/ 3063240 h 4017010"/>
              <a:gd name="connsiteX18-1339" fmla="*/ 7735276 w 8558236"/>
              <a:gd name="connsiteY18-1340" fmla="*/ 2362200 h 4017010"/>
              <a:gd name="connsiteX19-1341" fmla="*/ 7849576 w 8558236"/>
              <a:gd name="connsiteY19-1342" fmla="*/ 2781300 h 4017010"/>
              <a:gd name="connsiteX20-1343" fmla="*/ 8558236 w 8558236"/>
              <a:gd name="connsiteY20-1344" fmla="*/ 3695700 h 40170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</a:cxnLst>
            <a:rect l="l" t="t" r="r" b="b"/>
            <a:pathLst>
              <a:path w="8558236" h="4017010">
                <a:moveTo>
                  <a:pt x="618196" y="0"/>
                </a:moveTo>
                <a:cubicBezTo>
                  <a:pt x="735671" y="173990"/>
                  <a:pt x="823936" y="195580"/>
                  <a:pt x="747736" y="556260"/>
                </a:cubicBezTo>
                <a:cubicBezTo>
                  <a:pt x="671536" y="916940"/>
                  <a:pt x="115276" y="1049020"/>
                  <a:pt x="23836" y="1249680"/>
                </a:cubicBezTo>
                <a:cubicBezTo>
                  <a:pt x="-59984" y="1633220"/>
                  <a:pt x="96226" y="1540510"/>
                  <a:pt x="199096" y="1760220"/>
                </a:cubicBezTo>
                <a:cubicBezTo>
                  <a:pt x="301966" y="1979930"/>
                  <a:pt x="110196" y="2172970"/>
                  <a:pt x="92416" y="2339340"/>
                </a:cubicBezTo>
                <a:cubicBezTo>
                  <a:pt x="74636" y="2505710"/>
                  <a:pt x="263866" y="2669540"/>
                  <a:pt x="321016" y="2804160"/>
                </a:cubicBezTo>
                <a:cubicBezTo>
                  <a:pt x="378166" y="2938780"/>
                  <a:pt x="336256" y="2994660"/>
                  <a:pt x="435316" y="3147060"/>
                </a:cubicBezTo>
                <a:cubicBezTo>
                  <a:pt x="534376" y="3299460"/>
                  <a:pt x="682966" y="3230880"/>
                  <a:pt x="869656" y="3352800"/>
                </a:cubicBezTo>
                <a:cubicBezTo>
                  <a:pt x="1056346" y="3474720"/>
                  <a:pt x="1245576" y="4047490"/>
                  <a:pt x="1784056" y="4015740"/>
                </a:cubicBezTo>
                <a:cubicBezTo>
                  <a:pt x="2322536" y="3983990"/>
                  <a:pt x="2492716" y="3285807"/>
                  <a:pt x="2546056" y="3208020"/>
                </a:cubicBezTo>
                <a:cubicBezTo>
                  <a:pt x="2599396" y="3130233"/>
                  <a:pt x="2807676" y="3045460"/>
                  <a:pt x="2904196" y="2948940"/>
                </a:cubicBezTo>
                <a:cubicBezTo>
                  <a:pt x="3000716" y="2852420"/>
                  <a:pt x="3094696" y="2698750"/>
                  <a:pt x="3125176" y="2628900"/>
                </a:cubicBezTo>
                <a:cubicBezTo>
                  <a:pt x="3365206" y="2520950"/>
                  <a:pt x="4044656" y="2439670"/>
                  <a:pt x="4344376" y="2301240"/>
                </a:cubicBezTo>
                <a:cubicBezTo>
                  <a:pt x="4644096" y="2162810"/>
                  <a:pt x="4712676" y="1817370"/>
                  <a:pt x="4923496" y="1798320"/>
                </a:cubicBezTo>
                <a:cubicBezTo>
                  <a:pt x="5291479" y="1774507"/>
                  <a:pt x="5434830" y="2075339"/>
                  <a:pt x="5609296" y="2186940"/>
                </a:cubicBezTo>
                <a:cubicBezTo>
                  <a:pt x="5783762" y="2298541"/>
                  <a:pt x="5874091" y="2397759"/>
                  <a:pt x="5970293" y="2467927"/>
                </a:cubicBezTo>
                <a:cubicBezTo>
                  <a:pt x="6137933" y="2680970"/>
                  <a:pt x="6069194" y="3061176"/>
                  <a:pt x="6281761" y="3169920"/>
                </a:cubicBezTo>
                <a:cubicBezTo>
                  <a:pt x="6494328" y="3278664"/>
                  <a:pt x="6898664" y="3162935"/>
                  <a:pt x="6988516" y="3063240"/>
                </a:cubicBezTo>
                <a:cubicBezTo>
                  <a:pt x="7129168" y="2901633"/>
                  <a:pt x="7591766" y="2409190"/>
                  <a:pt x="7735276" y="2362200"/>
                </a:cubicBezTo>
                <a:cubicBezTo>
                  <a:pt x="7845448" y="2362835"/>
                  <a:pt x="7788616" y="2544763"/>
                  <a:pt x="7849576" y="2781300"/>
                </a:cubicBezTo>
                <a:cubicBezTo>
                  <a:pt x="8077223" y="3365500"/>
                  <a:pt x="8286774" y="3497263"/>
                  <a:pt x="8558236" y="3695700"/>
                </a:cubicBez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2552216" y="2278520"/>
            <a:ext cx="7087569" cy="2703432"/>
            <a:chOff x="2552216" y="2278520"/>
            <a:chExt cx="7087569" cy="2703432"/>
          </a:xfrm>
        </p:grpSpPr>
        <p:sp>
          <p:nvSpPr>
            <p:cNvPr id="10" name="ïśḻídè"/>
            <p:cNvSpPr/>
            <p:nvPr/>
          </p:nvSpPr>
          <p:spPr>
            <a:xfrm>
              <a:off x="3144767" y="2278520"/>
              <a:ext cx="164776" cy="164772"/>
            </a:xfrm>
            <a:prstGeom prst="ellipse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1" name="íśļídè"/>
            <p:cNvSpPr/>
            <p:nvPr/>
          </p:nvSpPr>
          <p:spPr>
            <a:xfrm>
              <a:off x="2552216" y="3868532"/>
              <a:ext cx="164776" cy="164772"/>
            </a:xfrm>
            <a:prstGeom prst="ellipse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2" name="išlídê"/>
            <p:cNvSpPr/>
            <p:nvPr/>
          </p:nvSpPr>
          <p:spPr>
            <a:xfrm>
              <a:off x="3269683" y="4817180"/>
              <a:ext cx="164776" cy="164772"/>
            </a:xfrm>
            <a:prstGeom prst="ellipse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3" name="ïS1íďé"/>
            <p:cNvSpPr/>
            <p:nvPr/>
          </p:nvSpPr>
          <p:spPr>
            <a:xfrm>
              <a:off x="8016757" y="4554992"/>
              <a:ext cx="164776" cy="164772"/>
            </a:xfrm>
            <a:prstGeom prst="ellipse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4" name="iśḷïďê"/>
            <p:cNvSpPr/>
            <p:nvPr/>
          </p:nvSpPr>
          <p:spPr>
            <a:xfrm>
              <a:off x="9475009" y="3918821"/>
              <a:ext cx="164776" cy="164772"/>
            </a:xfrm>
            <a:prstGeom prst="ellipse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8" name="isḻîḓê"/>
            <p:cNvSpPr/>
            <p:nvPr/>
          </p:nvSpPr>
          <p:spPr>
            <a:xfrm>
              <a:off x="5007463" y="4485505"/>
              <a:ext cx="164776" cy="164772"/>
            </a:xfrm>
            <a:prstGeom prst="ellipse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0" name="îṣļîḓè"/>
            <p:cNvSpPr/>
            <p:nvPr/>
          </p:nvSpPr>
          <p:spPr>
            <a:xfrm>
              <a:off x="6907550" y="3400426"/>
              <a:ext cx="164776" cy="164772"/>
            </a:xfrm>
            <a:prstGeom prst="ellipse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434459" y="1827694"/>
            <a:ext cx="2010844" cy="850979"/>
            <a:chOff x="7788275" y="1889948"/>
            <a:chExt cx="2010844" cy="850979"/>
          </a:xfrm>
        </p:grpSpPr>
        <p:sp>
          <p:nvSpPr>
            <p:cNvPr id="69" name="文本框 2"/>
            <p:cNvSpPr txBox="1"/>
            <p:nvPr/>
          </p:nvSpPr>
          <p:spPr bwMode="auto">
            <a:xfrm>
              <a:off x="7788276" y="1889948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70" name="文本框 3"/>
            <p:cNvSpPr txBox="1"/>
            <p:nvPr/>
          </p:nvSpPr>
          <p:spPr bwMode="auto">
            <a:xfrm>
              <a:off x="7788275" y="2217707"/>
              <a:ext cx="2010844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This template is exclusively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1087206" y="4047297"/>
            <a:ext cx="2010844" cy="850979"/>
            <a:chOff x="7788275" y="1889948"/>
            <a:chExt cx="2010844" cy="850979"/>
          </a:xfrm>
        </p:grpSpPr>
        <p:sp>
          <p:nvSpPr>
            <p:cNvPr id="72" name="文本框 2"/>
            <p:cNvSpPr txBox="1"/>
            <p:nvPr/>
          </p:nvSpPr>
          <p:spPr bwMode="auto">
            <a:xfrm>
              <a:off x="7788276" y="1889948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73" name="文本框 3"/>
            <p:cNvSpPr txBox="1"/>
            <p:nvPr/>
          </p:nvSpPr>
          <p:spPr bwMode="auto">
            <a:xfrm>
              <a:off x="7788275" y="2217707"/>
              <a:ext cx="2010844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This template is exclusively</a:t>
              </a: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888202" y="5178021"/>
            <a:ext cx="2010844" cy="850979"/>
            <a:chOff x="7788275" y="1889948"/>
            <a:chExt cx="2010844" cy="850979"/>
          </a:xfrm>
        </p:grpSpPr>
        <p:sp>
          <p:nvSpPr>
            <p:cNvPr id="75" name="文本框 2"/>
            <p:cNvSpPr txBox="1"/>
            <p:nvPr/>
          </p:nvSpPr>
          <p:spPr bwMode="auto">
            <a:xfrm>
              <a:off x="7788276" y="1889948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76" name="文本框 3"/>
            <p:cNvSpPr txBox="1"/>
            <p:nvPr/>
          </p:nvSpPr>
          <p:spPr bwMode="auto">
            <a:xfrm>
              <a:off x="7788275" y="2217707"/>
              <a:ext cx="2010844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This template is exclusively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3861656" y="3482812"/>
            <a:ext cx="2010844" cy="850979"/>
            <a:chOff x="7788275" y="1889948"/>
            <a:chExt cx="2010844" cy="850979"/>
          </a:xfrm>
        </p:grpSpPr>
        <p:sp>
          <p:nvSpPr>
            <p:cNvPr id="78" name="文本框 2"/>
            <p:cNvSpPr txBox="1"/>
            <p:nvPr/>
          </p:nvSpPr>
          <p:spPr bwMode="auto">
            <a:xfrm>
              <a:off x="7788276" y="1889948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79" name="文本框 3"/>
            <p:cNvSpPr txBox="1"/>
            <p:nvPr/>
          </p:nvSpPr>
          <p:spPr bwMode="auto">
            <a:xfrm>
              <a:off x="7788275" y="2217707"/>
              <a:ext cx="2010844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This template is exclusively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275283" y="2348897"/>
            <a:ext cx="2010844" cy="850979"/>
            <a:chOff x="7788275" y="1889948"/>
            <a:chExt cx="2010844" cy="850979"/>
          </a:xfrm>
        </p:grpSpPr>
        <p:sp>
          <p:nvSpPr>
            <p:cNvPr id="81" name="文本框 2"/>
            <p:cNvSpPr txBox="1"/>
            <p:nvPr/>
          </p:nvSpPr>
          <p:spPr bwMode="auto">
            <a:xfrm>
              <a:off x="7788276" y="1889948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82" name="文本框 3"/>
            <p:cNvSpPr txBox="1"/>
            <p:nvPr/>
          </p:nvSpPr>
          <p:spPr bwMode="auto">
            <a:xfrm>
              <a:off x="7788275" y="2217707"/>
              <a:ext cx="2010844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This template is exclusively</a:t>
              </a: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6408306" y="4675832"/>
            <a:ext cx="2010844" cy="850979"/>
            <a:chOff x="7788275" y="1889948"/>
            <a:chExt cx="2010844" cy="850979"/>
          </a:xfrm>
        </p:grpSpPr>
        <p:sp>
          <p:nvSpPr>
            <p:cNvPr id="84" name="文本框 2"/>
            <p:cNvSpPr txBox="1"/>
            <p:nvPr/>
          </p:nvSpPr>
          <p:spPr bwMode="auto">
            <a:xfrm>
              <a:off x="7788276" y="1889948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85" name="文本框 3"/>
            <p:cNvSpPr txBox="1"/>
            <p:nvPr/>
          </p:nvSpPr>
          <p:spPr bwMode="auto">
            <a:xfrm>
              <a:off x="7788275" y="2217707"/>
              <a:ext cx="2010844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This template is exclusively</a:t>
              </a: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9593746" y="2932439"/>
            <a:ext cx="2010844" cy="850979"/>
            <a:chOff x="7788275" y="1889948"/>
            <a:chExt cx="2010844" cy="850979"/>
          </a:xfrm>
        </p:grpSpPr>
        <p:sp>
          <p:nvSpPr>
            <p:cNvPr id="87" name="文本框 2"/>
            <p:cNvSpPr txBox="1"/>
            <p:nvPr/>
          </p:nvSpPr>
          <p:spPr bwMode="auto">
            <a:xfrm>
              <a:off x="7788276" y="1889948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88" name="文本框 3"/>
            <p:cNvSpPr txBox="1"/>
            <p:nvPr/>
          </p:nvSpPr>
          <p:spPr bwMode="auto">
            <a:xfrm>
              <a:off x="7788275" y="2217707"/>
              <a:ext cx="2010844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This template is exclusively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37" name="文本框 36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</a:p>
          </p:txBody>
        </p:sp>
        <p:sp>
          <p:nvSpPr>
            <p:cNvPr id="38" name="文本框 37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3078480" y="0"/>
            <a:ext cx="301752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 bwMode="auto">
          <a:xfrm>
            <a:off x="7034357" y="2347230"/>
            <a:ext cx="4276879" cy="107721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er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elit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ltest,Lorem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 and This template is exclusively designed by creative and copyrights   to 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dolorcopyrights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  to  dolor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034357" y="3883693"/>
            <a:ext cx="4109605" cy="1548213"/>
            <a:chOff x="7062101" y="4010693"/>
            <a:chExt cx="4109605" cy="1548213"/>
          </a:xfrm>
        </p:grpSpPr>
        <p:sp>
          <p:nvSpPr>
            <p:cNvPr id="4" name="矩形: 圆角 3"/>
            <p:cNvSpPr/>
            <p:nvPr/>
          </p:nvSpPr>
          <p:spPr>
            <a:xfrm>
              <a:off x="7165337" y="4439264"/>
              <a:ext cx="4006369" cy="238840"/>
            </a:xfrm>
            <a:prstGeom prst="roundRect">
              <a:avLst>
                <a:gd name="adj" fmla="val 50000"/>
              </a:avLst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7165338" y="4439264"/>
              <a:ext cx="2783736" cy="238840"/>
            </a:xfrm>
            <a:prstGeom prst="roundRect">
              <a:avLst>
                <a:gd name="adj" fmla="val 50000"/>
              </a:avLst>
            </a:prstGeom>
            <a:solidFill>
              <a:srgbClr val="31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7165337" y="5320066"/>
              <a:ext cx="4006369" cy="238840"/>
            </a:xfrm>
            <a:prstGeom prst="roundRect">
              <a:avLst>
                <a:gd name="adj" fmla="val 50000"/>
              </a:avLst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7165338" y="5320066"/>
              <a:ext cx="3418842" cy="238840"/>
            </a:xfrm>
            <a:prstGeom prst="roundRect">
              <a:avLst>
                <a:gd name="adj" fmla="val 50000"/>
              </a:avLst>
            </a:prstGeom>
            <a:solidFill>
              <a:srgbClr val="31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8" name="文本框 2"/>
            <p:cNvSpPr txBox="1"/>
            <p:nvPr/>
          </p:nvSpPr>
          <p:spPr bwMode="auto">
            <a:xfrm>
              <a:off x="7062101" y="4010693"/>
              <a:ext cx="1248790" cy="369086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defRPr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9" name="文本框 2"/>
            <p:cNvSpPr txBox="1"/>
            <p:nvPr/>
          </p:nvSpPr>
          <p:spPr bwMode="auto">
            <a:xfrm>
              <a:off x="7062101" y="4908412"/>
              <a:ext cx="1248790" cy="369086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defRPr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10" name="文本框 2"/>
            <p:cNvSpPr txBox="1"/>
            <p:nvPr/>
          </p:nvSpPr>
          <p:spPr bwMode="auto">
            <a:xfrm>
              <a:off x="9909837" y="4010693"/>
              <a:ext cx="1248790" cy="369086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75%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1" name="文本框 2"/>
            <p:cNvSpPr txBox="1"/>
            <p:nvPr/>
          </p:nvSpPr>
          <p:spPr bwMode="auto">
            <a:xfrm>
              <a:off x="9909837" y="4908412"/>
              <a:ext cx="1248790" cy="369086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82%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87045" y="608641"/>
            <a:ext cx="2209165" cy="1281866"/>
            <a:chOff x="7788275" y="1889948"/>
            <a:chExt cx="2209165" cy="1281866"/>
          </a:xfrm>
        </p:grpSpPr>
        <p:sp>
          <p:nvSpPr>
            <p:cNvPr id="17" name="文本框 2"/>
            <p:cNvSpPr txBox="1"/>
            <p:nvPr/>
          </p:nvSpPr>
          <p:spPr bwMode="auto">
            <a:xfrm>
              <a:off x="8618348" y="1889948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18" name="文本框 3"/>
            <p:cNvSpPr txBox="1"/>
            <p:nvPr/>
          </p:nvSpPr>
          <p:spPr bwMode="auto">
            <a:xfrm>
              <a:off x="7788275" y="2217707"/>
              <a:ext cx="2209165" cy="95410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87045" y="2892345"/>
            <a:ext cx="2209165" cy="1281866"/>
            <a:chOff x="7788275" y="1889948"/>
            <a:chExt cx="2209165" cy="1281866"/>
          </a:xfrm>
        </p:grpSpPr>
        <p:sp>
          <p:nvSpPr>
            <p:cNvPr id="20" name="文本框 2"/>
            <p:cNvSpPr txBox="1"/>
            <p:nvPr/>
          </p:nvSpPr>
          <p:spPr bwMode="auto">
            <a:xfrm>
              <a:off x="8618348" y="1889948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21" name="文本框 3"/>
            <p:cNvSpPr txBox="1"/>
            <p:nvPr/>
          </p:nvSpPr>
          <p:spPr bwMode="auto">
            <a:xfrm>
              <a:off x="7788275" y="2217707"/>
              <a:ext cx="2209165" cy="95410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87045" y="5182937"/>
            <a:ext cx="2209165" cy="1281866"/>
            <a:chOff x="7788275" y="1889948"/>
            <a:chExt cx="2209165" cy="1281866"/>
          </a:xfrm>
        </p:grpSpPr>
        <p:sp>
          <p:nvSpPr>
            <p:cNvPr id="23" name="文本框 2"/>
            <p:cNvSpPr txBox="1"/>
            <p:nvPr/>
          </p:nvSpPr>
          <p:spPr bwMode="auto">
            <a:xfrm>
              <a:off x="8618348" y="1889948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24" name="文本框 3"/>
            <p:cNvSpPr txBox="1"/>
            <p:nvPr/>
          </p:nvSpPr>
          <p:spPr bwMode="auto">
            <a:xfrm>
              <a:off x="7788275" y="2217707"/>
              <a:ext cx="2209165" cy="95410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845364" y="537690"/>
            <a:ext cx="4298598" cy="1032304"/>
            <a:chOff x="3017098" y="2017161"/>
            <a:chExt cx="4298598" cy="1032304"/>
          </a:xfrm>
        </p:grpSpPr>
        <p:sp>
          <p:nvSpPr>
            <p:cNvPr id="30" name="文本框 29"/>
            <p:cNvSpPr txBox="1"/>
            <p:nvPr/>
          </p:nvSpPr>
          <p:spPr bwMode="auto">
            <a:xfrm>
              <a:off x="5286871" y="2017161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</a:p>
          </p:txBody>
        </p:sp>
        <p:sp>
          <p:nvSpPr>
            <p:cNvPr id="31" name="文本框 30"/>
            <p:cNvSpPr txBox="1"/>
            <p:nvPr/>
          </p:nvSpPr>
          <p:spPr bwMode="auto">
            <a:xfrm>
              <a:off x="3017098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0" y="0"/>
            <a:ext cx="12192000" cy="6966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143222" y="5080220"/>
            <a:ext cx="5449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电子科技大学汇报模板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676668" y="5858609"/>
            <a:ext cx="791556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汇报人：小北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11291481" y="6308945"/>
            <a:ext cx="183831" cy="45721"/>
            <a:chOff x="858982" y="-471361"/>
            <a:chExt cx="183831" cy="45721"/>
          </a:xfrm>
        </p:grpSpPr>
        <p:sp>
          <p:nvSpPr>
            <p:cNvPr id="21" name="矩形 20"/>
            <p:cNvSpPr/>
            <p:nvPr/>
          </p:nvSpPr>
          <p:spPr>
            <a:xfrm>
              <a:off x="858982" y="-471359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28038" y="-471360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997094" y="-471361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pic>
        <p:nvPicPr>
          <p:cNvPr id="39" name="PA_库_PicturePlaceholder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1942" y="111025"/>
            <a:ext cx="7216114" cy="4916335"/>
          </a:xfrm>
          <a:custGeom>
            <a:avLst/>
            <a:gdLst>
              <a:gd name="T0" fmla="*/ 1735 w 1995"/>
              <a:gd name="T1" fmla="*/ 434 h 691"/>
              <a:gd name="T2" fmla="*/ 1994 w 1995"/>
              <a:gd name="T3" fmla="*/ 411 h 691"/>
              <a:gd name="T4" fmla="*/ 1853 w 1995"/>
              <a:gd name="T5" fmla="*/ 376 h 691"/>
              <a:gd name="T6" fmla="*/ 1797 w 1995"/>
              <a:gd name="T7" fmla="*/ 346 h 691"/>
              <a:gd name="T8" fmla="*/ 1886 w 1995"/>
              <a:gd name="T9" fmla="*/ 302 h 691"/>
              <a:gd name="T10" fmla="*/ 1738 w 1995"/>
              <a:gd name="T11" fmla="*/ 306 h 691"/>
              <a:gd name="T12" fmla="*/ 1636 w 1995"/>
              <a:gd name="T13" fmla="*/ 307 h 691"/>
              <a:gd name="T14" fmla="*/ 1748 w 1995"/>
              <a:gd name="T15" fmla="*/ 290 h 691"/>
              <a:gd name="T16" fmla="*/ 1639 w 1995"/>
              <a:gd name="T17" fmla="*/ 295 h 691"/>
              <a:gd name="T18" fmla="*/ 1834 w 1995"/>
              <a:gd name="T19" fmla="*/ 261 h 691"/>
              <a:gd name="T20" fmla="*/ 1668 w 1995"/>
              <a:gd name="T21" fmla="*/ 239 h 691"/>
              <a:gd name="T22" fmla="*/ 1806 w 1995"/>
              <a:gd name="T23" fmla="*/ 193 h 691"/>
              <a:gd name="T24" fmla="*/ 1794 w 1995"/>
              <a:gd name="T25" fmla="*/ 176 h 691"/>
              <a:gd name="T26" fmla="*/ 1715 w 1995"/>
              <a:gd name="T27" fmla="*/ 161 h 691"/>
              <a:gd name="T28" fmla="*/ 1603 w 1995"/>
              <a:gd name="T29" fmla="*/ 143 h 691"/>
              <a:gd name="T30" fmla="*/ 1735 w 1995"/>
              <a:gd name="T31" fmla="*/ 128 h 691"/>
              <a:gd name="T32" fmla="*/ 1553 w 1995"/>
              <a:gd name="T33" fmla="*/ 111 h 691"/>
              <a:gd name="T34" fmla="*/ 1600 w 1995"/>
              <a:gd name="T35" fmla="*/ 79 h 691"/>
              <a:gd name="T36" fmla="*/ 1435 w 1995"/>
              <a:gd name="T37" fmla="*/ 85 h 691"/>
              <a:gd name="T38" fmla="*/ 1340 w 1995"/>
              <a:gd name="T39" fmla="*/ 55 h 691"/>
              <a:gd name="T40" fmla="*/ 1429 w 1995"/>
              <a:gd name="T41" fmla="*/ 36 h 691"/>
              <a:gd name="T42" fmla="*/ 1449 w 1995"/>
              <a:gd name="T43" fmla="*/ 24 h 691"/>
              <a:gd name="T44" fmla="*/ 1302 w 1995"/>
              <a:gd name="T45" fmla="*/ 10 h 691"/>
              <a:gd name="T46" fmla="*/ 1138 w 1995"/>
              <a:gd name="T47" fmla="*/ 4 h 691"/>
              <a:gd name="T48" fmla="*/ 960 w 1995"/>
              <a:gd name="T49" fmla="*/ 16 h 691"/>
              <a:gd name="T50" fmla="*/ 646 w 1995"/>
              <a:gd name="T51" fmla="*/ 35 h 691"/>
              <a:gd name="T52" fmla="*/ 238 w 1995"/>
              <a:gd name="T53" fmla="*/ 16 h 691"/>
              <a:gd name="T54" fmla="*/ 166 w 1995"/>
              <a:gd name="T55" fmla="*/ 30 h 691"/>
              <a:gd name="T56" fmla="*/ 136 w 1995"/>
              <a:gd name="T57" fmla="*/ 82 h 691"/>
              <a:gd name="T58" fmla="*/ 43 w 1995"/>
              <a:gd name="T59" fmla="*/ 130 h 691"/>
              <a:gd name="T60" fmla="*/ 29 w 1995"/>
              <a:gd name="T61" fmla="*/ 195 h 691"/>
              <a:gd name="T62" fmla="*/ 24 w 1995"/>
              <a:gd name="T63" fmla="*/ 244 h 691"/>
              <a:gd name="T64" fmla="*/ 12 w 1995"/>
              <a:gd name="T65" fmla="*/ 293 h 691"/>
              <a:gd name="T66" fmla="*/ 146 w 1995"/>
              <a:gd name="T67" fmla="*/ 345 h 691"/>
              <a:gd name="T68" fmla="*/ 54 w 1995"/>
              <a:gd name="T69" fmla="*/ 353 h 691"/>
              <a:gd name="T70" fmla="*/ 132 w 1995"/>
              <a:gd name="T71" fmla="*/ 374 h 691"/>
              <a:gd name="T72" fmla="*/ 172 w 1995"/>
              <a:gd name="T73" fmla="*/ 407 h 691"/>
              <a:gd name="T74" fmla="*/ 204 w 1995"/>
              <a:gd name="T75" fmla="*/ 456 h 691"/>
              <a:gd name="T76" fmla="*/ 204 w 1995"/>
              <a:gd name="T77" fmla="*/ 486 h 691"/>
              <a:gd name="T78" fmla="*/ 256 w 1995"/>
              <a:gd name="T79" fmla="*/ 509 h 691"/>
              <a:gd name="T80" fmla="*/ 348 w 1995"/>
              <a:gd name="T81" fmla="*/ 566 h 691"/>
              <a:gd name="T82" fmla="*/ 374 w 1995"/>
              <a:gd name="T83" fmla="*/ 600 h 691"/>
              <a:gd name="T84" fmla="*/ 425 w 1995"/>
              <a:gd name="T85" fmla="*/ 614 h 691"/>
              <a:gd name="T86" fmla="*/ 716 w 1995"/>
              <a:gd name="T87" fmla="*/ 670 h 691"/>
              <a:gd name="T88" fmla="*/ 1202 w 1995"/>
              <a:gd name="T89" fmla="*/ 667 h 691"/>
              <a:gd name="T90" fmla="*/ 1358 w 1995"/>
              <a:gd name="T91" fmla="*/ 645 h 691"/>
              <a:gd name="T92" fmla="*/ 1129 w 1995"/>
              <a:gd name="T93" fmla="*/ 654 h 691"/>
              <a:gd name="T94" fmla="*/ 1058 w 1995"/>
              <a:gd name="T95" fmla="*/ 646 h 691"/>
              <a:gd name="T96" fmla="*/ 1238 w 1995"/>
              <a:gd name="T97" fmla="*/ 628 h 691"/>
              <a:gd name="T98" fmla="*/ 899 w 1995"/>
              <a:gd name="T99" fmla="*/ 637 h 691"/>
              <a:gd name="T100" fmla="*/ 1093 w 1995"/>
              <a:gd name="T101" fmla="*/ 625 h 691"/>
              <a:gd name="T102" fmla="*/ 1602 w 1995"/>
              <a:gd name="T103" fmla="*/ 566 h 691"/>
              <a:gd name="T104" fmla="*/ 1828 w 1995"/>
              <a:gd name="T105" fmla="*/ 506 h 691"/>
              <a:gd name="T106" fmla="*/ 1341 w 1995"/>
              <a:gd name="T107" fmla="*/ 571 h 691"/>
              <a:gd name="T108" fmla="*/ 1878 w 1995"/>
              <a:gd name="T109" fmla="*/ 496 h 691"/>
              <a:gd name="T110" fmla="*/ 1924 w 1995"/>
              <a:gd name="T111" fmla="*/ 457 h 691"/>
              <a:gd name="T112" fmla="*/ 1187 w 1995"/>
              <a:gd name="T113" fmla="*/ 645 h 691"/>
              <a:gd name="T114" fmla="*/ 577 w 1995"/>
              <a:gd name="T115" fmla="*/ 23 h 691"/>
              <a:gd name="T116" fmla="*/ 609 w 1995"/>
              <a:gd name="T117" fmla="*/ 672 h 691"/>
              <a:gd name="T118" fmla="*/ 483 w 1995"/>
              <a:gd name="T119" fmla="*/ 659 h 691"/>
              <a:gd name="T120" fmla="*/ 906 w 1995"/>
              <a:gd name="T121" fmla="*/ 688 h 691"/>
              <a:gd name="T122" fmla="*/ 1061 w 1995"/>
              <a:gd name="T123" fmla="*/ 546 h 691"/>
              <a:gd name="T124" fmla="*/ 1646 w 1995"/>
              <a:gd name="T125" fmla="*/ 518 h 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95" h="691">
                <a:moveTo>
                  <a:pt x="1993" y="450"/>
                </a:moveTo>
                <a:lnTo>
                  <a:pt x="1977" y="443"/>
                </a:lnTo>
                <a:lnTo>
                  <a:pt x="1962" y="437"/>
                </a:lnTo>
                <a:lnTo>
                  <a:pt x="1969" y="434"/>
                </a:lnTo>
                <a:lnTo>
                  <a:pt x="1975" y="431"/>
                </a:lnTo>
                <a:lnTo>
                  <a:pt x="1961" y="431"/>
                </a:lnTo>
                <a:lnTo>
                  <a:pt x="1949" y="434"/>
                </a:lnTo>
                <a:lnTo>
                  <a:pt x="1934" y="435"/>
                </a:lnTo>
                <a:lnTo>
                  <a:pt x="1918" y="436"/>
                </a:lnTo>
                <a:lnTo>
                  <a:pt x="1903" y="437"/>
                </a:lnTo>
                <a:lnTo>
                  <a:pt x="1887" y="436"/>
                </a:lnTo>
                <a:lnTo>
                  <a:pt x="1871" y="436"/>
                </a:lnTo>
                <a:lnTo>
                  <a:pt x="1855" y="436"/>
                </a:lnTo>
                <a:lnTo>
                  <a:pt x="1827" y="437"/>
                </a:lnTo>
                <a:lnTo>
                  <a:pt x="1797" y="439"/>
                </a:lnTo>
                <a:lnTo>
                  <a:pt x="1783" y="440"/>
                </a:lnTo>
                <a:lnTo>
                  <a:pt x="1768" y="442"/>
                </a:lnTo>
                <a:lnTo>
                  <a:pt x="1754" y="442"/>
                </a:lnTo>
                <a:lnTo>
                  <a:pt x="1739" y="440"/>
                </a:lnTo>
                <a:lnTo>
                  <a:pt x="1734" y="442"/>
                </a:lnTo>
                <a:lnTo>
                  <a:pt x="1729" y="440"/>
                </a:lnTo>
                <a:lnTo>
                  <a:pt x="1729" y="437"/>
                </a:lnTo>
                <a:lnTo>
                  <a:pt x="1730" y="436"/>
                </a:lnTo>
                <a:lnTo>
                  <a:pt x="1731" y="435"/>
                </a:lnTo>
                <a:lnTo>
                  <a:pt x="1735" y="434"/>
                </a:lnTo>
                <a:lnTo>
                  <a:pt x="1747" y="431"/>
                </a:lnTo>
                <a:lnTo>
                  <a:pt x="1761" y="431"/>
                </a:lnTo>
                <a:lnTo>
                  <a:pt x="1776" y="430"/>
                </a:lnTo>
                <a:lnTo>
                  <a:pt x="1792" y="429"/>
                </a:lnTo>
                <a:lnTo>
                  <a:pt x="1806" y="429"/>
                </a:lnTo>
                <a:lnTo>
                  <a:pt x="1822" y="428"/>
                </a:lnTo>
                <a:lnTo>
                  <a:pt x="1837" y="427"/>
                </a:lnTo>
                <a:lnTo>
                  <a:pt x="1853" y="427"/>
                </a:lnTo>
                <a:lnTo>
                  <a:pt x="1868" y="426"/>
                </a:lnTo>
                <a:lnTo>
                  <a:pt x="1883" y="426"/>
                </a:lnTo>
                <a:lnTo>
                  <a:pt x="1896" y="426"/>
                </a:lnTo>
                <a:lnTo>
                  <a:pt x="1910" y="425"/>
                </a:lnTo>
                <a:lnTo>
                  <a:pt x="1924" y="422"/>
                </a:lnTo>
                <a:lnTo>
                  <a:pt x="1937" y="421"/>
                </a:lnTo>
                <a:lnTo>
                  <a:pt x="1953" y="420"/>
                </a:lnTo>
                <a:lnTo>
                  <a:pt x="1968" y="419"/>
                </a:lnTo>
                <a:lnTo>
                  <a:pt x="1975" y="419"/>
                </a:lnTo>
                <a:lnTo>
                  <a:pt x="1983" y="419"/>
                </a:lnTo>
                <a:lnTo>
                  <a:pt x="1986" y="419"/>
                </a:lnTo>
                <a:lnTo>
                  <a:pt x="1990" y="418"/>
                </a:lnTo>
                <a:lnTo>
                  <a:pt x="1993" y="417"/>
                </a:lnTo>
                <a:lnTo>
                  <a:pt x="1994" y="414"/>
                </a:lnTo>
                <a:lnTo>
                  <a:pt x="1995" y="413"/>
                </a:lnTo>
                <a:lnTo>
                  <a:pt x="1995" y="412"/>
                </a:lnTo>
                <a:lnTo>
                  <a:pt x="1994" y="411"/>
                </a:lnTo>
                <a:lnTo>
                  <a:pt x="1993" y="410"/>
                </a:lnTo>
                <a:lnTo>
                  <a:pt x="1989" y="409"/>
                </a:lnTo>
                <a:lnTo>
                  <a:pt x="1983" y="406"/>
                </a:lnTo>
                <a:lnTo>
                  <a:pt x="1979" y="405"/>
                </a:lnTo>
                <a:lnTo>
                  <a:pt x="1976" y="402"/>
                </a:lnTo>
                <a:lnTo>
                  <a:pt x="1976" y="401"/>
                </a:lnTo>
                <a:lnTo>
                  <a:pt x="1976" y="398"/>
                </a:lnTo>
                <a:lnTo>
                  <a:pt x="1978" y="396"/>
                </a:lnTo>
                <a:lnTo>
                  <a:pt x="1981" y="394"/>
                </a:lnTo>
                <a:lnTo>
                  <a:pt x="1970" y="393"/>
                </a:lnTo>
                <a:lnTo>
                  <a:pt x="1960" y="392"/>
                </a:lnTo>
                <a:lnTo>
                  <a:pt x="1958" y="392"/>
                </a:lnTo>
                <a:lnTo>
                  <a:pt x="1954" y="390"/>
                </a:lnTo>
                <a:lnTo>
                  <a:pt x="1953" y="388"/>
                </a:lnTo>
                <a:lnTo>
                  <a:pt x="1953" y="386"/>
                </a:lnTo>
                <a:lnTo>
                  <a:pt x="1954" y="384"/>
                </a:lnTo>
                <a:lnTo>
                  <a:pt x="1955" y="382"/>
                </a:lnTo>
                <a:lnTo>
                  <a:pt x="1955" y="380"/>
                </a:lnTo>
                <a:lnTo>
                  <a:pt x="1952" y="379"/>
                </a:lnTo>
                <a:lnTo>
                  <a:pt x="1945" y="379"/>
                </a:lnTo>
                <a:lnTo>
                  <a:pt x="1938" y="380"/>
                </a:lnTo>
                <a:lnTo>
                  <a:pt x="1917" y="380"/>
                </a:lnTo>
                <a:lnTo>
                  <a:pt x="1895" y="380"/>
                </a:lnTo>
                <a:lnTo>
                  <a:pt x="1874" y="379"/>
                </a:lnTo>
                <a:lnTo>
                  <a:pt x="1853" y="376"/>
                </a:lnTo>
                <a:lnTo>
                  <a:pt x="1866" y="374"/>
                </a:lnTo>
                <a:lnTo>
                  <a:pt x="1878" y="373"/>
                </a:lnTo>
                <a:lnTo>
                  <a:pt x="1891" y="373"/>
                </a:lnTo>
                <a:lnTo>
                  <a:pt x="1904" y="373"/>
                </a:lnTo>
                <a:lnTo>
                  <a:pt x="1917" y="372"/>
                </a:lnTo>
                <a:lnTo>
                  <a:pt x="1929" y="372"/>
                </a:lnTo>
                <a:lnTo>
                  <a:pt x="1942" y="371"/>
                </a:lnTo>
                <a:lnTo>
                  <a:pt x="1954" y="368"/>
                </a:lnTo>
                <a:lnTo>
                  <a:pt x="1946" y="365"/>
                </a:lnTo>
                <a:lnTo>
                  <a:pt x="1937" y="362"/>
                </a:lnTo>
                <a:lnTo>
                  <a:pt x="1928" y="360"/>
                </a:lnTo>
                <a:lnTo>
                  <a:pt x="1920" y="355"/>
                </a:lnTo>
                <a:lnTo>
                  <a:pt x="1917" y="354"/>
                </a:lnTo>
                <a:lnTo>
                  <a:pt x="1917" y="352"/>
                </a:lnTo>
                <a:lnTo>
                  <a:pt x="1918" y="351"/>
                </a:lnTo>
                <a:lnTo>
                  <a:pt x="1920" y="349"/>
                </a:lnTo>
                <a:lnTo>
                  <a:pt x="1927" y="346"/>
                </a:lnTo>
                <a:lnTo>
                  <a:pt x="1932" y="345"/>
                </a:lnTo>
                <a:lnTo>
                  <a:pt x="1912" y="345"/>
                </a:lnTo>
                <a:lnTo>
                  <a:pt x="1894" y="346"/>
                </a:lnTo>
                <a:lnTo>
                  <a:pt x="1876" y="347"/>
                </a:lnTo>
                <a:lnTo>
                  <a:pt x="1856" y="347"/>
                </a:lnTo>
                <a:lnTo>
                  <a:pt x="1837" y="347"/>
                </a:lnTo>
                <a:lnTo>
                  <a:pt x="1817" y="346"/>
                </a:lnTo>
                <a:lnTo>
                  <a:pt x="1797" y="346"/>
                </a:lnTo>
                <a:lnTo>
                  <a:pt x="1777" y="346"/>
                </a:lnTo>
                <a:lnTo>
                  <a:pt x="1775" y="347"/>
                </a:lnTo>
                <a:lnTo>
                  <a:pt x="1770" y="347"/>
                </a:lnTo>
                <a:lnTo>
                  <a:pt x="1765" y="347"/>
                </a:lnTo>
                <a:lnTo>
                  <a:pt x="1764" y="345"/>
                </a:lnTo>
                <a:lnTo>
                  <a:pt x="1769" y="342"/>
                </a:lnTo>
                <a:lnTo>
                  <a:pt x="1776" y="340"/>
                </a:lnTo>
                <a:lnTo>
                  <a:pt x="1778" y="339"/>
                </a:lnTo>
                <a:lnTo>
                  <a:pt x="1779" y="338"/>
                </a:lnTo>
                <a:lnTo>
                  <a:pt x="1780" y="336"/>
                </a:lnTo>
                <a:lnTo>
                  <a:pt x="1779" y="334"/>
                </a:lnTo>
                <a:lnTo>
                  <a:pt x="1779" y="331"/>
                </a:lnTo>
                <a:lnTo>
                  <a:pt x="1779" y="330"/>
                </a:lnTo>
                <a:lnTo>
                  <a:pt x="1780" y="329"/>
                </a:lnTo>
                <a:lnTo>
                  <a:pt x="1783" y="327"/>
                </a:lnTo>
                <a:lnTo>
                  <a:pt x="1796" y="323"/>
                </a:lnTo>
                <a:lnTo>
                  <a:pt x="1811" y="321"/>
                </a:lnTo>
                <a:lnTo>
                  <a:pt x="1827" y="319"/>
                </a:lnTo>
                <a:lnTo>
                  <a:pt x="1843" y="315"/>
                </a:lnTo>
                <a:lnTo>
                  <a:pt x="1860" y="313"/>
                </a:lnTo>
                <a:lnTo>
                  <a:pt x="1876" y="310"/>
                </a:lnTo>
                <a:lnTo>
                  <a:pt x="1887" y="306"/>
                </a:lnTo>
                <a:lnTo>
                  <a:pt x="1896" y="303"/>
                </a:lnTo>
                <a:lnTo>
                  <a:pt x="1893" y="302"/>
                </a:lnTo>
                <a:lnTo>
                  <a:pt x="1886" y="302"/>
                </a:lnTo>
                <a:lnTo>
                  <a:pt x="1876" y="303"/>
                </a:lnTo>
                <a:lnTo>
                  <a:pt x="1863" y="304"/>
                </a:lnTo>
                <a:lnTo>
                  <a:pt x="1841" y="307"/>
                </a:lnTo>
                <a:lnTo>
                  <a:pt x="1827" y="310"/>
                </a:lnTo>
                <a:lnTo>
                  <a:pt x="1809" y="311"/>
                </a:lnTo>
                <a:lnTo>
                  <a:pt x="1790" y="313"/>
                </a:lnTo>
                <a:lnTo>
                  <a:pt x="1772" y="315"/>
                </a:lnTo>
                <a:lnTo>
                  <a:pt x="1754" y="315"/>
                </a:lnTo>
                <a:lnTo>
                  <a:pt x="1744" y="315"/>
                </a:lnTo>
                <a:lnTo>
                  <a:pt x="1735" y="315"/>
                </a:lnTo>
                <a:lnTo>
                  <a:pt x="1724" y="315"/>
                </a:lnTo>
                <a:lnTo>
                  <a:pt x="1715" y="315"/>
                </a:lnTo>
                <a:lnTo>
                  <a:pt x="1706" y="314"/>
                </a:lnTo>
                <a:lnTo>
                  <a:pt x="1697" y="314"/>
                </a:lnTo>
                <a:lnTo>
                  <a:pt x="1694" y="314"/>
                </a:lnTo>
                <a:lnTo>
                  <a:pt x="1691" y="313"/>
                </a:lnTo>
                <a:lnTo>
                  <a:pt x="1691" y="313"/>
                </a:lnTo>
                <a:lnTo>
                  <a:pt x="1691" y="312"/>
                </a:lnTo>
                <a:lnTo>
                  <a:pt x="1691" y="311"/>
                </a:lnTo>
                <a:lnTo>
                  <a:pt x="1693" y="310"/>
                </a:lnTo>
                <a:lnTo>
                  <a:pt x="1701" y="309"/>
                </a:lnTo>
                <a:lnTo>
                  <a:pt x="1710" y="309"/>
                </a:lnTo>
                <a:lnTo>
                  <a:pt x="1719" y="307"/>
                </a:lnTo>
                <a:lnTo>
                  <a:pt x="1729" y="306"/>
                </a:lnTo>
                <a:lnTo>
                  <a:pt x="1738" y="306"/>
                </a:lnTo>
                <a:lnTo>
                  <a:pt x="1747" y="305"/>
                </a:lnTo>
                <a:lnTo>
                  <a:pt x="1756" y="305"/>
                </a:lnTo>
                <a:lnTo>
                  <a:pt x="1765" y="304"/>
                </a:lnTo>
                <a:lnTo>
                  <a:pt x="1768" y="304"/>
                </a:lnTo>
                <a:lnTo>
                  <a:pt x="1771" y="303"/>
                </a:lnTo>
                <a:lnTo>
                  <a:pt x="1775" y="302"/>
                </a:lnTo>
                <a:lnTo>
                  <a:pt x="1776" y="299"/>
                </a:lnTo>
                <a:lnTo>
                  <a:pt x="1775" y="298"/>
                </a:lnTo>
                <a:lnTo>
                  <a:pt x="1771" y="297"/>
                </a:lnTo>
                <a:lnTo>
                  <a:pt x="1768" y="298"/>
                </a:lnTo>
                <a:lnTo>
                  <a:pt x="1765" y="298"/>
                </a:lnTo>
                <a:lnTo>
                  <a:pt x="1755" y="299"/>
                </a:lnTo>
                <a:lnTo>
                  <a:pt x="1746" y="301"/>
                </a:lnTo>
                <a:lnTo>
                  <a:pt x="1736" y="302"/>
                </a:lnTo>
                <a:lnTo>
                  <a:pt x="1726" y="304"/>
                </a:lnTo>
                <a:lnTo>
                  <a:pt x="1716" y="304"/>
                </a:lnTo>
                <a:lnTo>
                  <a:pt x="1707" y="305"/>
                </a:lnTo>
                <a:lnTo>
                  <a:pt x="1698" y="305"/>
                </a:lnTo>
                <a:lnTo>
                  <a:pt x="1689" y="305"/>
                </a:lnTo>
                <a:lnTo>
                  <a:pt x="1680" y="305"/>
                </a:lnTo>
                <a:lnTo>
                  <a:pt x="1672" y="306"/>
                </a:lnTo>
                <a:lnTo>
                  <a:pt x="1663" y="307"/>
                </a:lnTo>
                <a:lnTo>
                  <a:pt x="1654" y="307"/>
                </a:lnTo>
                <a:lnTo>
                  <a:pt x="1645" y="307"/>
                </a:lnTo>
                <a:lnTo>
                  <a:pt x="1636" y="307"/>
                </a:lnTo>
                <a:lnTo>
                  <a:pt x="1627" y="309"/>
                </a:lnTo>
                <a:lnTo>
                  <a:pt x="1617" y="309"/>
                </a:lnTo>
                <a:lnTo>
                  <a:pt x="1602" y="311"/>
                </a:lnTo>
                <a:lnTo>
                  <a:pt x="1586" y="312"/>
                </a:lnTo>
                <a:lnTo>
                  <a:pt x="1583" y="312"/>
                </a:lnTo>
                <a:lnTo>
                  <a:pt x="1581" y="312"/>
                </a:lnTo>
                <a:lnTo>
                  <a:pt x="1579" y="311"/>
                </a:lnTo>
                <a:lnTo>
                  <a:pt x="1579" y="307"/>
                </a:lnTo>
                <a:lnTo>
                  <a:pt x="1583" y="305"/>
                </a:lnTo>
                <a:lnTo>
                  <a:pt x="1589" y="304"/>
                </a:lnTo>
                <a:lnTo>
                  <a:pt x="1599" y="304"/>
                </a:lnTo>
                <a:lnTo>
                  <a:pt x="1608" y="303"/>
                </a:lnTo>
                <a:lnTo>
                  <a:pt x="1617" y="302"/>
                </a:lnTo>
                <a:lnTo>
                  <a:pt x="1627" y="301"/>
                </a:lnTo>
                <a:lnTo>
                  <a:pt x="1646" y="299"/>
                </a:lnTo>
                <a:lnTo>
                  <a:pt x="1665" y="298"/>
                </a:lnTo>
                <a:lnTo>
                  <a:pt x="1685" y="297"/>
                </a:lnTo>
                <a:lnTo>
                  <a:pt x="1703" y="295"/>
                </a:lnTo>
                <a:lnTo>
                  <a:pt x="1712" y="294"/>
                </a:lnTo>
                <a:lnTo>
                  <a:pt x="1721" y="293"/>
                </a:lnTo>
                <a:lnTo>
                  <a:pt x="1729" y="292"/>
                </a:lnTo>
                <a:lnTo>
                  <a:pt x="1738" y="292"/>
                </a:lnTo>
                <a:lnTo>
                  <a:pt x="1740" y="292"/>
                </a:lnTo>
                <a:lnTo>
                  <a:pt x="1744" y="290"/>
                </a:lnTo>
                <a:lnTo>
                  <a:pt x="1748" y="290"/>
                </a:lnTo>
                <a:lnTo>
                  <a:pt x="1753" y="290"/>
                </a:lnTo>
                <a:lnTo>
                  <a:pt x="1761" y="289"/>
                </a:lnTo>
                <a:lnTo>
                  <a:pt x="1768" y="289"/>
                </a:lnTo>
                <a:lnTo>
                  <a:pt x="1770" y="289"/>
                </a:lnTo>
                <a:lnTo>
                  <a:pt x="1771" y="288"/>
                </a:lnTo>
                <a:lnTo>
                  <a:pt x="1772" y="287"/>
                </a:lnTo>
                <a:lnTo>
                  <a:pt x="1771" y="286"/>
                </a:lnTo>
                <a:lnTo>
                  <a:pt x="1765" y="285"/>
                </a:lnTo>
                <a:lnTo>
                  <a:pt x="1760" y="285"/>
                </a:lnTo>
                <a:lnTo>
                  <a:pt x="1753" y="286"/>
                </a:lnTo>
                <a:lnTo>
                  <a:pt x="1745" y="287"/>
                </a:lnTo>
                <a:lnTo>
                  <a:pt x="1735" y="288"/>
                </a:lnTo>
                <a:lnTo>
                  <a:pt x="1724" y="287"/>
                </a:lnTo>
                <a:lnTo>
                  <a:pt x="1721" y="287"/>
                </a:lnTo>
                <a:lnTo>
                  <a:pt x="1719" y="288"/>
                </a:lnTo>
                <a:lnTo>
                  <a:pt x="1715" y="289"/>
                </a:lnTo>
                <a:lnTo>
                  <a:pt x="1713" y="290"/>
                </a:lnTo>
                <a:lnTo>
                  <a:pt x="1704" y="292"/>
                </a:lnTo>
                <a:lnTo>
                  <a:pt x="1694" y="292"/>
                </a:lnTo>
                <a:lnTo>
                  <a:pt x="1685" y="293"/>
                </a:lnTo>
                <a:lnTo>
                  <a:pt x="1676" y="293"/>
                </a:lnTo>
                <a:lnTo>
                  <a:pt x="1665" y="294"/>
                </a:lnTo>
                <a:lnTo>
                  <a:pt x="1656" y="294"/>
                </a:lnTo>
                <a:lnTo>
                  <a:pt x="1649" y="295"/>
                </a:lnTo>
                <a:lnTo>
                  <a:pt x="1639" y="295"/>
                </a:lnTo>
                <a:lnTo>
                  <a:pt x="1635" y="295"/>
                </a:lnTo>
                <a:lnTo>
                  <a:pt x="1630" y="295"/>
                </a:lnTo>
                <a:lnTo>
                  <a:pt x="1627" y="294"/>
                </a:lnTo>
                <a:lnTo>
                  <a:pt x="1625" y="293"/>
                </a:lnTo>
                <a:lnTo>
                  <a:pt x="1625" y="290"/>
                </a:lnTo>
                <a:lnTo>
                  <a:pt x="1629" y="289"/>
                </a:lnTo>
                <a:lnTo>
                  <a:pt x="1633" y="287"/>
                </a:lnTo>
                <a:lnTo>
                  <a:pt x="1638" y="286"/>
                </a:lnTo>
                <a:lnTo>
                  <a:pt x="1647" y="284"/>
                </a:lnTo>
                <a:lnTo>
                  <a:pt x="1653" y="284"/>
                </a:lnTo>
                <a:lnTo>
                  <a:pt x="1672" y="280"/>
                </a:lnTo>
                <a:lnTo>
                  <a:pt x="1691" y="278"/>
                </a:lnTo>
                <a:lnTo>
                  <a:pt x="1711" y="277"/>
                </a:lnTo>
                <a:lnTo>
                  <a:pt x="1730" y="274"/>
                </a:lnTo>
                <a:lnTo>
                  <a:pt x="1749" y="272"/>
                </a:lnTo>
                <a:lnTo>
                  <a:pt x="1769" y="270"/>
                </a:lnTo>
                <a:lnTo>
                  <a:pt x="1788" y="268"/>
                </a:lnTo>
                <a:lnTo>
                  <a:pt x="1808" y="265"/>
                </a:lnTo>
                <a:lnTo>
                  <a:pt x="1817" y="264"/>
                </a:lnTo>
                <a:lnTo>
                  <a:pt x="1827" y="264"/>
                </a:lnTo>
                <a:lnTo>
                  <a:pt x="1830" y="264"/>
                </a:lnTo>
                <a:lnTo>
                  <a:pt x="1835" y="264"/>
                </a:lnTo>
                <a:lnTo>
                  <a:pt x="1839" y="263"/>
                </a:lnTo>
                <a:lnTo>
                  <a:pt x="1843" y="262"/>
                </a:lnTo>
                <a:lnTo>
                  <a:pt x="1834" y="261"/>
                </a:lnTo>
                <a:lnTo>
                  <a:pt x="1826" y="261"/>
                </a:lnTo>
                <a:lnTo>
                  <a:pt x="1817" y="260"/>
                </a:lnTo>
                <a:lnTo>
                  <a:pt x="1806" y="256"/>
                </a:lnTo>
                <a:lnTo>
                  <a:pt x="1797" y="255"/>
                </a:lnTo>
                <a:lnTo>
                  <a:pt x="1787" y="254"/>
                </a:lnTo>
                <a:lnTo>
                  <a:pt x="1778" y="254"/>
                </a:lnTo>
                <a:lnTo>
                  <a:pt x="1768" y="254"/>
                </a:lnTo>
                <a:lnTo>
                  <a:pt x="1757" y="254"/>
                </a:lnTo>
                <a:lnTo>
                  <a:pt x="1747" y="255"/>
                </a:lnTo>
                <a:lnTo>
                  <a:pt x="1737" y="255"/>
                </a:lnTo>
                <a:lnTo>
                  <a:pt x="1727" y="255"/>
                </a:lnTo>
                <a:lnTo>
                  <a:pt x="1716" y="254"/>
                </a:lnTo>
                <a:lnTo>
                  <a:pt x="1706" y="253"/>
                </a:lnTo>
                <a:lnTo>
                  <a:pt x="1696" y="251"/>
                </a:lnTo>
                <a:lnTo>
                  <a:pt x="1686" y="249"/>
                </a:lnTo>
                <a:lnTo>
                  <a:pt x="1691" y="247"/>
                </a:lnTo>
                <a:lnTo>
                  <a:pt x="1696" y="245"/>
                </a:lnTo>
                <a:lnTo>
                  <a:pt x="1698" y="245"/>
                </a:lnTo>
                <a:lnTo>
                  <a:pt x="1699" y="244"/>
                </a:lnTo>
                <a:lnTo>
                  <a:pt x="1701" y="243"/>
                </a:lnTo>
                <a:lnTo>
                  <a:pt x="1699" y="241"/>
                </a:lnTo>
                <a:lnTo>
                  <a:pt x="1691" y="240"/>
                </a:lnTo>
                <a:lnTo>
                  <a:pt x="1685" y="239"/>
                </a:lnTo>
                <a:lnTo>
                  <a:pt x="1676" y="239"/>
                </a:lnTo>
                <a:lnTo>
                  <a:pt x="1668" y="239"/>
                </a:lnTo>
                <a:lnTo>
                  <a:pt x="1658" y="239"/>
                </a:lnTo>
                <a:lnTo>
                  <a:pt x="1648" y="239"/>
                </a:lnTo>
                <a:lnTo>
                  <a:pt x="1639" y="239"/>
                </a:lnTo>
                <a:lnTo>
                  <a:pt x="1630" y="239"/>
                </a:lnTo>
                <a:lnTo>
                  <a:pt x="1621" y="240"/>
                </a:lnTo>
                <a:lnTo>
                  <a:pt x="1613" y="240"/>
                </a:lnTo>
                <a:lnTo>
                  <a:pt x="1608" y="240"/>
                </a:lnTo>
                <a:lnTo>
                  <a:pt x="1605" y="240"/>
                </a:lnTo>
                <a:lnTo>
                  <a:pt x="1600" y="238"/>
                </a:lnTo>
                <a:lnTo>
                  <a:pt x="1597" y="237"/>
                </a:lnTo>
                <a:lnTo>
                  <a:pt x="1611" y="234"/>
                </a:lnTo>
                <a:lnTo>
                  <a:pt x="1625" y="231"/>
                </a:lnTo>
                <a:lnTo>
                  <a:pt x="1640" y="229"/>
                </a:lnTo>
                <a:lnTo>
                  <a:pt x="1654" y="228"/>
                </a:lnTo>
                <a:lnTo>
                  <a:pt x="1683" y="224"/>
                </a:lnTo>
                <a:lnTo>
                  <a:pt x="1713" y="220"/>
                </a:lnTo>
                <a:lnTo>
                  <a:pt x="1726" y="218"/>
                </a:lnTo>
                <a:lnTo>
                  <a:pt x="1738" y="214"/>
                </a:lnTo>
                <a:lnTo>
                  <a:pt x="1751" y="210"/>
                </a:lnTo>
                <a:lnTo>
                  <a:pt x="1762" y="206"/>
                </a:lnTo>
                <a:lnTo>
                  <a:pt x="1775" y="203"/>
                </a:lnTo>
                <a:lnTo>
                  <a:pt x="1787" y="201"/>
                </a:lnTo>
                <a:lnTo>
                  <a:pt x="1800" y="198"/>
                </a:lnTo>
                <a:lnTo>
                  <a:pt x="1812" y="194"/>
                </a:lnTo>
                <a:lnTo>
                  <a:pt x="1806" y="193"/>
                </a:lnTo>
                <a:lnTo>
                  <a:pt x="1800" y="193"/>
                </a:lnTo>
                <a:lnTo>
                  <a:pt x="1794" y="194"/>
                </a:lnTo>
                <a:lnTo>
                  <a:pt x="1787" y="195"/>
                </a:lnTo>
                <a:lnTo>
                  <a:pt x="1776" y="197"/>
                </a:lnTo>
                <a:lnTo>
                  <a:pt x="1762" y="198"/>
                </a:lnTo>
                <a:lnTo>
                  <a:pt x="1748" y="198"/>
                </a:lnTo>
                <a:lnTo>
                  <a:pt x="1735" y="196"/>
                </a:lnTo>
                <a:lnTo>
                  <a:pt x="1730" y="196"/>
                </a:lnTo>
                <a:lnTo>
                  <a:pt x="1727" y="194"/>
                </a:lnTo>
                <a:lnTo>
                  <a:pt x="1726" y="193"/>
                </a:lnTo>
                <a:lnTo>
                  <a:pt x="1726" y="191"/>
                </a:lnTo>
                <a:lnTo>
                  <a:pt x="1726" y="189"/>
                </a:lnTo>
                <a:lnTo>
                  <a:pt x="1727" y="188"/>
                </a:lnTo>
                <a:lnTo>
                  <a:pt x="1737" y="186"/>
                </a:lnTo>
                <a:lnTo>
                  <a:pt x="1746" y="186"/>
                </a:lnTo>
                <a:lnTo>
                  <a:pt x="1759" y="185"/>
                </a:lnTo>
                <a:lnTo>
                  <a:pt x="1770" y="181"/>
                </a:lnTo>
                <a:lnTo>
                  <a:pt x="1783" y="179"/>
                </a:lnTo>
                <a:lnTo>
                  <a:pt x="1794" y="179"/>
                </a:lnTo>
                <a:lnTo>
                  <a:pt x="1801" y="179"/>
                </a:lnTo>
                <a:lnTo>
                  <a:pt x="1806" y="178"/>
                </a:lnTo>
                <a:lnTo>
                  <a:pt x="1812" y="176"/>
                </a:lnTo>
                <a:lnTo>
                  <a:pt x="1818" y="173"/>
                </a:lnTo>
                <a:lnTo>
                  <a:pt x="1805" y="174"/>
                </a:lnTo>
                <a:lnTo>
                  <a:pt x="1794" y="176"/>
                </a:lnTo>
                <a:lnTo>
                  <a:pt x="1781" y="177"/>
                </a:lnTo>
                <a:lnTo>
                  <a:pt x="1770" y="177"/>
                </a:lnTo>
                <a:lnTo>
                  <a:pt x="1759" y="179"/>
                </a:lnTo>
                <a:lnTo>
                  <a:pt x="1748" y="180"/>
                </a:lnTo>
                <a:lnTo>
                  <a:pt x="1735" y="181"/>
                </a:lnTo>
                <a:lnTo>
                  <a:pt x="1722" y="181"/>
                </a:lnTo>
                <a:lnTo>
                  <a:pt x="1719" y="181"/>
                </a:lnTo>
                <a:lnTo>
                  <a:pt x="1714" y="181"/>
                </a:lnTo>
                <a:lnTo>
                  <a:pt x="1712" y="180"/>
                </a:lnTo>
                <a:lnTo>
                  <a:pt x="1710" y="179"/>
                </a:lnTo>
                <a:lnTo>
                  <a:pt x="1709" y="178"/>
                </a:lnTo>
                <a:lnTo>
                  <a:pt x="1709" y="177"/>
                </a:lnTo>
                <a:lnTo>
                  <a:pt x="1709" y="174"/>
                </a:lnTo>
                <a:lnTo>
                  <a:pt x="1709" y="173"/>
                </a:lnTo>
                <a:lnTo>
                  <a:pt x="1710" y="172"/>
                </a:lnTo>
                <a:lnTo>
                  <a:pt x="1711" y="172"/>
                </a:lnTo>
                <a:lnTo>
                  <a:pt x="1714" y="171"/>
                </a:lnTo>
                <a:lnTo>
                  <a:pt x="1718" y="171"/>
                </a:lnTo>
                <a:lnTo>
                  <a:pt x="1727" y="171"/>
                </a:lnTo>
                <a:lnTo>
                  <a:pt x="1737" y="170"/>
                </a:lnTo>
                <a:lnTo>
                  <a:pt x="1747" y="166"/>
                </a:lnTo>
                <a:lnTo>
                  <a:pt x="1759" y="163"/>
                </a:lnTo>
                <a:lnTo>
                  <a:pt x="1744" y="162"/>
                </a:lnTo>
                <a:lnTo>
                  <a:pt x="1729" y="162"/>
                </a:lnTo>
                <a:lnTo>
                  <a:pt x="1715" y="161"/>
                </a:lnTo>
                <a:lnTo>
                  <a:pt x="1702" y="158"/>
                </a:lnTo>
                <a:lnTo>
                  <a:pt x="1686" y="157"/>
                </a:lnTo>
                <a:lnTo>
                  <a:pt x="1671" y="157"/>
                </a:lnTo>
                <a:lnTo>
                  <a:pt x="1655" y="157"/>
                </a:lnTo>
                <a:lnTo>
                  <a:pt x="1640" y="158"/>
                </a:lnTo>
                <a:lnTo>
                  <a:pt x="1625" y="160"/>
                </a:lnTo>
                <a:lnTo>
                  <a:pt x="1611" y="161"/>
                </a:lnTo>
                <a:lnTo>
                  <a:pt x="1605" y="161"/>
                </a:lnTo>
                <a:lnTo>
                  <a:pt x="1598" y="161"/>
                </a:lnTo>
                <a:lnTo>
                  <a:pt x="1595" y="161"/>
                </a:lnTo>
                <a:lnTo>
                  <a:pt x="1591" y="160"/>
                </a:lnTo>
                <a:lnTo>
                  <a:pt x="1589" y="158"/>
                </a:lnTo>
                <a:lnTo>
                  <a:pt x="1588" y="156"/>
                </a:lnTo>
                <a:lnTo>
                  <a:pt x="1587" y="154"/>
                </a:lnTo>
                <a:lnTo>
                  <a:pt x="1588" y="153"/>
                </a:lnTo>
                <a:lnTo>
                  <a:pt x="1590" y="152"/>
                </a:lnTo>
                <a:lnTo>
                  <a:pt x="1592" y="151"/>
                </a:lnTo>
                <a:lnTo>
                  <a:pt x="1597" y="151"/>
                </a:lnTo>
                <a:lnTo>
                  <a:pt x="1600" y="149"/>
                </a:lnTo>
                <a:lnTo>
                  <a:pt x="1606" y="148"/>
                </a:lnTo>
                <a:lnTo>
                  <a:pt x="1611" y="147"/>
                </a:lnTo>
                <a:lnTo>
                  <a:pt x="1615" y="144"/>
                </a:lnTo>
                <a:lnTo>
                  <a:pt x="1621" y="140"/>
                </a:lnTo>
                <a:lnTo>
                  <a:pt x="1612" y="141"/>
                </a:lnTo>
                <a:lnTo>
                  <a:pt x="1603" y="143"/>
                </a:lnTo>
                <a:lnTo>
                  <a:pt x="1595" y="144"/>
                </a:lnTo>
                <a:lnTo>
                  <a:pt x="1586" y="144"/>
                </a:lnTo>
                <a:lnTo>
                  <a:pt x="1578" y="145"/>
                </a:lnTo>
                <a:lnTo>
                  <a:pt x="1571" y="146"/>
                </a:lnTo>
                <a:lnTo>
                  <a:pt x="1564" y="147"/>
                </a:lnTo>
                <a:lnTo>
                  <a:pt x="1558" y="147"/>
                </a:lnTo>
                <a:lnTo>
                  <a:pt x="1556" y="146"/>
                </a:lnTo>
                <a:lnTo>
                  <a:pt x="1555" y="146"/>
                </a:lnTo>
                <a:lnTo>
                  <a:pt x="1555" y="145"/>
                </a:lnTo>
                <a:lnTo>
                  <a:pt x="1556" y="143"/>
                </a:lnTo>
                <a:lnTo>
                  <a:pt x="1563" y="141"/>
                </a:lnTo>
                <a:lnTo>
                  <a:pt x="1570" y="141"/>
                </a:lnTo>
                <a:lnTo>
                  <a:pt x="1579" y="140"/>
                </a:lnTo>
                <a:lnTo>
                  <a:pt x="1588" y="139"/>
                </a:lnTo>
                <a:lnTo>
                  <a:pt x="1598" y="139"/>
                </a:lnTo>
                <a:lnTo>
                  <a:pt x="1607" y="138"/>
                </a:lnTo>
                <a:lnTo>
                  <a:pt x="1617" y="138"/>
                </a:lnTo>
                <a:lnTo>
                  <a:pt x="1627" y="138"/>
                </a:lnTo>
                <a:lnTo>
                  <a:pt x="1636" y="138"/>
                </a:lnTo>
                <a:lnTo>
                  <a:pt x="1645" y="137"/>
                </a:lnTo>
                <a:lnTo>
                  <a:pt x="1661" y="133"/>
                </a:lnTo>
                <a:lnTo>
                  <a:pt x="1678" y="131"/>
                </a:lnTo>
                <a:lnTo>
                  <a:pt x="1697" y="130"/>
                </a:lnTo>
                <a:lnTo>
                  <a:pt x="1715" y="130"/>
                </a:lnTo>
                <a:lnTo>
                  <a:pt x="1735" y="128"/>
                </a:lnTo>
                <a:lnTo>
                  <a:pt x="1753" y="126"/>
                </a:lnTo>
                <a:lnTo>
                  <a:pt x="1752" y="124"/>
                </a:lnTo>
                <a:lnTo>
                  <a:pt x="1748" y="123"/>
                </a:lnTo>
                <a:lnTo>
                  <a:pt x="1745" y="123"/>
                </a:lnTo>
                <a:lnTo>
                  <a:pt x="1740" y="123"/>
                </a:lnTo>
                <a:lnTo>
                  <a:pt x="1732" y="124"/>
                </a:lnTo>
                <a:lnTo>
                  <a:pt x="1727" y="126"/>
                </a:lnTo>
                <a:lnTo>
                  <a:pt x="1711" y="127"/>
                </a:lnTo>
                <a:lnTo>
                  <a:pt x="1695" y="127"/>
                </a:lnTo>
                <a:lnTo>
                  <a:pt x="1679" y="128"/>
                </a:lnTo>
                <a:lnTo>
                  <a:pt x="1664" y="128"/>
                </a:lnTo>
                <a:lnTo>
                  <a:pt x="1648" y="129"/>
                </a:lnTo>
                <a:lnTo>
                  <a:pt x="1633" y="129"/>
                </a:lnTo>
                <a:lnTo>
                  <a:pt x="1620" y="127"/>
                </a:lnTo>
                <a:lnTo>
                  <a:pt x="1607" y="124"/>
                </a:lnTo>
                <a:lnTo>
                  <a:pt x="1592" y="126"/>
                </a:lnTo>
                <a:lnTo>
                  <a:pt x="1578" y="127"/>
                </a:lnTo>
                <a:lnTo>
                  <a:pt x="1570" y="127"/>
                </a:lnTo>
                <a:lnTo>
                  <a:pt x="1562" y="127"/>
                </a:lnTo>
                <a:lnTo>
                  <a:pt x="1558" y="127"/>
                </a:lnTo>
                <a:lnTo>
                  <a:pt x="1554" y="126"/>
                </a:lnTo>
                <a:lnTo>
                  <a:pt x="1556" y="121"/>
                </a:lnTo>
                <a:lnTo>
                  <a:pt x="1562" y="116"/>
                </a:lnTo>
                <a:lnTo>
                  <a:pt x="1558" y="113"/>
                </a:lnTo>
                <a:lnTo>
                  <a:pt x="1553" y="111"/>
                </a:lnTo>
                <a:lnTo>
                  <a:pt x="1547" y="108"/>
                </a:lnTo>
                <a:lnTo>
                  <a:pt x="1542" y="107"/>
                </a:lnTo>
                <a:lnTo>
                  <a:pt x="1528" y="105"/>
                </a:lnTo>
                <a:lnTo>
                  <a:pt x="1513" y="104"/>
                </a:lnTo>
                <a:lnTo>
                  <a:pt x="1498" y="104"/>
                </a:lnTo>
                <a:lnTo>
                  <a:pt x="1483" y="104"/>
                </a:lnTo>
                <a:lnTo>
                  <a:pt x="1468" y="105"/>
                </a:lnTo>
                <a:lnTo>
                  <a:pt x="1452" y="106"/>
                </a:lnTo>
                <a:lnTo>
                  <a:pt x="1451" y="106"/>
                </a:lnTo>
                <a:lnTo>
                  <a:pt x="1448" y="106"/>
                </a:lnTo>
                <a:lnTo>
                  <a:pt x="1446" y="105"/>
                </a:lnTo>
                <a:lnTo>
                  <a:pt x="1446" y="104"/>
                </a:lnTo>
                <a:lnTo>
                  <a:pt x="1449" y="102"/>
                </a:lnTo>
                <a:lnTo>
                  <a:pt x="1452" y="102"/>
                </a:lnTo>
                <a:lnTo>
                  <a:pt x="1466" y="100"/>
                </a:lnTo>
                <a:lnTo>
                  <a:pt x="1479" y="98"/>
                </a:lnTo>
                <a:lnTo>
                  <a:pt x="1488" y="94"/>
                </a:lnTo>
                <a:lnTo>
                  <a:pt x="1496" y="89"/>
                </a:lnTo>
                <a:lnTo>
                  <a:pt x="1509" y="86"/>
                </a:lnTo>
                <a:lnTo>
                  <a:pt x="1523" y="85"/>
                </a:lnTo>
                <a:lnTo>
                  <a:pt x="1540" y="82"/>
                </a:lnTo>
                <a:lnTo>
                  <a:pt x="1558" y="80"/>
                </a:lnTo>
                <a:lnTo>
                  <a:pt x="1575" y="79"/>
                </a:lnTo>
                <a:lnTo>
                  <a:pt x="1592" y="79"/>
                </a:lnTo>
                <a:lnTo>
                  <a:pt x="1600" y="79"/>
                </a:lnTo>
                <a:lnTo>
                  <a:pt x="1610" y="78"/>
                </a:lnTo>
                <a:lnTo>
                  <a:pt x="1615" y="77"/>
                </a:lnTo>
                <a:lnTo>
                  <a:pt x="1622" y="75"/>
                </a:lnTo>
                <a:lnTo>
                  <a:pt x="1630" y="75"/>
                </a:lnTo>
                <a:lnTo>
                  <a:pt x="1638" y="77"/>
                </a:lnTo>
                <a:lnTo>
                  <a:pt x="1646" y="75"/>
                </a:lnTo>
                <a:lnTo>
                  <a:pt x="1653" y="73"/>
                </a:lnTo>
                <a:lnTo>
                  <a:pt x="1647" y="72"/>
                </a:lnTo>
                <a:lnTo>
                  <a:pt x="1640" y="72"/>
                </a:lnTo>
                <a:lnTo>
                  <a:pt x="1635" y="72"/>
                </a:lnTo>
                <a:lnTo>
                  <a:pt x="1628" y="73"/>
                </a:lnTo>
                <a:lnTo>
                  <a:pt x="1613" y="73"/>
                </a:lnTo>
                <a:lnTo>
                  <a:pt x="1598" y="73"/>
                </a:lnTo>
                <a:lnTo>
                  <a:pt x="1583" y="75"/>
                </a:lnTo>
                <a:lnTo>
                  <a:pt x="1569" y="77"/>
                </a:lnTo>
                <a:lnTo>
                  <a:pt x="1553" y="78"/>
                </a:lnTo>
                <a:lnTo>
                  <a:pt x="1537" y="79"/>
                </a:lnTo>
                <a:lnTo>
                  <a:pt x="1520" y="80"/>
                </a:lnTo>
                <a:lnTo>
                  <a:pt x="1504" y="81"/>
                </a:lnTo>
                <a:lnTo>
                  <a:pt x="1487" y="82"/>
                </a:lnTo>
                <a:lnTo>
                  <a:pt x="1470" y="83"/>
                </a:lnTo>
                <a:lnTo>
                  <a:pt x="1455" y="85"/>
                </a:lnTo>
                <a:lnTo>
                  <a:pt x="1441" y="86"/>
                </a:lnTo>
                <a:lnTo>
                  <a:pt x="1438" y="86"/>
                </a:lnTo>
                <a:lnTo>
                  <a:pt x="1435" y="85"/>
                </a:lnTo>
                <a:lnTo>
                  <a:pt x="1433" y="83"/>
                </a:lnTo>
                <a:lnTo>
                  <a:pt x="1432" y="81"/>
                </a:lnTo>
                <a:lnTo>
                  <a:pt x="1435" y="77"/>
                </a:lnTo>
                <a:lnTo>
                  <a:pt x="1441" y="72"/>
                </a:lnTo>
                <a:lnTo>
                  <a:pt x="1442" y="72"/>
                </a:lnTo>
                <a:lnTo>
                  <a:pt x="1441" y="71"/>
                </a:lnTo>
                <a:lnTo>
                  <a:pt x="1435" y="70"/>
                </a:lnTo>
                <a:lnTo>
                  <a:pt x="1430" y="70"/>
                </a:lnTo>
                <a:lnTo>
                  <a:pt x="1415" y="71"/>
                </a:lnTo>
                <a:lnTo>
                  <a:pt x="1400" y="71"/>
                </a:lnTo>
                <a:lnTo>
                  <a:pt x="1384" y="70"/>
                </a:lnTo>
                <a:lnTo>
                  <a:pt x="1368" y="69"/>
                </a:lnTo>
                <a:lnTo>
                  <a:pt x="1352" y="68"/>
                </a:lnTo>
                <a:lnTo>
                  <a:pt x="1336" y="68"/>
                </a:lnTo>
                <a:lnTo>
                  <a:pt x="1323" y="66"/>
                </a:lnTo>
                <a:lnTo>
                  <a:pt x="1308" y="65"/>
                </a:lnTo>
                <a:lnTo>
                  <a:pt x="1303" y="66"/>
                </a:lnTo>
                <a:lnTo>
                  <a:pt x="1300" y="65"/>
                </a:lnTo>
                <a:lnTo>
                  <a:pt x="1301" y="63"/>
                </a:lnTo>
                <a:lnTo>
                  <a:pt x="1303" y="62"/>
                </a:lnTo>
                <a:lnTo>
                  <a:pt x="1306" y="61"/>
                </a:lnTo>
                <a:lnTo>
                  <a:pt x="1308" y="61"/>
                </a:lnTo>
                <a:lnTo>
                  <a:pt x="1322" y="58"/>
                </a:lnTo>
                <a:lnTo>
                  <a:pt x="1334" y="56"/>
                </a:lnTo>
                <a:lnTo>
                  <a:pt x="1340" y="55"/>
                </a:lnTo>
                <a:lnTo>
                  <a:pt x="1345" y="53"/>
                </a:lnTo>
                <a:lnTo>
                  <a:pt x="1352" y="52"/>
                </a:lnTo>
                <a:lnTo>
                  <a:pt x="1358" y="52"/>
                </a:lnTo>
                <a:lnTo>
                  <a:pt x="1376" y="50"/>
                </a:lnTo>
                <a:lnTo>
                  <a:pt x="1394" y="49"/>
                </a:lnTo>
                <a:lnTo>
                  <a:pt x="1413" y="48"/>
                </a:lnTo>
                <a:lnTo>
                  <a:pt x="1431" y="46"/>
                </a:lnTo>
                <a:lnTo>
                  <a:pt x="1440" y="45"/>
                </a:lnTo>
                <a:lnTo>
                  <a:pt x="1449" y="45"/>
                </a:lnTo>
                <a:lnTo>
                  <a:pt x="1458" y="44"/>
                </a:lnTo>
                <a:lnTo>
                  <a:pt x="1467" y="43"/>
                </a:lnTo>
                <a:lnTo>
                  <a:pt x="1474" y="41"/>
                </a:lnTo>
                <a:lnTo>
                  <a:pt x="1482" y="41"/>
                </a:lnTo>
                <a:lnTo>
                  <a:pt x="1489" y="39"/>
                </a:lnTo>
                <a:lnTo>
                  <a:pt x="1495" y="36"/>
                </a:lnTo>
                <a:lnTo>
                  <a:pt x="1468" y="39"/>
                </a:lnTo>
                <a:lnTo>
                  <a:pt x="1442" y="41"/>
                </a:lnTo>
                <a:lnTo>
                  <a:pt x="1430" y="41"/>
                </a:lnTo>
                <a:lnTo>
                  <a:pt x="1416" y="41"/>
                </a:lnTo>
                <a:lnTo>
                  <a:pt x="1404" y="41"/>
                </a:lnTo>
                <a:lnTo>
                  <a:pt x="1390" y="39"/>
                </a:lnTo>
                <a:lnTo>
                  <a:pt x="1400" y="38"/>
                </a:lnTo>
                <a:lnTo>
                  <a:pt x="1409" y="37"/>
                </a:lnTo>
                <a:lnTo>
                  <a:pt x="1419" y="37"/>
                </a:lnTo>
                <a:lnTo>
                  <a:pt x="1429" y="36"/>
                </a:lnTo>
                <a:lnTo>
                  <a:pt x="1439" y="33"/>
                </a:lnTo>
                <a:lnTo>
                  <a:pt x="1449" y="33"/>
                </a:lnTo>
                <a:lnTo>
                  <a:pt x="1459" y="32"/>
                </a:lnTo>
                <a:lnTo>
                  <a:pt x="1470" y="31"/>
                </a:lnTo>
                <a:lnTo>
                  <a:pt x="1480" y="30"/>
                </a:lnTo>
                <a:lnTo>
                  <a:pt x="1490" y="30"/>
                </a:lnTo>
                <a:lnTo>
                  <a:pt x="1499" y="29"/>
                </a:lnTo>
                <a:lnTo>
                  <a:pt x="1509" y="28"/>
                </a:lnTo>
                <a:lnTo>
                  <a:pt x="1513" y="28"/>
                </a:lnTo>
                <a:lnTo>
                  <a:pt x="1517" y="28"/>
                </a:lnTo>
                <a:lnTo>
                  <a:pt x="1522" y="28"/>
                </a:lnTo>
                <a:lnTo>
                  <a:pt x="1524" y="25"/>
                </a:lnTo>
                <a:lnTo>
                  <a:pt x="1525" y="24"/>
                </a:lnTo>
                <a:lnTo>
                  <a:pt x="1524" y="23"/>
                </a:lnTo>
                <a:lnTo>
                  <a:pt x="1524" y="22"/>
                </a:lnTo>
                <a:lnTo>
                  <a:pt x="1523" y="22"/>
                </a:lnTo>
                <a:lnTo>
                  <a:pt x="1520" y="21"/>
                </a:lnTo>
                <a:lnTo>
                  <a:pt x="1517" y="21"/>
                </a:lnTo>
                <a:lnTo>
                  <a:pt x="1508" y="21"/>
                </a:lnTo>
                <a:lnTo>
                  <a:pt x="1499" y="22"/>
                </a:lnTo>
                <a:lnTo>
                  <a:pt x="1489" y="23"/>
                </a:lnTo>
                <a:lnTo>
                  <a:pt x="1480" y="23"/>
                </a:lnTo>
                <a:lnTo>
                  <a:pt x="1470" y="24"/>
                </a:lnTo>
                <a:lnTo>
                  <a:pt x="1459" y="24"/>
                </a:lnTo>
                <a:lnTo>
                  <a:pt x="1449" y="24"/>
                </a:lnTo>
                <a:lnTo>
                  <a:pt x="1439" y="24"/>
                </a:lnTo>
                <a:lnTo>
                  <a:pt x="1429" y="24"/>
                </a:lnTo>
                <a:lnTo>
                  <a:pt x="1419" y="24"/>
                </a:lnTo>
                <a:lnTo>
                  <a:pt x="1408" y="25"/>
                </a:lnTo>
                <a:lnTo>
                  <a:pt x="1398" y="25"/>
                </a:lnTo>
                <a:lnTo>
                  <a:pt x="1394" y="24"/>
                </a:lnTo>
                <a:lnTo>
                  <a:pt x="1393" y="23"/>
                </a:lnTo>
                <a:lnTo>
                  <a:pt x="1394" y="22"/>
                </a:lnTo>
                <a:lnTo>
                  <a:pt x="1397" y="21"/>
                </a:lnTo>
                <a:lnTo>
                  <a:pt x="1402" y="19"/>
                </a:lnTo>
                <a:lnTo>
                  <a:pt x="1407" y="16"/>
                </a:lnTo>
                <a:lnTo>
                  <a:pt x="1398" y="16"/>
                </a:lnTo>
                <a:lnTo>
                  <a:pt x="1389" y="16"/>
                </a:lnTo>
                <a:lnTo>
                  <a:pt x="1378" y="17"/>
                </a:lnTo>
                <a:lnTo>
                  <a:pt x="1369" y="17"/>
                </a:lnTo>
                <a:lnTo>
                  <a:pt x="1360" y="19"/>
                </a:lnTo>
                <a:lnTo>
                  <a:pt x="1350" y="20"/>
                </a:lnTo>
                <a:lnTo>
                  <a:pt x="1341" y="20"/>
                </a:lnTo>
                <a:lnTo>
                  <a:pt x="1331" y="21"/>
                </a:lnTo>
                <a:lnTo>
                  <a:pt x="1326" y="21"/>
                </a:lnTo>
                <a:lnTo>
                  <a:pt x="1322" y="20"/>
                </a:lnTo>
                <a:lnTo>
                  <a:pt x="1324" y="16"/>
                </a:lnTo>
                <a:lnTo>
                  <a:pt x="1326" y="13"/>
                </a:lnTo>
                <a:lnTo>
                  <a:pt x="1315" y="12"/>
                </a:lnTo>
                <a:lnTo>
                  <a:pt x="1302" y="10"/>
                </a:lnTo>
                <a:lnTo>
                  <a:pt x="1297" y="6"/>
                </a:lnTo>
                <a:lnTo>
                  <a:pt x="1291" y="4"/>
                </a:lnTo>
                <a:lnTo>
                  <a:pt x="1283" y="3"/>
                </a:lnTo>
                <a:lnTo>
                  <a:pt x="1274" y="4"/>
                </a:lnTo>
                <a:lnTo>
                  <a:pt x="1258" y="5"/>
                </a:lnTo>
                <a:lnTo>
                  <a:pt x="1241" y="5"/>
                </a:lnTo>
                <a:lnTo>
                  <a:pt x="1232" y="4"/>
                </a:lnTo>
                <a:lnTo>
                  <a:pt x="1224" y="4"/>
                </a:lnTo>
                <a:lnTo>
                  <a:pt x="1215" y="5"/>
                </a:lnTo>
                <a:lnTo>
                  <a:pt x="1207" y="6"/>
                </a:lnTo>
                <a:lnTo>
                  <a:pt x="1202" y="6"/>
                </a:lnTo>
                <a:lnTo>
                  <a:pt x="1198" y="6"/>
                </a:lnTo>
                <a:lnTo>
                  <a:pt x="1196" y="6"/>
                </a:lnTo>
                <a:lnTo>
                  <a:pt x="1195" y="5"/>
                </a:lnTo>
                <a:lnTo>
                  <a:pt x="1194" y="3"/>
                </a:lnTo>
                <a:lnTo>
                  <a:pt x="1194" y="0"/>
                </a:lnTo>
                <a:lnTo>
                  <a:pt x="1174" y="4"/>
                </a:lnTo>
                <a:lnTo>
                  <a:pt x="1153" y="6"/>
                </a:lnTo>
                <a:lnTo>
                  <a:pt x="1133" y="8"/>
                </a:lnTo>
                <a:lnTo>
                  <a:pt x="1111" y="12"/>
                </a:lnTo>
                <a:lnTo>
                  <a:pt x="1118" y="8"/>
                </a:lnTo>
                <a:lnTo>
                  <a:pt x="1124" y="6"/>
                </a:lnTo>
                <a:lnTo>
                  <a:pt x="1130" y="6"/>
                </a:lnTo>
                <a:lnTo>
                  <a:pt x="1137" y="5"/>
                </a:lnTo>
                <a:lnTo>
                  <a:pt x="1138" y="4"/>
                </a:lnTo>
                <a:lnTo>
                  <a:pt x="1141" y="4"/>
                </a:lnTo>
                <a:lnTo>
                  <a:pt x="1141" y="3"/>
                </a:lnTo>
                <a:lnTo>
                  <a:pt x="1139" y="0"/>
                </a:lnTo>
                <a:lnTo>
                  <a:pt x="1133" y="0"/>
                </a:lnTo>
                <a:lnTo>
                  <a:pt x="1127" y="3"/>
                </a:lnTo>
                <a:lnTo>
                  <a:pt x="1111" y="4"/>
                </a:lnTo>
                <a:lnTo>
                  <a:pt x="1096" y="5"/>
                </a:lnTo>
                <a:lnTo>
                  <a:pt x="1080" y="6"/>
                </a:lnTo>
                <a:lnTo>
                  <a:pt x="1065" y="8"/>
                </a:lnTo>
                <a:lnTo>
                  <a:pt x="1048" y="11"/>
                </a:lnTo>
                <a:lnTo>
                  <a:pt x="1032" y="12"/>
                </a:lnTo>
                <a:lnTo>
                  <a:pt x="1017" y="14"/>
                </a:lnTo>
                <a:lnTo>
                  <a:pt x="999" y="16"/>
                </a:lnTo>
                <a:lnTo>
                  <a:pt x="984" y="17"/>
                </a:lnTo>
                <a:lnTo>
                  <a:pt x="968" y="19"/>
                </a:lnTo>
                <a:lnTo>
                  <a:pt x="952" y="20"/>
                </a:lnTo>
                <a:lnTo>
                  <a:pt x="936" y="23"/>
                </a:lnTo>
                <a:lnTo>
                  <a:pt x="937" y="22"/>
                </a:lnTo>
                <a:lnTo>
                  <a:pt x="939" y="22"/>
                </a:lnTo>
                <a:lnTo>
                  <a:pt x="935" y="21"/>
                </a:lnTo>
                <a:lnTo>
                  <a:pt x="930" y="20"/>
                </a:lnTo>
                <a:lnTo>
                  <a:pt x="938" y="19"/>
                </a:lnTo>
                <a:lnTo>
                  <a:pt x="946" y="17"/>
                </a:lnTo>
                <a:lnTo>
                  <a:pt x="953" y="17"/>
                </a:lnTo>
                <a:lnTo>
                  <a:pt x="960" y="16"/>
                </a:lnTo>
                <a:lnTo>
                  <a:pt x="961" y="15"/>
                </a:lnTo>
                <a:lnTo>
                  <a:pt x="961" y="15"/>
                </a:lnTo>
                <a:lnTo>
                  <a:pt x="961" y="14"/>
                </a:lnTo>
                <a:lnTo>
                  <a:pt x="960" y="14"/>
                </a:lnTo>
                <a:lnTo>
                  <a:pt x="957" y="13"/>
                </a:lnTo>
                <a:lnTo>
                  <a:pt x="955" y="13"/>
                </a:lnTo>
                <a:lnTo>
                  <a:pt x="945" y="14"/>
                </a:lnTo>
                <a:lnTo>
                  <a:pt x="936" y="15"/>
                </a:lnTo>
                <a:lnTo>
                  <a:pt x="925" y="16"/>
                </a:lnTo>
                <a:lnTo>
                  <a:pt x="915" y="17"/>
                </a:lnTo>
                <a:lnTo>
                  <a:pt x="905" y="19"/>
                </a:lnTo>
                <a:lnTo>
                  <a:pt x="895" y="19"/>
                </a:lnTo>
                <a:lnTo>
                  <a:pt x="887" y="19"/>
                </a:lnTo>
                <a:lnTo>
                  <a:pt x="878" y="19"/>
                </a:lnTo>
                <a:lnTo>
                  <a:pt x="877" y="20"/>
                </a:lnTo>
                <a:lnTo>
                  <a:pt x="875" y="20"/>
                </a:lnTo>
                <a:lnTo>
                  <a:pt x="871" y="21"/>
                </a:lnTo>
                <a:lnTo>
                  <a:pt x="865" y="22"/>
                </a:lnTo>
                <a:lnTo>
                  <a:pt x="826" y="27"/>
                </a:lnTo>
                <a:lnTo>
                  <a:pt x="786" y="29"/>
                </a:lnTo>
                <a:lnTo>
                  <a:pt x="746" y="30"/>
                </a:lnTo>
                <a:lnTo>
                  <a:pt x="706" y="32"/>
                </a:lnTo>
                <a:lnTo>
                  <a:pt x="686" y="32"/>
                </a:lnTo>
                <a:lnTo>
                  <a:pt x="666" y="33"/>
                </a:lnTo>
                <a:lnTo>
                  <a:pt x="646" y="35"/>
                </a:lnTo>
                <a:lnTo>
                  <a:pt x="625" y="35"/>
                </a:lnTo>
                <a:lnTo>
                  <a:pt x="605" y="33"/>
                </a:lnTo>
                <a:lnTo>
                  <a:pt x="585" y="33"/>
                </a:lnTo>
                <a:lnTo>
                  <a:pt x="565" y="32"/>
                </a:lnTo>
                <a:lnTo>
                  <a:pt x="545" y="33"/>
                </a:lnTo>
                <a:lnTo>
                  <a:pt x="525" y="33"/>
                </a:lnTo>
                <a:lnTo>
                  <a:pt x="504" y="33"/>
                </a:lnTo>
                <a:lnTo>
                  <a:pt x="484" y="32"/>
                </a:lnTo>
                <a:lnTo>
                  <a:pt x="463" y="31"/>
                </a:lnTo>
                <a:lnTo>
                  <a:pt x="443" y="30"/>
                </a:lnTo>
                <a:lnTo>
                  <a:pt x="422" y="29"/>
                </a:lnTo>
                <a:lnTo>
                  <a:pt x="403" y="28"/>
                </a:lnTo>
                <a:lnTo>
                  <a:pt x="383" y="27"/>
                </a:lnTo>
                <a:lnTo>
                  <a:pt x="360" y="27"/>
                </a:lnTo>
                <a:lnTo>
                  <a:pt x="338" y="25"/>
                </a:lnTo>
                <a:lnTo>
                  <a:pt x="315" y="24"/>
                </a:lnTo>
                <a:lnTo>
                  <a:pt x="294" y="23"/>
                </a:lnTo>
                <a:lnTo>
                  <a:pt x="282" y="22"/>
                </a:lnTo>
                <a:lnTo>
                  <a:pt x="272" y="20"/>
                </a:lnTo>
                <a:lnTo>
                  <a:pt x="269" y="20"/>
                </a:lnTo>
                <a:lnTo>
                  <a:pt x="267" y="19"/>
                </a:lnTo>
                <a:lnTo>
                  <a:pt x="262" y="19"/>
                </a:lnTo>
                <a:lnTo>
                  <a:pt x="257" y="19"/>
                </a:lnTo>
                <a:lnTo>
                  <a:pt x="248" y="17"/>
                </a:lnTo>
                <a:lnTo>
                  <a:pt x="238" y="16"/>
                </a:lnTo>
                <a:lnTo>
                  <a:pt x="229" y="16"/>
                </a:lnTo>
                <a:lnTo>
                  <a:pt x="220" y="16"/>
                </a:lnTo>
                <a:lnTo>
                  <a:pt x="228" y="20"/>
                </a:lnTo>
                <a:lnTo>
                  <a:pt x="235" y="21"/>
                </a:lnTo>
                <a:lnTo>
                  <a:pt x="243" y="21"/>
                </a:lnTo>
                <a:lnTo>
                  <a:pt x="252" y="21"/>
                </a:lnTo>
                <a:lnTo>
                  <a:pt x="246" y="23"/>
                </a:lnTo>
                <a:lnTo>
                  <a:pt x="241" y="25"/>
                </a:lnTo>
                <a:lnTo>
                  <a:pt x="257" y="28"/>
                </a:lnTo>
                <a:lnTo>
                  <a:pt x="274" y="30"/>
                </a:lnTo>
                <a:lnTo>
                  <a:pt x="279" y="30"/>
                </a:lnTo>
                <a:lnTo>
                  <a:pt x="281" y="31"/>
                </a:lnTo>
                <a:lnTo>
                  <a:pt x="279" y="33"/>
                </a:lnTo>
                <a:lnTo>
                  <a:pt x="276" y="33"/>
                </a:lnTo>
                <a:lnTo>
                  <a:pt x="272" y="33"/>
                </a:lnTo>
                <a:lnTo>
                  <a:pt x="270" y="33"/>
                </a:lnTo>
                <a:lnTo>
                  <a:pt x="254" y="31"/>
                </a:lnTo>
                <a:lnTo>
                  <a:pt x="238" y="30"/>
                </a:lnTo>
                <a:lnTo>
                  <a:pt x="222" y="28"/>
                </a:lnTo>
                <a:lnTo>
                  <a:pt x="206" y="27"/>
                </a:lnTo>
                <a:lnTo>
                  <a:pt x="198" y="25"/>
                </a:lnTo>
                <a:lnTo>
                  <a:pt x="191" y="24"/>
                </a:lnTo>
                <a:lnTo>
                  <a:pt x="183" y="25"/>
                </a:lnTo>
                <a:lnTo>
                  <a:pt x="177" y="27"/>
                </a:lnTo>
                <a:lnTo>
                  <a:pt x="166" y="30"/>
                </a:lnTo>
                <a:lnTo>
                  <a:pt x="156" y="36"/>
                </a:lnTo>
                <a:lnTo>
                  <a:pt x="150" y="37"/>
                </a:lnTo>
                <a:lnTo>
                  <a:pt x="144" y="38"/>
                </a:lnTo>
                <a:lnTo>
                  <a:pt x="138" y="38"/>
                </a:lnTo>
                <a:lnTo>
                  <a:pt x="131" y="37"/>
                </a:lnTo>
                <a:lnTo>
                  <a:pt x="125" y="37"/>
                </a:lnTo>
                <a:lnTo>
                  <a:pt x="121" y="39"/>
                </a:lnTo>
                <a:lnTo>
                  <a:pt x="124" y="41"/>
                </a:lnTo>
                <a:lnTo>
                  <a:pt x="131" y="41"/>
                </a:lnTo>
                <a:lnTo>
                  <a:pt x="125" y="44"/>
                </a:lnTo>
                <a:lnTo>
                  <a:pt x="116" y="47"/>
                </a:lnTo>
                <a:lnTo>
                  <a:pt x="112" y="49"/>
                </a:lnTo>
                <a:lnTo>
                  <a:pt x="108" y="50"/>
                </a:lnTo>
                <a:lnTo>
                  <a:pt x="107" y="53"/>
                </a:lnTo>
                <a:lnTo>
                  <a:pt x="107" y="56"/>
                </a:lnTo>
                <a:lnTo>
                  <a:pt x="114" y="57"/>
                </a:lnTo>
                <a:lnTo>
                  <a:pt x="119" y="61"/>
                </a:lnTo>
                <a:lnTo>
                  <a:pt x="112" y="64"/>
                </a:lnTo>
                <a:lnTo>
                  <a:pt x="101" y="66"/>
                </a:lnTo>
                <a:lnTo>
                  <a:pt x="113" y="68"/>
                </a:lnTo>
                <a:lnTo>
                  <a:pt x="124" y="70"/>
                </a:lnTo>
                <a:lnTo>
                  <a:pt x="134" y="73"/>
                </a:lnTo>
                <a:lnTo>
                  <a:pt x="146" y="77"/>
                </a:lnTo>
                <a:lnTo>
                  <a:pt x="141" y="80"/>
                </a:lnTo>
                <a:lnTo>
                  <a:pt x="136" y="82"/>
                </a:lnTo>
                <a:lnTo>
                  <a:pt x="131" y="82"/>
                </a:lnTo>
                <a:lnTo>
                  <a:pt x="125" y="82"/>
                </a:lnTo>
                <a:lnTo>
                  <a:pt x="120" y="81"/>
                </a:lnTo>
                <a:lnTo>
                  <a:pt x="115" y="81"/>
                </a:lnTo>
                <a:lnTo>
                  <a:pt x="113" y="82"/>
                </a:lnTo>
                <a:lnTo>
                  <a:pt x="111" y="83"/>
                </a:lnTo>
                <a:lnTo>
                  <a:pt x="103" y="85"/>
                </a:lnTo>
                <a:lnTo>
                  <a:pt x="97" y="87"/>
                </a:lnTo>
                <a:lnTo>
                  <a:pt x="94" y="90"/>
                </a:lnTo>
                <a:lnTo>
                  <a:pt x="90" y="93"/>
                </a:lnTo>
                <a:lnTo>
                  <a:pt x="80" y="94"/>
                </a:lnTo>
                <a:lnTo>
                  <a:pt x="71" y="96"/>
                </a:lnTo>
                <a:lnTo>
                  <a:pt x="64" y="100"/>
                </a:lnTo>
                <a:lnTo>
                  <a:pt x="59" y="105"/>
                </a:lnTo>
                <a:lnTo>
                  <a:pt x="56" y="107"/>
                </a:lnTo>
                <a:lnTo>
                  <a:pt x="54" y="110"/>
                </a:lnTo>
                <a:lnTo>
                  <a:pt x="50" y="112"/>
                </a:lnTo>
                <a:lnTo>
                  <a:pt x="50" y="114"/>
                </a:lnTo>
                <a:lnTo>
                  <a:pt x="53" y="118"/>
                </a:lnTo>
                <a:lnTo>
                  <a:pt x="55" y="120"/>
                </a:lnTo>
                <a:lnTo>
                  <a:pt x="61" y="123"/>
                </a:lnTo>
                <a:lnTo>
                  <a:pt x="63" y="128"/>
                </a:lnTo>
                <a:lnTo>
                  <a:pt x="58" y="129"/>
                </a:lnTo>
                <a:lnTo>
                  <a:pt x="48" y="130"/>
                </a:lnTo>
                <a:lnTo>
                  <a:pt x="43" y="130"/>
                </a:lnTo>
                <a:lnTo>
                  <a:pt x="40" y="132"/>
                </a:lnTo>
                <a:lnTo>
                  <a:pt x="39" y="132"/>
                </a:lnTo>
                <a:lnTo>
                  <a:pt x="38" y="133"/>
                </a:lnTo>
                <a:lnTo>
                  <a:pt x="38" y="136"/>
                </a:lnTo>
                <a:lnTo>
                  <a:pt x="39" y="137"/>
                </a:lnTo>
                <a:lnTo>
                  <a:pt x="49" y="140"/>
                </a:lnTo>
                <a:lnTo>
                  <a:pt x="61" y="144"/>
                </a:lnTo>
                <a:lnTo>
                  <a:pt x="56" y="145"/>
                </a:lnTo>
                <a:lnTo>
                  <a:pt x="49" y="145"/>
                </a:lnTo>
                <a:lnTo>
                  <a:pt x="43" y="147"/>
                </a:lnTo>
                <a:lnTo>
                  <a:pt x="40" y="149"/>
                </a:lnTo>
                <a:lnTo>
                  <a:pt x="39" y="153"/>
                </a:lnTo>
                <a:lnTo>
                  <a:pt x="41" y="155"/>
                </a:lnTo>
                <a:lnTo>
                  <a:pt x="43" y="158"/>
                </a:lnTo>
                <a:lnTo>
                  <a:pt x="45" y="162"/>
                </a:lnTo>
                <a:lnTo>
                  <a:pt x="43" y="166"/>
                </a:lnTo>
                <a:lnTo>
                  <a:pt x="41" y="171"/>
                </a:lnTo>
                <a:lnTo>
                  <a:pt x="38" y="174"/>
                </a:lnTo>
                <a:lnTo>
                  <a:pt x="34" y="178"/>
                </a:lnTo>
                <a:lnTo>
                  <a:pt x="29" y="180"/>
                </a:lnTo>
                <a:lnTo>
                  <a:pt x="26" y="183"/>
                </a:lnTo>
                <a:lnTo>
                  <a:pt x="26" y="186"/>
                </a:lnTo>
                <a:lnTo>
                  <a:pt x="29" y="188"/>
                </a:lnTo>
                <a:lnTo>
                  <a:pt x="29" y="191"/>
                </a:lnTo>
                <a:lnTo>
                  <a:pt x="29" y="195"/>
                </a:lnTo>
                <a:lnTo>
                  <a:pt x="23" y="202"/>
                </a:lnTo>
                <a:lnTo>
                  <a:pt x="20" y="210"/>
                </a:lnTo>
                <a:lnTo>
                  <a:pt x="21" y="213"/>
                </a:lnTo>
                <a:lnTo>
                  <a:pt x="24" y="215"/>
                </a:lnTo>
                <a:lnTo>
                  <a:pt x="28" y="216"/>
                </a:lnTo>
                <a:lnTo>
                  <a:pt x="31" y="218"/>
                </a:lnTo>
                <a:lnTo>
                  <a:pt x="37" y="219"/>
                </a:lnTo>
                <a:lnTo>
                  <a:pt x="41" y="222"/>
                </a:lnTo>
                <a:lnTo>
                  <a:pt x="39" y="224"/>
                </a:lnTo>
                <a:lnTo>
                  <a:pt x="35" y="224"/>
                </a:lnTo>
                <a:lnTo>
                  <a:pt x="30" y="224"/>
                </a:lnTo>
                <a:lnTo>
                  <a:pt x="22" y="224"/>
                </a:lnTo>
                <a:lnTo>
                  <a:pt x="15" y="226"/>
                </a:lnTo>
                <a:lnTo>
                  <a:pt x="10" y="228"/>
                </a:lnTo>
                <a:lnTo>
                  <a:pt x="8" y="230"/>
                </a:lnTo>
                <a:lnTo>
                  <a:pt x="8" y="232"/>
                </a:lnTo>
                <a:lnTo>
                  <a:pt x="9" y="234"/>
                </a:lnTo>
                <a:lnTo>
                  <a:pt x="12" y="235"/>
                </a:lnTo>
                <a:lnTo>
                  <a:pt x="17" y="236"/>
                </a:lnTo>
                <a:lnTo>
                  <a:pt x="22" y="237"/>
                </a:lnTo>
                <a:lnTo>
                  <a:pt x="23" y="238"/>
                </a:lnTo>
                <a:lnTo>
                  <a:pt x="26" y="238"/>
                </a:lnTo>
                <a:lnTo>
                  <a:pt x="28" y="239"/>
                </a:lnTo>
                <a:lnTo>
                  <a:pt x="29" y="241"/>
                </a:lnTo>
                <a:lnTo>
                  <a:pt x="24" y="244"/>
                </a:lnTo>
                <a:lnTo>
                  <a:pt x="20" y="244"/>
                </a:lnTo>
                <a:lnTo>
                  <a:pt x="15" y="245"/>
                </a:lnTo>
                <a:lnTo>
                  <a:pt x="12" y="245"/>
                </a:lnTo>
                <a:lnTo>
                  <a:pt x="10" y="246"/>
                </a:lnTo>
                <a:lnTo>
                  <a:pt x="9" y="247"/>
                </a:lnTo>
                <a:lnTo>
                  <a:pt x="9" y="248"/>
                </a:lnTo>
                <a:lnTo>
                  <a:pt x="9" y="249"/>
                </a:lnTo>
                <a:lnTo>
                  <a:pt x="13" y="253"/>
                </a:lnTo>
                <a:lnTo>
                  <a:pt x="18" y="257"/>
                </a:lnTo>
                <a:lnTo>
                  <a:pt x="21" y="260"/>
                </a:lnTo>
                <a:lnTo>
                  <a:pt x="21" y="261"/>
                </a:lnTo>
                <a:lnTo>
                  <a:pt x="20" y="263"/>
                </a:lnTo>
                <a:lnTo>
                  <a:pt x="16" y="264"/>
                </a:lnTo>
                <a:lnTo>
                  <a:pt x="12" y="263"/>
                </a:lnTo>
                <a:lnTo>
                  <a:pt x="7" y="263"/>
                </a:lnTo>
                <a:lnTo>
                  <a:pt x="5" y="265"/>
                </a:lnTo>
                <a:lnTo>
                  <a:pt x="4" y="268"/>
                </a:lnTo>
                <a:lnTo>
                  <a:pt x="1" y="273"/>
                </a:lnTo>
                <a:lnTo>
                  <a:pt x="0" y="277"/>
                </a:lnTo>
                <a:lnTo>
                  <a:pt x="0" y="279"/>
                </a:lnTo>
                <a:lnTo>
                  <a:pt x="0" y="281"/>
                </a:lnTo>
                <a:lnTo>
                  <a:pt x="2" y="284"/>
                </a:lnTo>
                <a:lnTo>
                  <a:pt x="5" y="285"/>
                </a:lnTo>
                <a:lnTo>
                  <a:pt x="9" y="288"/>
                </a:lnTo>
                <a:lnTo>
                  <a:pt x="12" y="293"/>
                </a:lnTo>
                <a:lnTo>
                  <a:pt x="10" y="295"/>
                </a:lnTo>
                <a:lnTo>
                  <a:pt x="9" y="297"/>
                </a:lnTo>
                <a:lnTo>
                  <a:pt x="8" y="299"/>
                </a:lnTo>
                <a:lnTo>
                  <a:pt x="9" y="302"/>
                </a:lnTo>
                <a:lnTo>
                  <a:pt x="14" y="305"/>
                </a:lnTo>
                <a:lnTo>
                  <a:pt x="20" y="307"/>
                </a:lnTo>
                <a:lnTo>
                  <a:pt x="25" y="309"/>
                </a:lnTo>
                <a:lnTo>
                  <a:pt x="31" y="311"/>
                </a:lnTo>
                <a:lnTo>
                  <a:pt x="42" y="317"/>
                </a:lnTo>
                <a:lnTo>
                  <a:pt x="55" y="323"/>
                </a:lnTo>
                <a:lnTo>
                  <a:pt x="70" y="327"/>
                </a:lnTo>
                <a:lnTo>
                  <a:pt x="86" y="329"/>
                </a:lnTo>
                <a:lnTo>
                  <a:pt x="96" y="330"/>
                </a:lnTo>
                <a:lnTo>
                  <a:pt x="106" y="332"/>
                </a:lnTo>
                <a:lnTo>
                  <a:pt x="115" y="334"/>
                </a:lnTo>
                <a:lnTo>
                  <a:pt x="125" y="335"/>
                </a:lnTo>
                <a:lnTo>
                  <a:pt x="134" y="336"/>
                </a:lnTo>
                <a:lnTo>
                  <a:pt x="144" y="337"/>
                </a:lnTo>
                <a:lnTo>
                  <a:pt x="147" y="338"/>
                </a:lnTo>
                <a:lnTo>
                  <a:pt x="150" y="338"/>
                </a:lnTo>
                <a:lnTo>
                  <a:pt x="154" y="339"/>
                </a:lnTo>
                <a:lnTo>
                  <a:pt x="156" y="343"/>
                </a:lnTo>
                <a:lnTo>
                  <a:pt x="152" y="342"/>
                </a:lnTo>
                <a:lnTo>
                  <a:pt x="148" y="343"/>
                </a:lnTo>
                <a:lnTo>
                  <a:pt x="146" y="345"/>
                </a:lnTo>
                <a:lnTo>
                  <a:pt x="142" y="347"/>
                </a:lnTo>
                <a:lnTo>
                  <a:pt x="134" y="348"/>
                </a:lnTo>
                <a:lnTo>
                  <a:pt x="127" y="347"/>
                </a:lnTo>
                <a:lnTo>
                  <a:pt x="115" y="346"/>
                </a:lnTo>
                <a:lnTo>
                  <a:pt x="104" y="344"/>
                </a:lnTo>
                <a:lnTo>
                  <a:pt x="91" y="343"/>
                </a:lnTo>
                <a:lnTo>
                  <a:pt x="80" y="342"/>
                </a:lnTo>
                <a:lnTo>
                  <a:pt x="75" y="340"/>
                </a:lnTo>
                <a:lnTo>
                  <a:pt x="68" y="339"/>
                </a:lnTo>
                <a:lnTo>
                  <a:pt x="63" y="339"/>
                </a:lnTo>
                <a:lnTo>
                  <a:pt x="58" y="339"/>
                </a:lnTo>
                <a:lnTo>
                  <a:pt x="56" y="340"/>
                </a:lnTo>
                <a:lnTo>
                  <a:pt x="56" y="342"/>
                </a:lnTo>
                <a:lnTo>
                  <a:pt x="56" y="343"/>
                </a:lnTo>
                <a:lnTo>
                  <a:pt x="58" y="343"/>
                </a:lnTo>
                <a:lnTo>
                  <a:pt x="62" y="344"/>
                </a:lnTo>
                <a:lnTo>
                  <a:pt x="65" y="344"/>
                </a:lnTo>
                <a:lnTo>
                  <a:pt x="75" y="346"/>
                </a:lnTo>
                <a:lnTo>
                  <a:pt x="86" y="347"/>
                </a:lnTo>
                <a:lnTo>
                  <a:pt x="97" y="349"/>
                </a:lnTo>
                <a:lnTo>
                  <a:pt x="108" y="353"/>
                </a:lnTo>
                <a:lnTo>
                  <a:pt x="95" y="352"/>
                </a:lnTo>
                <a:lnTo>
                  <a:pt x="81" y="351"/>
                </a:lnTo>
                <a:lnTo>
                  <a:pt x="67" y="351"/>
                </a:lnTo>
                <a:lnTo>
                  <a:pt x="54" y="353"/>
                </a:lnTo>
                <a:lnTo>
                  <a:pt x="68" y="354"/>
                </a:lnTo>
                <a:lnTo>
                  <a:pt x="82" y="355"/>
                </a:lnTo>
                <a:lnTo>
                  <a:pt x="88" y="356"/>
                </a:lnTo>
                <a:lnTo>
                  <a:pt x="95" y="357"/>
                </a:lnTo>
                <a:lnTo>
                  <a:pt x="96" y="359"/>
                </a:lnTo>
                <a:lnTo>
                  <a:pt x="98" y="359"/>
                </a:lnTo>
                <a:lnTo>
                  <a:pt x="99" y="360"/>
                </a:lnTo>
                <a:lnTo>
                  <a:pt x="98" y="362"/>
                </a:lnTo>
                <a:lnTo>
                  <a:pt x="94" y="363"/>
                </a:lnTo>
                <a:lnTo>
                  <a:pt x="88" y="363"/>
                </a:lnTo>
                <a:lnTo>
                  <a:pt x="82" y="362"/>
                </a:lnTo>
                <a:lnTo>
                  <a:pt x="78" y="361"/>
                </a:lnTo>
                <a:lnTo>
                  <a:pt x="63" y="360"/>
                </a:lnTo>
                <a:lnTo>
                  <a:pt x="49" y="360"/>
                </a:lnTo>
                <a:lnTo>
                  <a:pt x="50" y="362"/>
                </a:lnTo>
                <a:lnTo>
                  <a:pt x="54" y="363"/>
                </a:lnTo>
                <a:lnTo>
                  <a:pt x="57" y="364"/>
                </a:lnTo>
                <a:lnTo>
                  <a:pt x="61" y="365"/>
                </a:lnTo>
                <a:lnTo>
                  <a:pt x="68" y="367"/>
                </a:lnTo>
                <a:lnTo>
                  <a:pt x="79" y="368"/>
                </a:lnTo>
                <a:lnTo>
                  <a:pt x="88" y="370"/>
                </a:lnTo>
                <a:lnTo>
                  <a:pt x="98" y="371"/>
                </a:lnTo>
                <a:lnTo>
                  <a:pt x="108" y="372"/>
                </a:lnTo>
                <a:lnTo>
                  <a:pt x="117" y="373"/>
                </a:lnTo>
                <a:lnTo>
                  <a:pt x="132" y="374"/>
                </a:lnTo>
                <a:lnTo>
                  <a:pt x="148" y="377"/>
                </a:lnTo>
                <a:lnTo>
                  <a:pt x="156" y="378"/>
                </a:lnTo>
                <a:lnTo>
                  <a:pt x="163" y="380"/>
                </a:lnTo>
                <a:lnTo>
                  <a:pt x="170" y="384"/>
                </a:lnTo>
                <a:lnTo>
                  <a:pt x="175" y="388"/>
                </a:lnTo>
                <a:lnTo>
                  <a:pt x="163" y="388"/>
                </a:lnTo>
                <a:lnTo>
                  <a:pt x="150" y="387"/>
                </a:lnTo>
                <a:lnTo>
                  <a:pt x="147" y="387"/>
                </a:lnTo>
                <a:lnTo>
                  <a:pt x="142" y="386"/>
                </a:lnTo>
                <a:lnTo>
                  <a:pt x="139" y="386"/>
                </a:lnTo>
                <a:lnTo>
                  <a:pt x="137" y="387"/>
                </a:lnTo>
                <a:lnTo>
                  <a:pt x="136" y="387"/>
                </a:lnTo>
                <a:lnTo>
                  <a:pt x="136" y="388"/>
                </a:lnTo>
                <a:lnTo>
                  <a:pt x="139" y="390"/>
                </a:lnTo>
                <a:lnTo>
                  <a:pt x="145" y="390"/>
                </a:lnTo>
                <a:lnTo>
                  <a:pt x="152" y="392"/>
                </a:lnTo>
                <a:lnTo>
                  <a:pt x="156" y="392"/>
                </a:lnTo>
                <a:lnTo>
                  <a:pt x="162" y="392"/>
                </a:lnTo>
                <a:lnTo>
                  <a:pt x="168" y="393"/>
                </a:lnTo>
                <a:lnTo>
                  <a:pt x="170" y="394"/>
                </a:lnTo>
                <a:lnTo>
                  <a:pt x="170" y="394"/>
                </a:lnTo>
                <a:lnTo>
                  <a:pt x="170" y="394"/>
                </a:lnTo>
                <a:lnTo>
                  <a:pt x="170" y="396"/>
                </a:lnTo>
                <a:lnTo>
                  <a:pt x="172" y="402"/>
                </a:lnTo>
                <a:lnTo>
                  <a:pt x="172" y="407"/>
                </a:lnTo>
                <a:lnTo>
                  <a:pt x="170" y="409"/>
                </a:lnTo>
                <a:lnTo>
                  <a:pt x="169" y="410"/>
                </a:lnTo>
                <a:lnTo>
                  <a:pt x="169" y="411"/>
                </a:lnTo>
                <a:lnTo>
                  <a:pt x="170" y="413"/>
                </a:lnTo>
                <a:lnTo>
                  <a:pt x="172" y="414"/>
                </a:lnTo>
                <a:lnTo>
                  <a:pt x="174" y="417"/>
                </a:lnTo>
                <a:lnTo>
                  <a:pt x="175" y="419"/>
                </a:lnTo>
                <a:lnTo>
                  <a:pt x="175" y="421"/>
                </a:lnTo>
                <a:lnTo>
                  <a:pt x="173" y="422"/>
                </a:lnTo>
                <a:lnTo>
                  <a:pt x="170" y="422"/>
                </a:lnTo>
                <a:lnTo>
                  <a:pt x="163" y="422"/>
                </a:lnTo>
                <a:lnTo>
                  <a:pt x="158" y="421"/>
                </a:lnTo>
                <a:lnTo>
                  <a:pt x="164" y="425"/>
                </a:lnTo>
                <a:lnTo>
                  <a:pt x="170" y="427"/>
                </a:lnTo>
                <a:lnTo>
                  <a:pt x="175" y="431"/>
                </a:lnTo>
                <a:lnTo>
                  <a:pt x="180" y="435"/>
                </a:lnTo>
                <a:lnTo>
                  <a:pt x="183" y="437"/>
                </a:lnTo>
                <a:lnTo>
                  <a:pt x="186" y="440"/>
                </a:lnTo>
                <a:lnTo>
                  <a:pt x="180" y="444"/>
                </a:lnTo>
                <a:lnTo>
                  <a:pt x="177" y="446"/>
                </a:lnTo>
                <a:lnTo>
                  <a:pt x="180" y="448"/>
                </a:lnTo>
                <a:lnTo>
                  <a:pt x="185" y="451"/>
                </a:lnTo>
                <a:lnTo>
                  <a:pt x="190" y="453"/>
                </a:lnTo>
                <a:lnTo>
                  <a:pt x="195" y="454"/>
                </a:lnTo>
                <a:lnTo>
                  <a:pt x="204" y="456"/>
                </a:lnTo>
                <a:lnTo>
                  <a:pt x="214" y="460"/>
                </a:lnTo>
                <a:lnTo>
                  <a:pt x="224" y="463"/>
                </a:lnTo>
                <a:lnTo>
                  <a:pt x="235" y="467"/>
                </a:lnTo>
                <a:lnTo>
                  <a:pt x="245" y="470"/>
                </a:lnTo>
                <a:lnTo>
                  <a:pt x="255" y="472"/>
                </a:lnTo>
                <a:lnTo>
                  <a:pt x="265" y="475"/>
                </a:lnTo>
                <a:lnTo>
                  <a:pt x="274" y="477"/>
                </a:lnTo>
                <a:lnTo>
                  <a:pt x="284" y="479"/>
                </a:lnTo>
                <a:lnTo>
                  <a:pt x="293" y="484"/>
                </a:lnTo>
                <a:lnTo>
                  <a:pt x="298" y="485"/>
                </a:lnTo>
                <a:lnTo>
                  <a:pt x="303" y="489"/>
                </a:lnTo>
                <a:lnTo>
                  <a:pt x="301" y="490"/>
                </a:lnTo>
                <a:lnTo>
                  <a:pt x="296" y="490"/>
                </a:lnTo>
                <a:lnTo>
                  <a:pt x="292" y="490"/>
                </a:lnTo>
                <a:lnTo>
                  <a:pt x="288" y="489"/>
                </a:lnTo>
                <a:lnTo>
                  <a:pt x="277" y="489"/>
                </a:lnTo>
                <a:lnTo>
                  <a:pt x="267" y="489"/>
                </a:lnTo>
                <a:lnTo>
                  <a:pt x="256" y="488"/>
                </a:lnTo>
                <a:lnTo>
                  <a:pt x="245" y="488"/>
                </a:lnTo>
                <a:lnTo>
                  <a:pt x="235" y="488"/>
                </a:lnTo>
                <a:lnTo>
                  <a:pt x="223" y="487"/>
                </a:lnTo>
                <a:lnTo>
                  <a:pt x="219" y="487"/>
                </a:lnTo>
                <a:lnTo>
                  <a:pt x="213" y="486"/>
                </a:lnTo>
                <a:lnTo>
                  <a:pt x="207" y="485"/>
                </a:lnTo>
                <a:lnTo>
                  <a:pt x="204" y="486"/>
                </a:lnTo>
                <a:lnTo>
                  <a:pt x="215" y="490"/>
                </a:lnTo>
                <a:lnTo>
                  <a:pt x="228" y="493"/>
                </a:lnTo>
                <a:lnTo>
                  <a:pt x="239" y="494"/>
                </a:lnTo>
                <a:lnTo>
                  <a:pt x="252" y="496"/>
                </a:lnTo>
                <a:lnTo>
                  <a:pt x="236" y="496"/>
                </a:lnTo>
                <a:lnTo>
                  <a:pt x="220" y="495"/>
                </a:lnTo>
                <a:lnTo>
                  <a:pt x="223" y="497"/>
                </a:lnTo>
                <a:lnTo>
                  <a:pt x="228" y="500"/>
                </a:lnTo>
                <a:lnTo>
                  <a:pt x="232" y="501"/>
                </a:lnTo>
                <a:lnTo>
                  <a:pt x="237" y="502"/>
                </a:lnTo>
                <a:lnTo>
                  <a:pt x="247" y="503"/>
                </a:lnTo>
                <a:lnTo>
                  <a:pt x="255" y="503"/>
                </a:lnTo>
                <a:lnTo>
                  <a:pt x="265" y="504"/>
                </a:lnTo>
                <a:lnTo>
                  <a:pt x="274" y="505"/>
                </a:lnTo>
                <a:lnTo>
                  <a:pt x="282" y="505"/>
                </a:lnTo>
                <a:lnTo>
                  <a:pt x="289" y="506"/>
                </a:lnTo>
                <a:lnTo>
                  <a:pt x="290" y="508"/>
                </a:lnTo>
                <a:lnTo>
                  <a:pt x="290" y="509"/>
                </a:lnTo>
                <a:lnTo>
                  <a:pt x="290" y="509"/>
                </a:lnTo>
                <a:lnTo>
                  <a:pt x="289" y="510"/>
                </a:lnTo>
                <a:lnTo>
                  <a:pt x="287" y="510"/>
                </a:lnTo>
                <a:lnTo>
                  <a:pt x="285" y="510"/>
                </a:lnTo>
                <a:lnTo>
                  <a:pt x="276" y="510"/>
                </a:lnTo>
                <a:lnTo>
                  <a:pt x="268" y="509"/>
                </a:lnTo>
                <a:lnTo>
                  <a:pt x="256" y="509"/>
                </a:lnTo>
                <a:lnTo>
                  <a:pt x="245" y="508"/>
                </a:lnTo>
                <a:lnTo>
                  <a:pt x="235" y="506"/>
                </a:lnTo>
                <a:lnTo>
                  <a:pt x="223" y="506"/>
                </a:lnTo>
                <a:lnTo>
                  <a:pt x="227" y="509"/>
                </a:lnTo>
                <a:lnTo>
                  <a:pt x="230" y="510"/>
                </a:lnTo>
                <a:lnTo>
                  <a:pt x="235" y="512"/>
                </a:lnTo>
                <a:lnTo>
                  <a:pt x="239" y="513"/>
                </a:lnTo>
                <a:lnTo>
                  <a:pt x="248" y="514"/>
                </a:lnTo>
                <a:lnTo>
                  <a:pt x="256" y="515"/>
                </a:lnTo>
                <a:lnTo>
                  <a:pt x="264" y="517"/>
                </a:lnTo>
                <a:lnTo>
                  <a:pt x="273" y="518"/>
                </a:lnTo>
                <a:lnTo>
                  <a:pt x="281" y="519"/>
                </a:lnTo>
                <a:lnTo>
                  <a:pt x="289" y="521"/>
                </a:lnTo>
                <a:lnTo>
                  <a:pt x="293" y="525"/>
                </a:lnTo>
                <a:lnTo>
                  <a:pt x="295" y="528"/>
                </a:lnTo>
                <a:lnTo>
                  <a:pt x="297" y="533"/>
                </a:lnTo>
                <a:lnTo>
                  <a:pt x="297" y="537"/>
                </a:lnTo>
                <a:lnTo>
                  <a:pt x="298" y="540"/>
                </a:lnTo>
                <a:lnTo>
                  <a:pt x="301" y="543"/>
                </a:lnTo>
                <a:lnTo>
                  <a:pt x="303" y="545"/>
                </a:lnTo>
                <a:lnTo>
                  <a:pt x="306" y="547"/>
                </a:lnTo>
                <a:lnTo>
                  <a:pt x="313" y="551"/>
                </a:lnTo>
                <a:lnTo>
                  <a:pt x="319" y="554"/>
                </a:lnTo>
                <a:lnTo>
                  <a:pt x="334" y="559"/>
                </a:lnTo>
                <a:lnTo>
                  <a:pt x="348" y="566"/>
                </a:lnTo>
                <a:lnTo>
                  <a:pt x="354" y="570"/>
                </a:lnTo>
                <a:lnTo>
                  <a:pt x="361" y="573"/>
                </a:lnTo>
                <a:lnTo>
                  <a:pt x="369" y="576"/>
                </a:lnTo>
                <a:lnTo>
                  <a:pt x="377" y="578"/>
                </a:lnTo>
                <a:lnTo>
                  <a:pt x="386" y="580"/>
                </a:lnTo>
                <a:lnTo>
                  <a:pt x="395" y="584"/>
                </a:lnTo>
                <a:lnTo>
                  <a:pt x="404" y="587"/>
                </a:lnTo>
                <a:lnTo>
                  <a:pt x="414" y="591"/>
                </a:lnTo>
                <a:lnTo>
                  <a:pt x="422" y="593"/>
                </a:lnTo>
                <a:lnTo>
                  <a:pt x="430" y="596"/>
                </a:lnTo>
                <a:lnTo>
                  <a:pt x="438" y="601"/>
                </a:lnTo>
                <a:lnTo>
                  <a:pt x="446" y="604"/>
                </a:lnTo>
                <a:lnTo>
                  <a:pt x="441" y="603"/>
                </a:lnTo>
                <a:lnTo>
                  <a:pt x="434" y="602"/>
                </a:lnTo>
                <a:lnTo>
                  <a:pt x="427" y="601"/>
                </a:lnTo>
                <a:lnTo>
                  <a:pt x="420" y="600"/>
                </a:lnTo>
                <a:lnTo>
                  <a:pt x="405" y="597"/>
                </a:lnTo>
                <a:lnTo>
                  <a:pt x="391" y="595"/>
                </a:lnTo>
                <a:lnTo>
                  <a:pt x="376" y="593"/>
                </a:lnTo>
                <a:lnTo>
                  <a:pt x="361" y="591"/>
                </a:lnTo>
                <a:lnTo>
                  <a:pt x="347" y="588"/>
                </a:lnTo>
                <a:lnTo>
                  <a:pt x="333" y="585"/>
                </a:lnTo>
                <a:lnTo>
                  <a:pt x="346" y="592"/>
                </a:lnTo>
                <a:lnTo>
                  <a:pt x="360" y="596"/>
                </a:lnTo>
                <a:lnTo>
                  <a:pt x="374" y="600"/>
                </a:lnTo>
                <a:lnTo>
                  <a:pt x="388" y="603"/>
                </a:lnTo>
                <a:lnTo>
                  <a:pt x="403" y="605"/>
                </a:lnTo>
                <a:lnTo>
                  <a:pt x="419" y="609"/>
                </a:lnTo>
                <a:lnTo>
                  <a:pt x="434" y="612"/>
                </a:lnTo>
                <a:lnTo>
                  <a:pt x="449" y="616"/>
                </a:lnTo>
                <a:lnTo>
                  <a:pt x="463" y="619"/>
                </a:lnTo>
                <a:lnTo>
                  <a:pt x="478" y="621"/>
                </a:lnTo>
                <a:lnTo>
                  <a:pt x="493" y="625"/>
                </a:lnTo>
                <a:lnTo>
                  <a:pt x="508" y="627"/>
                </a:lnTo>
                <a:lnTo>
                  <a:pt x="520" y="630"/>
                </a:lnTo>
                <a:lnTo>
                  <a:pt x="534" y="634"/>
                </a:lnTo>
                <a:lnTo>
                  <a:pt x="540" y="635"/>
                </a:lnTo>
                <a:lnTo>
                  <a:pt x="548" y="636"/>
                </a:lnTo>
                <a:lnTo>
                  <a:pt x="551" y="637"/>
                </a:lnTo>
                <a:lnTo>
                  <a:pt x="553" y="638"/>
                </a:lnTo>
                <a:lnTo>
                  <a:pt x="556" y="639"/>
                </a:lnTo>
                <a:lnTo>
                  <a:pt x="558" y="642"/>
                </a:lnTo>
                <a:lnTo>
                  <a:pt x="541" y="638"/>
                </a:lnTo>
                <a:lnTo>
                  <a:pt x="524" y="636"/>
                </a:lnTo>
                <a:lnTo>
                  <a:pt x="508" y="634"/>
                </a:lnTo>
                <a:lnTo>
                  <a:pt x="491" y="630"/>
                </a:lnTo>
                <a:lnTo>
                  <a:pt x="475" y="627"/>
                </a:lnTo>
                <a:lnTo>
                  <a:pt x="458" y="623"/>
                </a:lnTo>
                <a:lnTo>
                  <a:pt x="441" y="618"/>
                </a:lnTo>
                <a:lnTo>
                  <a:pt x="425" y="614"/>
                </a:lnTo>
                <a:lnTo>
                  <a:pt x="410" y="612"/>
                </a:lnTo>
                <a:lnTo>
                  <a:pt x="394" y="611"/>
                </a:lnTo>
                <a:lnTo>
                  <a:pt x="387" y="611"/>
                </a:lnTo>
                <a:lnTo>
                  <a:pt x="379" y="610"/>
                </a:lnTo>
                <a:lnTo>
                  <a:pt x="371" y="609"/>
                </a:lnTo>
                <a:lnTo>
                  <a:pt x="362" y="609"/>
                </a:lnTo>
                <a:lnTo>
                  <a:pt x="361" y="610"/>
                </a:lnTo>
                <a:lnTo>
                  <a:pt x="360" y="611"/>
                </a:lnTo>
                <a:lnTo>
                  <a:pt x="361" y="612"/>
                </a:lnTo>
                <a:lnTo>
                  <a:pt x="363" y="613"/>
                </a:lnTo>
                <a:lnTo>
                  <a:pt x="372" y="616"/>
                </a:lnTo>
                <a:lnTo>
                  <a:pt x="381" y="617"/>
                </a:lnTo>
                <a:lnTo>
                  <a:pt x="389" y="618"/>
                </a:lnTo>
                <a:lnTo>
                  <a:pt x="399" y="620"/>
                </a:lnTo>
                <a:lnTo>
                  <a:pt x="407" y="622"/>
                </a:lnTo>
                <a:lnTo>
                  <a:pt x="416" y="623"/>
                </a:lnTo>
                <a:lnTo>
                  <a:pt x="451" y="631"/>
                </a:lnTo>
                <a:lnTo>
                  <a:pt x="485" y="638"/>
                </a:lnTo>
                <a:lnTo>
                  <a:pt x="520" y="645"/>
                </a:lnTo>
                <a:lnTo>
                  <a:pt x="557" y="651"/>
                </a:lnTo>
                <a:lnTo>
                  <a:pt x="592" y="656"/>
                </a:lnTo>
                <a:lnTo>
                  <a:pt x="627" y="661"/>
                </a:lnTo>
                <a:lnTo>
                  <a:pt x="663" y="666"/>
                </a:lnTo>
                <a:lnTo>
                  <a:pt x="699" y="669"/>
                </a:lnTo>
                <a:lnTo>
                  <a:pt x="716" y="670"/>
                </a:lnTo>
                <a:lnTo>
                  <a:pt x="732" y="672"/>
                </a:lnTo>
                <a:lnTo>
                  <a:pt x="749" y="675"/>
                </a:lnTo>
                <a:lnTo>
                  <a:pt x="766" y="676"/>
                </a:lnTo>
                <a:lnTo>
                  <a:pt x="784" y="678"/>
                </a:lnTo>
                <a:lnTo>
                  <a:pt x="803" y="678"/>
                </a:lnTo>
                <a:lnTo>
                  <a:pt x="820" y="679"/>
                </a:lnTo>
                <a:lnTo>
                  <a:pt x="838" y="679"/>
                </a:lnTo>
                <a:lnTo>
                  <a:pt x="874" y="679"/>
                </a:lnTo>
                <a:lnTo>
                  <a:pt x="910" y="679"/>
                </a:lnTo>
                <a:lnTo>
                  <a:pt x="946" y="679"/>
                </a:lnTo>
                <a:lnTo>
                  <a:pt x="982" y="680"/>
                </a:lnTo>
                <a:lnTo>
                  <a:pt x="1018" y="679"/>
                </a:lnTo>
                <a:lnTo>
                  <a:pt x="1054" y="677"/>
                </a:lnTo>
                <a:lnTo>
                  <a:pt x="1091" y="675"/>
                </a:lnTo>
                <a:lnTo>
                  <a:pt x="1127" y="672"/>
                </a:lnTo>
                <a:lnTo>
                  <a:pt x="1144" y="672"/>
                </a:lnTo>
                <a:lnTo>
                  <a:pt x="1160" y="671"/>
                </a:lnTo>
                <a:lnTo>
                  <a:pt x="1177" y="671"/>
                </a:lnTo>
                <a:lnTo>
                  <a:pt x="1194" y="671"/>
                </a:lnTo>
                <a:lnTo>
                  <a:pt x="1200" y="671"/>
                </a:lnTo>
                <a:lnTo>
                  <a:pt x="1205" y="669"/>
                </a:lnTo>
                <a:lnTo>
                  <a:pt x="1205" y="668"/>
                </a:lnTo>
                <a:lnTo>
                  <a:pt x="1205" y="667"/>
                </a:lnTo>
                <a:lnTo>
                  <a:pt x="1204" y="667"/>
                </a:lnTo>
                <a:lnTo>
                  <a:pt x="1202" y="667"/>
                </a:lnTo>
                <a:lnTo>
                  <a:pt x="1199" y="666"/>
                </a:lnTo>
                <a:lnTo>
                  <a:pt x="1196" y="666"/>
                </a:lnTo>
                <a:lnTo>
                  <a:pt x="1182" y="667"/>
                </a:lnTo>
                <a:lnTo>
                  <a:pt x="1167" y="668"/>
                </a:lnTo>
                <a:lnTo>
                  <a:pt x="1157" y="667"/>
                </a:lnTo>
                <a:lnTo>
                  <a:pt x="1149" y="667"/>
                </a:lnTo>
                <a:lnTo>
                  <a:pt x="1146" y="668"/>
                </a:lnTo>
                <a:lnTo>
                  <a:pt x="1143" y="668"/>
                </a:lnTo>
                <a:lnTo>
                  <a:pt x="1139" y="669"/>
                </a:lnTo>
                <a:lnTo>
                  <a:pt x="1137" y="667"/>
                </a:lnTo>
                <a:lnTo>
                  <a:pt x="1142" y="666"/>
                </a:lnTo>
                <a:lnTo>
                  <a:pt x="1152" y="664"/>
                </a:lnTo>
                <a:lnTo>
                  <a:pt x="1164" y="664"/>
                </a:lnTo>
                <a:lnTo>
                  <a:pt x="1171" y="663"/>
                </a:lnTo>
                <a:lnTo>
                  <a:pt x="1191" y="662"/>
                </a:lnTo>
                <a:lnTo>
                  <a:pt x="1210" y="661"/>
                </a:lnTo>
                <a:lnTo>
                  <a:pt x="1229" y="660"/>
                </a:lnTo>
                <a:lnTo>
                  <a:pt x="1249" y="659"/>
                </a:lnTo>
                <a:lnTo>
                  <a:pt x="1291" y="656"/>
                </a:lnTo>
                <a:lnTo>
                  <a:pt x="1332" y="654"/>
                </a:lnTo>
                <a:lnTo>
                  <a:pt x="1373" y="652"/>
                </a:lnTo>
                <a:lnTo>
                  <a:pt x="1414" y="649"/>
                </a:lnTo>
                <a:lnTo>
                  <a:pt x="1396" y="646"/>
                </a:lnTo>
                <a:lnTo>
                  <a:pt x="1377" y="645"/>
                </a:lnTo>
                <a:lnTo>
                  <a:pt x="1358" y="645"/>
                </a:lnTo>
                <a:lnTo>
                  <a:pt x="1340" y="646"/>
                </a:lnTo>
                <a:lnTo>
                  <a:pt x="1331" y="646"/>
                </a:lnTo>
                <a:lnTo>
                  <a:pt x="1322" y="646"/>
                </a:lnTo>
                <a:lnTo>
                  <a:pt x="1312" y="647"/>
                </a:lnTo>
                <a:lnTo>
                  <a:pt x="1303" y="649"/>
                </a:lnTo>
                <a:lnTo>
                  <a:pt x="1295" y="649"/>
                </a:lnTo>
                <a:lnTo>
                  <a:pt x="1286" y="649"/>
                </a:lnTo>
                <a:lnTo>
                  <a:pt x="1277" y="647"/>
                </a:lnTo>
                <a:lnTo>
                  <a:pt x="1269" y="646"/>
                </a:lnTo>
                <a:lnTo>
                  <a:pt x="1259" y="646"/>
                </a:lnTo>
                <a:lnTo>
                  <a:pt x="1250" y="646"/>
                </a:lnTo>
                <a:lnTo>
                  <a:pt x="1241" y="647"/>
                </a:lnTo>
                <a:lnTo>
                  <a:pt x="1232" y="647"/>
                </a:lnTo>
                <a:lnTo>
                  <a:pt x="1221" y="649"/>
                </a:lnTo>
                <a:lnTo>
                  <a:pt x="1212" y="649"/>
                </a:lnTo>
                <a:lnTo>
                  <a:pt x="1202" y="650"/>
                </a:lnTo>
                <a:lnTo>
                  <a:pt x="1193" y="650"/>
                </a:lnTo>
                <a:lnTo>
                  <a:pt x="1184" y="651"/>
                </a:lnTo>
                <a:lnTo>
                  <a:pt x="1174" y="651"/>
                </a:lnTo>
                <a:lnTo>
                  <a:pt x="1164" y="652"/>
                </a:lnTo>
                <a:lnTo>
                  <a:pt x="1155" y="652"/>
                </a:lnTo>
                <a:lnTo>
                  <a:pt x="1145" y="653"/>
                </a:lnTo>
                <a:lnTo>
                  <a:pt x="1136" y="653"/>
                </a:lnTo>
                <a:lnTo>
                  <a:pt x="1133" y="654"/>
                </a:lnTo>
                <a:lnTo>
                  <a:pt x="1129" y="654"/>
                </a:lnTo>
                <a:lnTo>
                  <a:pt x="1126" y="654"/>
                </a:lnTo>
                <a:lnTo>
                  <a:pt x="1122" y="652"/>
                </a:lnTo>
                <a:lnTo>
                  <a:pt x="1134" y="650"/>
                </a:lnTo>
                <a:lnTo>
                  <a:pt x="1144" y="649"/>
                </a:lnTo>
                <a:lnTo>
                  <a:pt x="1155" y="647"/>
                </a:lnTo>
                <a:lnTo>
                  <a:pt x="1167" y="647"/>
                </a:lnTo>
                <a:lnTo>
                  <a:pt x="1157" y="645"/>
                </a:lnTo>
                <a:lnTo>
                  <a:pt x="1145" y="645"/>
                </a:lnTo>
                <a:lnTo>
                  <a:pt x="1135" y="645"/>
                </a:lnTo>
                <a:lnTo>
                  <a:pt x="1125" y="646"/>
                </a:lnTo>
                <a:lnTo>
                  <a:pt x="1114" y="645"/>
                </a:lnTo>
                <a:lnTo>
                  <a:pt x="1104" y="646"/>
                </a:lnTo>
                <a:lnTo>
                  <a:pt x="1094" y="647"/>
                </a:lnTo>
                <a:lnTo>
                  <a:pt x="1084" y="647"/>
                </a:lnTo>
                <a:lnTo>
                  <a:pt x="1077" y="649"/>
                </a:lnTo>
                <a:lnTo>
                  <a:pt x="1065" y="650"/>
                </a:lnTo>
                <a:lnTo>
                  <a:pt x="1060" y="650"/>
                </a:lnTo>
                <a:lnTo>
                  <a:pt x="1054" y="650"/>
                </a:lnTo>
                <a:lnTo>
                  <a:pt x="1051" y="649"/>
                </a:lnTo>
                <a:lnTo>
                  <a:pt x="1048" y="647"/>
                </a:lnTo>
                <a:lnTo>
                  <a:pt x="1050" y="646"/>
                </a:lnTo>
                <a:lnTo>
                  <a:pt x="1050" y="645"/>
                </a:lnTo>
                <a:lnTo>
                  <a:pt x="1052" y="645"/>
                </a:lnTo>
                <a:lnTo>
                  <a:pt x="1053" y="645"/>
                </a:lnTo>
                <a:lnTo>
                  <a:pt x="1058" y="646"/>
                </a:lnTo>
                <a:lnTo>
                  <a:pt x="1059" y="646"/>
                </a:lnTo>
                <a:lnTo>
                  <a:pt x="1069" y="646"/>
                </a:lnTo>
                <a:lnTo>
                  <a:pt x="1078" y="645"/>
                </a:lnTo>
                <a:lnTo>
                  <a:pt x="1088" y="644"/>
                </a:lnTo>
                <a:lnTo>
                  <a:pt x="1100" y="644"/>
                </a:lnTo>
                <a:lnTo>
                  <a:pt x="1110" y="643"/>
                </a:lnTo>
                <a:lnTo>
                  <a:pt x="1121" y="642"/>
                </a:lnTo>
                <a:lnTo>
                  <a:pt x="1131" y="641"/>
                </a:lnTo>
                <a:lnTo>
                  <a:pt x="1143" y="639"/>
                </a:lnTo>
                <a:lnTo>
                  <a:pt x="1153" y="638"/>
                </a:lnTo>
                <a:lnTo>
                  <a:pt x="1164" y="637"/>
                </a:lnTo>
                <a:lnTo>
                  <a:pt x="1175" y="638"/>
                </a:lnTo>
                <a:lnTo>
                  <a:pt x="1185" y="637"/>
                </a:lnTo>
                <a:lnTo>
                  <a:pt x="1190" y="636"/>
                </a:lnTo>
                <a:lnTo>
                  <a:pt x="1195" y="635"/>
                </a:lnTo>
                <a:lnTo>
                  <a:pt x="1200" y="635"/>
                </a:lnTo>
                <a:lnTo>
                  <a:pt x="1203" y="636"/>
                </a:lnTo>
                <a:lnTo>
                  <a:pt x="1208" y="635"/>
                </a:lnTo>
                <a:lnTo>
                  <a:pt x="1210" y="634"/>
                </a:lnTo>
                <a:lnTo>
                  <a:pt x="1215" y="633"/>
                </a:lnTo>
                <a:lnTo>
                  <a:pt x="1219" y="634"/>
                </a:lnTo>
                <a:lnTo>
                  <a:pt x="1224" y="633"/>
                </a:lnTo>
                <a:lnTo>
                  <a:pt x="1229" y="633"/>
                </a:lnTo>
                <a:lnTo>
                  <a:pt x="1234" y="631"/>
                </a:lnTo>
                <a:lnTo>
                  <a:pt x="1238" y="628"/>
                </a:lnTo>
                <a:lnTo>
                  <a:pt x="1225" y="628"/>
                </a:lnTo>
                <a:lnTo>
                  <a:pt x="1212" y="628"/>
                </a:lnTo>
                <a:lnTo>
                  <a:pt x="1208" y="629"/>
                </a:lnTo>
                <a:lnTo>
                  <a:pt x="1202" y="629"/>
                </a:lnTo>
                <a:lnTo>
                  <a:pt x="1200" y="629"/>
                </a:lnTo>
                <a:lnTo>
                  <a:pt x="1196" y="630"/>
                </a:lnTo>
                <a:lnTo>
                  <a:pt x="1193" y="630"/>
                </a:lnTo>
                <a:lnTo>
                  <a:pt x="1194" y="631"/>
                </a:lnTo>
                <a:lnTo>
                  <a:pt x="1185" y="633"/>
                </a:lnTo>
                <a:lnTo>
                  <a:pt x="1176" y="634"/>
                </a:lnTo>
                <a:lnTo>
                  <a:pt x="1166" y="633"/>
                </a:lnTo>
                <a:lnTo>
                  <a:pt x="1155" y="634"/>
                </a:lnTo>
                <a:lnTo>
                  <a:pt x="1145" y="635"/>
                </a:lnTo>
                <a:lnTo>
                  <a:pt x="1134" y="636"/>
                </a:lnTo>
                <a:lnTo>
                  <a:pt x="1122" y="635"/>
                </a:lnTo>
                <a:lnTo>
                  <a:pt x="1112" y="634"/>
                </a:lnTo>
                <a:lnTo>
                  <a:pt x="1088" y="634"/>
                </a:lnTo>
                <a:lnTo>
                  <a:pt x="1065" y="634"/>
                </a:lnTo>
                <a:lnTo>
                  <a:pt x="1042" y="634"/>
                </a:lnTo>
                <a:lnTo>
                  <a:pt x="1018" y="635"/>
                </a:lnTo>
                <a:lnTo>
                  <a:pt x="994" y="635"/>
                </a:lnTo>
                <a:lnTo>
                  <a:pt x="970" y="636"/>
                </a:lnTo>
                <a:lnTo>
                  <a:pt x="946" y="637"/>
                </a:lnTo>
                <a:lnTo>
                  <a:pt x="923" y="637"/>
                </a:lnTo>
                <a:lnTo>
                  <a:pt x="899" y="637"/>
                </a:lnTo>
                <a:lnTo>
                  <a:pt x="875" y="637"/>
                </a:lnTo>
                <a:lnTo>
                  <a:pt x="852" y="637"/>
                </a:lnTo>
                <a:lnTo>
                  <a:pt x="828" y="636"/>
                </a:lnTo>
                <a:lnTo>
                  <a:pt x="840" y="635"/>
                </a:lnTo>
                <a:lnTo>
                  <a:pt x="852" y="635"/>
                </a:lnTo>
                <a:lnTo>
                  <a:pt x="865" y="635"/>
                </a:lnTo>
                <a:lnTo>
                  <a:pt x="879" y="634"/>
                </a:lnTo>
                <a:lnTo>
                  <a:pt x="892" y="634"/>
                </a:lnTo>
                <a:lnTo>
                  <a:pt x="905" y="634"/>
                </a:lnTo>
                <a:lnTo>
                  <a:pt x="919" y="634"/>
                </a:lnTo>
                <a:lnTo>
                  <a:pt x="931" y="634"/>
                </a:lnTo>
                <a:lnTo>
                  <a:pt x="944" y="634"/>
                </a:lnTo>
                <a:lnTo>
                  <a:pt x="956" y="634"/>
                </a:lnTo>
                <a:lnTo>
                  <a:pt x="970" y="634"/>
                </a:lnTo>
                <a:lnTo>
                  <a:pt x="982" y="634"/>
                </a:lnTo>
                <a:lnTo>
                  <a:pt x="993" y="634"/>
                </a:lnTo>
                <a:lnTo>
                  <a:pt x="1003" y="634"/>
                </a:lnTo>
                <a:lnTo>
                  <a:pt x="1012" y="631"/>
                </a:lnTo>
                <a:lnTo>
                  <a:pt x="1021" y="628"/>
                </a:lnTo>
                <a:lnTo>
                  <a:pt x="1030" y="627"/>
                </a:lnTo>
                <a:lnTo>
                  <a:pt x="1039" y="627"/>
                </a:lnTo>
                <a:lnTo>
                  <a:pt x="1053" y="626"/>
                </a:lnTo>
                <a:lnTo>
                  <a:pt x="1067" y="626"/>
                </a:lnTo>
                <a:lnTo>
                  <a:pt x="1080" y="625"/>
                </a:lnTo>
                <a:lnTo>
                  <a:pt x="1093" y="625"/>
                </a:lnTo>
                <a:lnTo>
                  <a:pt x="1106" y="623"/>
                </a:lnTo>
                <a:lnTo>
                  <a:pt x="1119" y="623"/>
                </a:lnTo>
                <a:lnTo>
                  <a:pt x="1131" y="621"/>
                </a:lnTo>
                <a:lnTo>
                  <a:pt x="1144" y="620"/>
                </a:lnTo>
                <a:lnTo>
                  <a:pt x="1155" y="619"/>
                </a:lnTo>
                <a:lnTo>
                  <a:pt x="1168" y="617"/>
                </a:lnTo>
                <a:lnTo>
                  <a:pt x="1182" y="617"/>
                </a:lnTo>
                <a:lnTo>
                  <a:pt x="1194" y="616"/>
                </a:lnTo>
                <a:lnTo>
                  <a:pt x="1207" y="614"/>
                </a:lnTo>
                <a:lnTo>
                  <a:pt x="1220" y="614"/>
                </a:lnTo>
                <a:lnTo>
                  <a:pt x="1245" y="612"/>
                </a:lnTo>
                <a:lnTo>
                  <a:pt x="1271" y="610"/>
                </a:lnTo>
                <a:lnTo>
                  <a:pt x="1297" y="608"/>
                </a:lnTo>
                <a:lnTo>
                  <a:pt x="1323" y="605"/>
                </a:lnTo>
                <a:lnTo>
                  <a:pt x="1348" y="602"/>
                </a:lnTo>
                <a:lnTo>
                  <a:pt x="1374" y="600"/>
                </a:lnTo>
                <a:lnTo>
                  <a:pt x="1399" y="596"/>
                </a:lnTo>
                <a:lnTo>
                  <a:pt x="1424" y="593"/>
                </a:lnTo>
                <a:lnTo>
                  <a:pt x="1450" y="589"/>
                </a:lnTo>
                <a:lnTo>
                  <a:pt x="1475" y="586"/>
                </a:lnTo>
                <a:lnTo>
                  <a:pt x="1500" y="581"/>
                </a:lnTo>
                <a:lnTo>
                  <a:pt x="1525" y="578"/>
                </a:lnTo>
                <a:lnTo>
                  <a:pt x="1551" y="573"/>
                </a:lnTo>
                <a:lnTo>
                  <a:pt x="1577" y="570"/>
                </a:lnTo>
                <a:lnTo>
                  <a:pt x="1602" y="566"/>
                </a:lnTo>
                <a:lnTo>
                  <a:pt x="1627" y="562"/>
                </a:lnTo>
                <a:lnTo>
                  <a:pt x="1655" y="559"/>
                </a:lnTo>
                <a:lnTo>
                  <a:pt x="1682" y="554"/>
                </a:lnTo>
                <a:lnTo>
                  <a:pt x="1710" y="550"/>
                </a:lnTo>
                <a:lnTo>
                  <a:pt x="1737" y="546"/>
                </a:lnTo>
                <a:lnTo>
                  <a:pt x="1751" y="544"/>
                </a:lnTo>
                <a:lnTo>
                  <a:pt x="1764" y="542"/>
                </a:lnTo>
                <a:lnTo>
                  <a:pt x="1779" y="539"/>
                </a:lnTo>
                <a:lnTo>
                  <a:pt x="1793" y="537"/>
                </a:lnTo>
                <a:lnTo>
                  <a:pt x="1805" y="535"/>
                </a:lnTo>
                <a:lnTo>
                  <a:pt x="1819" y="534"/>
                </a:lnTo>
                <a:lnTo>
                  <a:pt x="1833" y="531"/>
                </a:lnTo>
                <a:lnTo>
                  <a:pt x="1846" y="529"/>
                </a:lnTo>
                <a:lnTo>
                  <a:pt x="1835" y="526"/>
                </a:lnTo>
                <a:lnTo>
                  <a:pt x="1822" y="523"/>
                </a:lnTo>
                <a:lnTo>
                  <a:pt x="1811" y="522"/>
                </a:lnTo>
                <a:lnTo>
                  <a:pt x="1800" y="522"/>
                </a:lnTo>
                <a:lnTo>
                  <a:pt x="1776" y="523"/>
                </a:lnTo>
                <a:lnTo>
                  <a:pt x="1752" y="525"/>
                </a:lnTo>
                <a:lnTo>
                  <a:pt x="1777" y="519"/>
                </a:lnTo>
                <a:lnTo>
                  <a:pt x="1802" y="515"/>
                </a:lnTo>
                <a:lnTo>
                  <a:pt x="1827" y="512"/>
                </a:lnTo>
                <a:lnTo>
                  <a:pt x="1852" y="506"/>
                </a:lnTo>
                <a:lnTo>
                  <a:pt x="1839" y="505"/>
                </a:lnTo>
                <a:lnTo>
                  <a:pt x="1828" y="506"/>
                </a:lnTo>
                <a:lnTo>
                  <a:pt x="1817" y="509"/>
                </a:lnTo>
                <a:lnTo>
                  <a:pt x="1805" y="510"/>
                </a:lnTo>
                <a:lnTo>
                  <a:pt x="1792" y="512"/>
                </a:lnTo>
                <a:lnTo>
                  <a:pt x="1778" y="513"/>
                </a:lnTo>
                <a:lnTo>
                  <a:pt x="1765" y="515"/>
                </a:lnTo>
                <a:lnTo>
                  <a:pt x="1752" y="517"/>
                </a:lnTo>
                <a:lnTo>
                  <a:pt x="1726" y="520"/>
                </a:lnTo>
                <a:lnTo>
                  <a:pt x="1699" y="523"/>
                </a:lnTo>
                <a:lnTo>
                  <a:pt x="1673" y="527"/>
                </a:lnTo>
                <a:lnTo>
                  <a:pt x="1647" y="530"/>
                </a:lnTo>
                <a:lnTo>
                  <a:pt x="1620" y="534"/>
                </a:lnTo>
                <a:lnTo>
                  <a:pt x="1594" y="538"/>
                </a:lnTo>
                <a:lnTo>
                  <a:pt x="1567" y="543"/>
                </a:lnTo>
                <a:lnTo>
                  <a:pt x="1541" y="546"/>
                </a:lnTo>
                <a:lnTo>
                  <a:pt x="1515" y="551"/>
                </a:lnTo>
                <a:lnTo>
                  <a:pt x="1489" y="554"/>
                </a:lnTo>
                <a:lnTo>
                  <a:pt x="1463" y="558"/>
                </a:lnTo>
                <a:lnTo>
                  <a:pt x="1437" y="561"/>
                </a:lnTo>
                <a:lnTo>
                  <a:pt x="1422" y="563"/>
                </a:lnTo>
                <a:lnTo>
                  <a:pt x="1407" y="566"/>
                </a:lnTo>
                <a:lnTo>
                  <a:pt x="1392" y="567"/>
                </a:lnTo>
                <a:lnTo>
                  <a:pt x="1377" y="568"/>
                </a:lnTo>
                <a:lnTo>
                  <a:pt x="1363" y="569"/>
                </a:lnTo>
                <a:lnTo>
                  <a:pt x="1348" y="571"/>
                </a:lnTo>
                <a:lnTo>
                  <a:pt x="1341" y="571"/>
                </a:lnTo>
                <a:lnTo>
                  <a:pt x="1334" y="572"/>
                </a:lnTo>
                <a:lnTo>
                  <a:pt x="1327" y="572"/>
                </a:lnTo>
                <a:lnTo>
                  <a:pt x="1320" y="570"/>
                </a:lnTo>
                <a:lnTo>
                  <a:pt x="1351" y="566"/>
                </a:lnTo>
                <a:lnTo>
                  <a:pt x="1381" y="562"/>
                </a:lnTo>
                <a:lnTo>
                  <a:pt x="1410" y="559"/>
                </a:lnTo>
                <a:lnTo>
                  <a:pt x="1441" y="555"/>
                </a:lnTo>
                <a:lnTo>
                  <a:pt x="1471" y="552"/>
                </a:lnTo>
                <a:lnTo>
                  <a:pt x="1500" y="547"/>
                </a:lnTo>
                <a:lnTo>
                  <a:pt x="1531" y="544"/>
                </a:lnTo>
                <a:lnTo>
                  <a:pt x="1561" y="539"/>
                </a:lnTo>
                <a:lnTo>
                  <a:pt x="1589" y="535"/>
                </a:lnTo>
                <a:lnTo>
                  <a:pt x="1619" y="530"/>
                </a:lnTo>
                <a:lnTo>
                  <a:pt x="1647" y="526"/>
                </a:lnTo>
                <a:lnTo>
                  <a:pt x="1677" y="521"/>
                </a:lnTo>
                <a:lnTo>
                  <a:pt x="1706" y="518"/>
                </a:lnTo>
                <a:lnTo>
                  <a:pt x="1736" y="514"/>
                </a:lnTo>
                <a:lnTo>
                  <a:pt x="1765" y="510"/>
                </a:lnTo>
                <a:lnTo>
                  <a:pt x="1795" y="506"/>
                </a:lnTo>
                <a:lnTo>
                  <a:pt x="1812" y="504"/>
                </a:lnTo>
                <a:lnTo>
                  <a:pt x="1828" y="502"/>
                </a:lnTo>
                <a:lnTo>
                  <a:pt x="1844" y="500"/>
                </a:lnTo>
                <a:lnTo>
                  <a:pt x="1861" y="497"/>
                </a:lnTo>
                <a:lnTo>
                  <a:pt x="1869" y="496"/>
                </a:lnTo>
                <a:lnTo>
                  <a:pt x="1878" y="496"/>
                </a:lnTo>
                <a:lnTo>
                  <a:pt x="1887" y="495"/>
                </a:lnTo>
                <a:lnTo>
                  <a:pt x="1895" y="494"/>
                </a:lnTo>
                <a:lnTo>
                  <a:pt x="1902" y="494"/>
                </a:lnTo>
                <a:lnTo>
                  <a:pt x="1909" y="493"/>
                </a:lnTo>
                <a:lnTo>
                  <a:pt x="1916" y="490"/>
                </a:lnTo>
                <a:lnTo>
                  <a:pt x="1921" y="486"/>
                </a:lnTo>
                <a:lnTo>
                  <a:pt x="1919" y="486"/>
                </a:lnTo>
                <a:lnTo>
                  <a:pt x="1916" y="486"/>
                </a:lnTo>
                <a:lnTo>
                  <a:pt x="1912" y="485"/>
                </a:lnTo>
                <a:lnTo>
                  <a:pt x="1911" y="483"/>
                </a:lnTo>
                <a:lnTo>
                  <a:pt x="1922" y="481"/>
                </a:lnTo>
                <a:lnTo>
                  <a:pt x="1935" y="479"/>
                </a:lnTo>
                <a:lnTo>
                  <a:pt x="1937" y="478"/>
                </a:lnTo>
                <a:lnTo>
                  <a:pt x="1940" y="477"/>
                </a:lnTo>
                <a:lnTo>
                  <a:pt x="1938" y="475"/>
                </a:lnTo>
                <a:lnTo>
                  <a:pt x="1935" y="473"/>
                </a:lnTo>
                <a:lnTo>
                  <a:pt x="1926" y="473"/>
                </a:lnTo>
                <a:lnTo>
                  <a:pt x="1916" y="473"/>
                </a:lnTo>
                <a:lnTo>
                  <a:pt x="1905" y="473"/>
                </a:lnTo>
                <a:lnTo>
                  <a:pt x="1895" y="471"/>
                </a:lnTo>
                <a:lnTo>
                  <a:pt x="1897" y="469"/>
                </a:lnTo>
                <a:lnTo>
                  <a:pt x="1901" y="464"/>
                </a:lnTo>
                <a:lnTo>
                  <a:pt x="1904" y="462"/>
                </a:lnTo>
                <a:lnTo>
                  <a:pt x="1908" y="460"/>
                </a:lnTo>
                <a:lnTo>
                  <a:pt x="1924" y="457"/>
                </a:lnTo>
                <a:lnTo>
                  <a:pt x="1940" y="457"/>
                </a:lnTo>
                <a:lnTo>
                  <a:pt x="1955" y="456"/>
                </a:lnTo>
                <a:lnTo>
                  <a:pt x="1971" y="455"/>
                </a:lnTo>
                <a:lnTo>
                  <a:pt x="1979" y="454"/>
                </a:lnTo>
                <a:lnTo>
                  <a:pt x="1986" y="453"/>
                </a:lnTo>
                <a:lnTo>
                  <a:pt x="1989" y="452"/>
                </a:lnTo>
                <a:lnTo>
                  <a:pt x="1992" y="452"/>
                </a:lnTo>
                <a:lnTo>
                  <a:pt x="1993" y="451"/>
                </a:lnTo>
                <a:lnTo>
                  <a:pt x="1994" y="451"/>
                </a:lnTo>
                <a:lnTo>
                  <a:pt x="1994" y="450"/>
                </a:lnTo>
                <a:lnTo>
                  <a:pt x="1993" y="450"/>
                </a:lnTo>
                <a:lnTo>
                  <a:pt x="1989" y="448"/>
                </a:lnTo>
                <a:lnTo>
                  <a:pt x="1993" y="450"/>
                </a:lnTo>
                <a:close/>
                <a:moveTo>
                  <a:pt x="1185" y="645"/>
                </a:moveTo>
                <a:lnTo>
                  <a:pt x="1186" y="646"/>
                </a:lnTo>
                <a:lnTo>
                  <a:pt x="1190" y="647"/>
                </a:lnTo>
                <a:lnTo>
                  <a:pt x="1193" y="646"/>
                </a:lnTo>
                <a:lnTo>
                  <a:pt x="1195" y="646"/>
                </a:lnTo>
                <a:lnTo>
                  <a:pt x="1202" y="646"/>
                </a:lnTo>
                <a:lnTo>
                  <a:pt x="1209" y="646"/>
                </a:lnTo>
                <a:lnTo>
                  <a:pt x="1203" y="644"/>
                </a:lnTo>
                <a:lnTo>
                  <a:pt x="1198" y="644"/>
                </a:lnTo>
                <a:lnTo>
                  <a:pt x="1191" y="644"/>
                </a:lnTo>
                <a:lnTo>
                  <a:pt x="1185" y="645"/>
                </a:lnTo>
                <a:lnTo>
                  <a:pt x="1187" y="645"/>
                </a:lnTo>
                <a:lnTo>
                  <a:pt x="1185" y="645"/>
                </a:lnTo>
                <a:close/>
                <a:moveTo>
                  <a:pt x="576" y="23"/>
                </a:moveTo>
                <a:lnTo>
                  <a:pt x="593" y="24"/>
                </a:lnTo>
                <a:lnTo>
                  <a:pt x="610" y="23"/>
                </a:lnTo>
                <a:lnTo>
                  <a:pt x="617" y="24"/>
                </a:lnTo>
                <a:lnTo>
                  <a:pt x="624" y="24"/>
                </a:lnTo>
                <a:lnTo>
                  <a:pt x="628" y="24"/>
                </a:lnTo>
                <a:lnTo>
                  <a:pt x="632" y="23"/>
                </a:lnTo>
                <a:lnTo>
                  <a:pt x="635" y="22"/>
                </a:lnTo>
                <a:lnTo>
                  <a:pt x="638" y="20"/>
                </a:lnTo>
                <a:lnTo>
                  <a:pt x="633" y="19"/>
                </a:lnTo>
                <a:lnTo>
                  <a:pt x="628" y="17"/>
                </a:lnTo>
                <a:lnTo>
                  <a:pt x="625" y="19"/>
                </a:lnTo>
                <a:lnTo>
                  <a:pt x="620" y="19"/>
                </a:lnTo>
                <a:lnTo>
                  <a:pt x="609" y="19"/>
                </a:lnTo>
                <a:lnTo>
                  <a:pt x="598" y="20"/>
                </a:lnTo>
                <a:lnTo>
                  <a:pt x="586" y="20"/>
                </a:lnTo>
                <a:lnTo>
                  <a:pt x="576" y="20"/>
                </a:lnTo>
                <a:lnTo>
                  <a:pt x="573" y="20"/>
                </a:lnTo>
                <a:lnTo>
                  <a:pt x="572" y="21"/>
                </a:lnTo>
                <a:lnTo>
                  <a:pt x="573" y="22"/>
                </a:lnTo>
                <a:lnTo>
                  <a:pt x="576" y="23"/>
                </a:lnTo>
                <a:lnTo>
                  <a:pt x="583" y="24"/>
                </a:lnTo>
                <a:lnTo>
                  <a:pt x="582" y="23"/>
                </a:lnTo>
                <a:lnTo>
                  <a:pt x="577" y="23"/>
                </a:lnTo>
                <a:lnTo>
                  <a:pt x="576" y="23"/>
                </a:lnTo>
                <a:close/>
                <a:moveTo>
                  <a:pt x="902" y="688"/>
                </a:moveTo>
                <a:lnTo>
                  <a:pt x="896" y="688"/>
                </a:lnTo>
                <a:lnTo>
                  <a:pt x="889" y="688"/>
                </a:lnTo>
                <a:lnTo>
                  <a:pt x="883" y="688"/>
                </a:lnTo>
                <a:lnTo>
                  <a:pt x="878" y="688"/>
                </a:lnTo>
                <a:lnTo>
                  <a:pt x="871" y="687"/>
                </a:lnTo>
                <a:lnTo>
                  <a:pt x="865" y="687"/>
                </a:lnTo>
                <a:lnTo>
                  <a:pt x="859" y="687"/>
                </a:lnTo>
                <a:lnTo>
                  <a:pt x="853" y="688"/>
                </a:lnTo>
                <a:lnTo>
                  <a:pt x="839" y="687"/>
                </a:lnTo>
                <a:lnTo>
                  <a:pt x="826" y="686"/>
                </a:lnTo>
                <a:lnTo>
                  <a:pt x="813" y="686"/>
                </a:lnTo>
                <a:lnTo>
                  <a:pt x="800" y="685"/>
                </a:lnTo>
                <a:lnTo>
                  <a:pt x="787" y="685"/>
                </a:lnTo>
                <a:lnTo>
                  <a:pt x="772" y="685"/>
                </a:lnTo>
                <a:lnTo>
                  <a:pt x="758" y="684"/>
                </a:lnTo>
                <a:lnTo>
                  <a:pt x="745" y="684"/>
                </a:lnTo>
                <a:lnTo>
                  <a:pt x="733" y="683"/>
                </a:lnTo>
                <a:lnTo>
                  <a:pt x="723" y="683"/>
                </a:lnTo>
                <a:lnTo>
                  <a:pt x="707" y="681"/>
                </a:lnTo>
                <a:lnTo>
                  <a:pt x="692" y="680"/>
                </a:lnTo>
                <a:lnTo>
                  <a:pt x="665" y="678"/>
                </a:lnTo>
                <a:lnTo>
                  <a:pt x="638" y="676"/>
                </a:lnTo>
                <a:lnTo>
                  <a:pt x="609" y="672"/>
                </a:lnTo>
                <a:lnTo>
                  <a:pt x="582" y="669"/>
                </a:lnTo>
                <a:lnTo>
                  <a:pt x="556" y="664"/>
                </a:lnTo>
                <a:lnTo>
                  <a:pt x="531" y="660"/>
                </a:lnTo>
                <a:lnTo>
                  <a:pt x="504" y="655"/>
                </a:lnTo>
                <a:lnTo>
                  <a:pt x="477" y="653"/>
                </a:lnTo>
                <a:lnTo>
                  <a:pt x="465" y="651"/>
                </a:lnTo>
                <a:lnTo>
                  <a:pt x="452" y="649"/>
                </a:lnTo>
                <a:lnTo>
                  <a:pt x="440" y="645"/>
                </a:lnTo>
                <a:lnTo>
                  <a:pt x="427" y="643"/>
                </a:lnTo>
                <a:lnTo>
                  <a:pt x="414" y="639"/>
                </a:lnTo>
                <a:lnTo>
                  <a:pt x="402" y="637"/>
                </a:lnTo>
                <a:lnTo>
                  <a:pt x="399" y="636"/>
                </a:lnTo>
                <a:lnTo>
                  <a:pt x="392" y="635"/>
                </a:lnTo>
                <a:lnTo>
                  <a:pt x="389" y="635"/>
                </a:lnTo>
                <a:lnTo>
                  <a:pt x="386" y="635"/>
                </a:lnTo>
                <a:lnTo>
                  <a:pt x="385" y="636"/>
                </a:lnTo>
                <a:lnTo>
                  <a:pt x="385" y="637"/>
                </a:lnTo>
                <a:lnTo>
                  <a:pt x="395" y="641"/>
                </a:lnTo>
                <a:lnTo>
                  <a:pt x="405" y="643"/>
                </a:lnTo>
                <a:lnTo>
                  <a:pt x="417" y="645"/>
                </a:lnTo>
                <a:lnTo>
                  <a:pt x="429" y="647"/>
                </a:lnTo>
                <a:lnTo>
                  <a:pt x="443" y="651"/>
                </a:lnTo>
                <a:lnTo>
                  <a:pt x="455" y="654"/>
                </a:lnTo>
                <a:lnTo>
                  <a:pt x="469" y="656"/>
                </a:lnTo>
                <a:lnTo>
                  <a:pt x="483" y="659"/>
                </a:lnTo>
                <a:lnTo>
                  <a:pt x="509" y="663"/>
                </a:lnTo>
                <a:lnTo>
                  <a:pt x="536" y="667"/>
                </a:lnTo>
                <a:lnTo>
                  <a:pt x="562" y="670"/>
                </a:lnTo>
                <a:lnTo>
                  <a:pt x="590" y="674"/>
                </a:lnTo>
                <a:lnTo>
                  <a:pt x="617" y="677"/>
                </a:lnTo>
                <a:lnTo>
                  <a:pt x="643" y="679"/>
                </a:lnTo>
                <a:lnTo>
                  <a:pt x="671" y="683"/>
                </a:lnTo>
                <a:lnTo>
                  <a:pt x="698" y="685"/>
                </a:lnTo>
                <a:lnTo>
                  <a:pt x="712" y="686"/>
                </a:lnTo>
                <a:lnTo>
                  <a:pt x="725" y="686"/>
                </a:lnTo>
                <a:lnTo>
                  <a:pt x="739" y="686"/>
                </a:lnTo>
                <a:lnTo>
                  <a:pt x="752" y="686"/>
                </a:lnTo>
                <a:lnTo>
                  <a:pt x="768" y="688"/>
                </a:lnTo>
                <a:lnTo>
                  <a:pt x="783" y="688"/>
                </a:lnTo>
                <a:lnTo>
                  <a:pt x="798" y="689"/>
                </a:lnTo>
                <a:lnTo>
                  <a:pt x="814" y="689"/>
                </a:lnTo>
                <a:lnTo>
                  <a:pt x="846" y="691"/>
                </a:lnTo>
                <a:lnTo>
                  <a:pt x="878" y="691"/>
                </a:lnTo>
                <a:lnTo>
                  <a:pt x="910" y="691"/>
                </a:lnTo>
                <a:lnTo>
                  <a:pt x="943" y="691"/>
                </a:lnTo>
                <a:lnTo>
                  <a:pt x="932" y="688"/>
                </a:lnTo>
                <a:lnTo>
                  <a:pt x="922" y="688"/>
                </a:lnTo>
                <a:lnTo>
                  <a:pt x="912" y="688"/>
                </a:lnTo>
                <a:lnTo>
                  <a:pt x="902" y="688"/>
                </a:lnTo>
                <a:lnTo>
                  <a:pt x="906" y="688"/>
                </a:lnTo>
                <a:lnTo>
                  <a:pt x="902" y="688"/>
                </a:lnTo>
                <a:close/>
                <a:moveTo>
                  <a:pt x="925" y="23"/>
                </a:moveTo>
                <a:lnTo>
                  <a:pt x="922" y="23"/>
                </a:lnTo>
                <a:lnTo>
                  <a:pt x="915" y="23"/>
                </a:lnTo>
                <a:lnTo>
                  <a:pt x="911" y="23"/>
                </a:lnTo>
                <a:lnTo>
                  <a:pt x="907" y="21"/>
                </a:lnTo>
                <a:lnTo>
                  <a:pt x="912" y="21"/>
                </a:lnTo>
                <a:lnTo>
                  <a:pt x="914" y="20"/>
                </a:lnTo>
                <a:lnTo>
                  <a:pt x="919" y="21"/>
                </a:lnTo>
                <a:lnTo>
                  <a:pt x="922" y="20"/>
                </a:lnTo>
                <a:lnTo>
                  <a:pt x="924" y="21"/>
                </a:lnTo>
                <a:lnTo>
                  <a:pt x="925" y="21"/>
                </a:lnTo>
                <a:lnTo>
                  <a:pt x="925" y="22"/>
                </a:lnTo>
                <a:lnTo>
                  <a:pt x="925" y="23"/>
                </a:lnTo>
                <a:lnTo>
                  <a:pt x="929" y="23"/>
                </a:lnTo>
                <a:lnTo>
                  <a:pt x="931" y="23"/>
                </a:lnTo>
                <a:lnTo>
                  <a:pt x="929" y="23"/>
                </a:lnTo>
                <a:lnTo>
                  <a:pt x="925" y="23"/>
                </a:lnTo>
                <a:lnTo>
                  <a:pt x="925" y="23"/>
                </a:lnTo>
                <a:lnTo>
                  <a:pt x="925" y="23"/>
                </a:lnTo>
                <a:close/>
                <a:moveTo>
                  <a:pt x="1061" y="546"/>
                </a:moveTo>
                <a:lnTo>
                  <a:pt x="1062" y="544"/>
                </a:lnTo>
                <a:lnTo>
                  <a:pt x="1061" y="543"/>
                </a:lnTo>
                <a:lnTo>
                  <a:pt x="1062" y="544"/>
                </a:lnTo>
                <a:lnTo>
                  <a:pt x="1061" y="546"/>
                </a:lnTo>
                <a:lnTo>
                  <a:pt x="1061" y="546"/>
                </a:lnTo>
                <a:lnTo>
                  <a:pt x="1061" y="546"/>
                </a:lnTo>
                <a:close/>
                <a:moveTo>
                  <a:pt x="1592" y="527"/>
                </a:moveTo>
                <a:lnTo>
                  <a:pt x="1570" y="530"/>
                </a:lnTo>
                <a:lnTo>
                  <a:pt x="1546" y="535"/>
                </a:lnTo>
                <a:lnTo>
                  <a:pt x="1523" y="538"/>
                </a:lnTo>
                <a:lnTo>
                  <a:pt x="1500" y="542"/>
                </a:lnTo>
                <a:lnTo>
                  <a:pt x="1489" y="543"/>
                </a:lnTo>
                <a:lnTo>
                  <a:pt x="1477" y="545"/>
                </a:lnTo>
                <a:lnTo>
                  <a:pt x="1466" y="546"/>
                </a:lnTo>
                <a:lnTo>
                  <a:pt x="1455" y="546"/>
                </a:lnTo>
                <a:lnTo>
                  <a:pt x="1452" y="546"/>
                </a:lnTo>
                <a:lnTo>
                  <a:pt x="1450" y="546"/>
                </a:lnTo>
                <a:lnTo>
                  <a:pt x="1448" y="544"/>
                </a:lnTo>
                <a:lnTo>
                  <a:pt x="1448" y="542"/>
                </a:lnTo>
                <a:lnTo>
                  <a:pt x="1457" y="539"/>
                </a:lnTo>
                <a:lnTo>
                  <a:pt x="1467" y="538"/>
                </a:lnTo>
                <a:lnTo>
                  <a:pt x="1490" y="536"/>
                </a:lnTo>
                <a:lnTo>
                  <a:pt x="1513" y="533"/>
                </a:lnTo>
                <a:lnTo>
                  <a:pt x="1536" y="529"/>
                </a:lnTo>
                <a:lnTo>
                  <a:pt x="1558" y="526"/>
                </a:lnTo>
                <a:lnTo>
                  <a:pt x="1581" y="522"/>
                </a:lnTo>
                <a:lnTo>
                  <a:pt x="1603" y="520"/>
                </a:lnTo>
                <a:lnTo>
                  <a:pt x="1624" y="518"/>
                </a:lnTo>
                <a:lnTo>
                  <a:pt x="1646" y="518"/>
                </a:lnTo>
                <a:lnTo>
                  <a:pt x="1632" y="520"/>
                </a:lnTo>
                <a:lnTo>
                  <a:pt x="1620" y="523"/>
                </a:lnTo>
                <a:lnTo>
                  <a:pt x="1606" y="526"/>
                </a:lnTo>
                <a:lnTo>
                  <a:pt x="1592" y="527"/>
                </a:lnTo>
                <a:lnTo>
                  <a:pt x="1581" y="529"/>
                </a:lnTo>
                <a:lnTo>
                  <a:pt x="1587" y="528"/>
                </a:lnTo>
                <a:lnTo>
                  <a:pt x="1596" y="527"/>
                </a:lnTo>
                <a:lnTo>
                  <a:pt x="1592" y="527"/>
                </a:lnTo>
                <a:close/>
                <a:moveTo>
                  <a:pt x="1653" y="515"/>
                </a:moveTo>
                <a:lnTo>
                  <a:pt x="1665" y="513"/>
                </a:lnTo>
                <a:lnTo>
                  <a:pt x="1677" y="512"/>
                </a:lnTo>
                <a:lnTo>
                  <a:pt x="1687" y="511"/>
                </a:lnTo>
                <a:lnTo>
                  <a:pt x="1697" y="512"/>
                </a:lnTo>
                <a:lnTo>
                  <a:pt x="1688" y="513"/>
                </a:lnTo>
                <a:lnTo>
                  <a:pt x="1678" y="515"/>
                </a:lnTo>
                <a:lnTo>
                  <a:pt x="1665" y="517"/>
                </a:lnTo>
                <a:lnTo>
                  <a:pt x="1653" y="515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8778870" y="3619280"/>
            <a:ext cx="260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dirty="0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PART 01</a:t>
            </a:r>
            <a:endParaRPr lang="zh-CN" altLang="en-US" sz="3600" b="1" dirty="0">
              <a:solidFill>
                <a:srgbClr val="3566A7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332016" y="4354525"/>
            <a:ext cx="4044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点击添加标题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172145" y="5174548"/>
            <a:ext cx="5285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The only people for me are The only people for me The only people for me are The only people for me are the mad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ones,the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ones who are  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1122369" y="6143403"/>
            <a:ext cx="183831" cy="45721"/>
            <a:chOff x="858982" y="-471361"/>
            <a:chExt cx="183831" cy="45721"/>
          </a:xfrm>
        </p:grpSpPr>
        <p:sp>
          <p:nvSpPr>
            <p:cNvPr id="31" name="矩形 30"/>
            <p:cNvSpPr/>
            <p:nvPr/>
          </p:nvSpPr>
          <p:spPr>
            <a:xfrm>
              <a:off x="858982" y="-471359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28038" y="-471360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97094" y="-471361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0" y="0"/>
            <a:ext cx="11936882" cy="5536585"/>
            <a:chOff x="28574" y="-87073"/>
            <a:chExt cx="8232774" cy="4148142"/>
          </a:xfrm>
          <a:blipFill>
            <a:blip r:embed="rId3"/>
            <a:stretch>
              <a:fillRect l="-50000"/>
            </a:stretch>
          </a:blipFill>
        </p:grpSpPr>
        <p:sp>
          <p:nvSpPr>
            <p:cNvPr id="36" name="Freeform 30"/>
            <p:cNvSpPr>
              <a:spLocks noEditPoints="1"/>
            </p:cNvSpPr>
            <p:nvPr/>
          </p:nvSpPr>
          <p:spPr bwMode="auto">
            <a:xfrm>
              <a:off x="28574" y="-87073"/>
              <a:ext cx="7980361" cy="4148142"/>
            </a:xfrm>
            <a:custGeom>
              <a:avLst/>
              <a:gdLst>
                <a:gd name="T0" fmla="*/ 543 w 567"/>
                <a:gd name="T1" fmla="*/ 3 h 293"/>
                <a:gd name="T2" fmla="*/ 535 w 567"/>
                <a:gd name="T3" fmla="*/ 4 h 293"/>
                <a:gd name="T4" fmla="*/ 522 w 567"/>
                <a:gd name="T5" fmla="*/ 13 h 293"/>
                <a:gd name="T6" fmla="*/ 517 w 567"/>
                <a:gd name="T7" fmla="*/ 15 h 293"/>
                <a:gd name="T8" fmla="*/ 497 w 567"/>
                <a:gd name="T9" fmla="*/ 22 h 293"/>
                <a:gd name="T10" fmla="*/ 470 w 567"/>
                <a:gd name="T11" fmla="*/ 34 h 293"/>
                <a:gd name="T12" fmla="*/ 469 w 567"/>
                <a:gd name="T13" fmla="*/ 24 h 293"/>
                <a:gd name="T14" fmla="*/ 477 w 567"/>
                <a:gd name="T15" fmla="*/ 18 h 293"/>
                <a:gd name="T16" fmla="*/ 498 w 567"/>
                <a:gd name="T17" fmla="*/ 7 h 293"/>
                <a:gd name="T18" fmla="*/ 491 w 567"/>
                <a:gd name="T19" fmla="*/ 5 h 293"/>
                <a:gd name="T20" fmla="*/ 308 w 567"/>
                <a:gd name="T21" fmla="*/ 10 h 293"/>
                <a:gd name="T22" fmla="*/ 93 w 567"/>
                <a:gd name="T23" fmla="*/ 7 h 293"/>
                <a:gd name="T24" fmla="*/ 33 w 567"/>
                <a:gd name="T25" fmla="*/ 33 h 293"/>
                <a:gd name="T26" fmla="*/ 13 w 567"/>
                <a:gd name="T27" fmla="*/ 112 h 293"/>
                <a:gd name="T28" fmla="*/ 23 w 567"/>
                <a:gd name="T29" fmla="*/ 117 h 293"/>
                <a:gd name="T30" fmla="*/ 0 w 567"/>
                <a:gd name="T31" fmla="*/ 125 h 293"/>
                <a:gd name="T32" fmla="*/ 44 w 567"/>
                <a:gd name="T33" fmla="*/ 279 h 293"/>
                <a:gd name="T34" fmla="*/ 79 w 567"/>
                <a:gd name="T35" fmla="*/ 293 h 293"/>
                <a:gd name="T36" fmla="*/ 105 w 567"/>
                <a:gd name="T37" fmla="*/ 276 h 293"/>
                <a:gd name="T38" fmla="*/ 122 w 567"/>
                <a:gd name="T39" fmla="*/ 241 h 293"/>
                <a:gd name="T40" fmla="*/ 157 w 567"/>
                <a:gd name="T41" fmla="*/ 237 h 293"/>
                <a:gd name="T42" fmla="*/ 195 w 567"/>
                <a:gd name="T43" fmla="*/ 211 h 293"/>
                <a:gd name="T44" fmla="*/ 211 w 567"/>
                <a:gd name="T45" fmla="*/ 176 h 293"/>
                <a:gd name="T46" fmla="*/ 263 w 567"/>
                <a:gd name="T47" fmla="*/ 113 h 293"/>
                <a:gd name="T48" fmla="*/ 300 w 567"/>
                <a:gd name="T49" fmla="*/ 82 h 293"/>
                <a:gd name="T50" fmla="*/ 335 w 567"/>
                <a:gd name="T51" fmla="*/ 64 h 293"/>
                <a:gd name="T52" fmla="*/ 357 w 567"/>
                <a:gd name="T53" fmla="*/ 56 h 293"/>
                <a:gd name="T54" fmla="*/ 360 w 567"/>
                <a:gd name="T55" fmla="*/ 63 h 293"/>
                <a:gd name="T56" fmla="*/ 328 w 567"/>
                <a:gd name="T57" fmla="*/ 79 h 293"/>
                <a:gd name="T58" fmla="*/ 339 w 567"/>
                <a:gd name="T59" fmla="*/ 88 h 293"/>
                <a:gd name="T60" fmla="*/ 380 w 567"/>
                <a:gd name="T61" fmla="*/ 60 h 293"/>
                <a:gd name="T62" fmla="*/ 397 w 567"/>
                <a:gd name="T63" fmla="*/ 43 h 293"/>
                <a:gd name="T64" fmla="*/ 416 w 567"/>
                <a:gd name="T65" fmla="*/ 25 h 293"/>
                <a:gd name="T66" fmla="*/ 415 w 567"/>
                <a:gd name="T67" fmla="*/ 31 h 293"/>
                <a:gd name="T68" fmla="*/ 409 w 567"/>
                <a:gd name="T69" fmla="*/ 37 h 293"/>
                <a:gd name="T70" fmla="*/ 421 w 567"/>
                <a:gd name="T71" fmla="*/ 54 h 293"/>
                <a:gd name="T72" fmla="*/ 416 w 567"/>
                <a:gd name="T73" fmla="*/ 79 h 293"/>
                <a:gd name="T74" fmla="*/ 444 w 567"/>
                <a:gd name="T75" fmla="*/ 83 h 293"/>
                <a:gd name="T76" fmla="*/ 407 w 567"/>
                <a:gd name="T77" fmla="*/ 97 h 293"/>
                <a:gd name="T78" fmla="*/ 451 w 567"/>
                <a:gd name="T79" fmla="*/ 87 h 293"/>
                <a:gd name="T80" fmla="*/ 445 w 567"/>
                <a:gd name="T81" fmla="*/ 83 h 293"/>
                <a:gd name="T82" fmla="*/ 458 w 567"/>
                <a:gd name="T83" fmla="*/ 55 h 293"/>
                <a:gd name="T84" fmla="*/ 475 w 567"/>
                <a:gd name="T85" fmla="*/ 34 h 293"/>
                <a:gd name="T86" fmla="*/ 488 w 567"/>
                <a:gd name="T87" fmla="*/ 31 h 293"/>
                <a:gd name="T88" fmla="*/ 506 w 567"/>
                <a:gd name="T89" fmla="*/ 31 h 293"/>
                <a:gd name="T90" fmla="*/ 527 w 567"/>
                <a:gd name="T91" fmla="*/ 22 h 293"/>
                <a:gd name="T92" fmla="*/ 557 w 567"/>
                <a:gd name="T93" fmla="*/ 8 h 293"/>
                <a:gd name="T94" fmla="*/ 479 w 567"/>
                <a:gd name="T95" fmla="*/ 13 h 293"/>
                <a:gd name="T96" fmla="*/ 465 w 567"/>
                <a:gd name="T97" fmla="*/ 19 h 293"/>
                <a:gd name="T98" fmla="*/ 119 w 567"/>
                <a:gd name="T99" fmla="*/ 9 h 293"/>
                <a:gd name="T100" fmla="*/ 119 w 567"/>
                <a:gd name="T101" fmla="*/ 9 h 293"/>
                <a:gd name="T102" fmla="*/ 275 w 567"/>
                <a:gd name="T103" fmla="*/ 43 h 293"/>
                <a:gd name="T104" fmla="*/ 294 w 567"/>
                <a:gd name="T105" fmla="*/ 38 h 293"/>
                <a:gd name="T106" fmla="*/ 288 w 567"/>
                <a:gd name="T107" fmla="*/ 45 h 293"/>
                <a:gd name="T108" fmla="*/ 289 w 567"/>
                <a:gd name="T109" fmla="*/ 33 h 293"/>
                <a:gd name="T110" fmla="*/ 287 w 567"/>
                <a:gd name="T111" fmla="*/ 20 h 293"/>
                <a:gd name="T112" fmla="*/ 302 w 567"/>
                <a:gd name="T113" fmla="*/ 31 h 293"/>
                <a:gd name="T114" fmla="*/ 367 w 567"/>
                <a:gd name="T115" fmla="*/ 62 h 293"/>
                <a:gd name="T116" fmla="*/ 379 w 567"/>
                <a:gd name="T117" fmla="*/ 53 h 293"/>
                <a:gd name="T118" fmla="*/ 419 w 567"/>
                <a:gd name="T119" fmla="*/ 40 h 293"/>
                <a:gd name="T120" fmla="*/ 430 w 567"/>
                <a:gd name="T121" fmla="*/ 31 h 293"/>
                <a:gd name="T122" fmla="*/ 457 w 567"/>
                <a:gd name="T123" fmla="*/ 20 h 293"/>
                <a:gd name="T124" fmla="*/ 457 w 567"/>
                <a:gd name="T125" fmla="*/ 1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7" h="293">
                  <a:moveTo>
                    <a:pt x="567" y="6"/>
                  </a:moveTo>
                  <a:cubicBezTo>
                    <a:pt x="566" y="0"/>
                    <a:pt x="559" y="4"/>
                    <a:pt x="555" y="3"/>
                  </a:cubicBezTo>
                  <a:cubicBezTo>
                    <a:pt x="555" y="3"/>
                    <a:pt x="555" y="3"/>
                    <a:pt x="555" y="3"/>
                  </a:cubicBezTo>
                  <a:cubicBezTo>
                    <a:pt x="553" y="6"/>
                    <a:pt x="553" y="2"/>
                    <a:pt x="551" y="3"/>
                  </a:cubicBezTo>
                  <a:cubicBezTo>
                    <a:pt x="551" y="3"/>
                    <a:pt x="551" y="3"/>
                    <a:pt x="550" y="4"/>
                  </a:cubicBezTo>
                  <a:cubicBezTo>
                    <a:pt x="548" y="2"/>
                    <a:pt x="545" y="3"/>
                    <a:pt x="543" y="3"/>
                  </a:cubicBezTo>
                  <a:cubicBezTo>
                    <a:pt x="543" y="5"/>
                    <a:pt x="543" y="5"/>
                    <a:pt x="543" y="5"/>
                  </a:cubicBezTo>
                  <a:cubicBezTo>
                    <a:pt x="546" y="4"/>
                    <a:pt x="546" y="4"/>
                    <a:pt x="546" y="4"/>
                  </a:cubicBezTo>
                  <a:cubicBezTo>
                    <a:pt x="547" y="8"/>
                    <a:pt x="543" y="7"/>
                    <a:pt x="541" y="10"/>
                  </a:cubicBezTo>
                  <a:cubicBezTo>
                    <a:pt x="539" y="10"/>
                    <a:pt x="536" y="12"/>
                    <a:pt x="534" y="10"/>
                  </a:cubicBezTo>
                  <a:cubicBezTo>
                    <a:pt x="535" y="8"/>
                    <a:pt x="538" y="7"/>
                    <a:pt x="538" y="5"/>
                  </a:cubicBezTo>
                  <a:cubicBezTo>
                    <a:pt x="537" y="5"/>
                    <a:pt x="536" y="4"/>
                    <a:pt x="535" y="4"/>
                  </a:cubicBezTo>
                  <a:cubicBezTo>
                    <a:pt x="535" y="5"/>
                    <a:pt x="535" y="5"/>
                    <a:pt x="535" y="5"/>
                  </a:cubicBezTo>
                  <a:cubicBezTo>
                    <a:pt x="534" y="7"/>
                    <a:pt x="532" y="6"/>
                    <a:pt x="531" y="7"/>
                  </a:cubicBezTo>
                  <a:cubicBezTo>
                    <a:pt x="529" y="3"/>
                    <a:pt x="529" y="3"/>
                    <a:pt x="529" y="3"/>
                  </a:cubicBezTo>
                  <a:cubicBezTo>
                    <a:pt x="527" y="3"/>
                    <a:pt x="528" y="7"/>
                    <a:pt x="526" y="8"/>
                  </a:cubicBezTo>
                  <a:cubicBezTo>
                    <a:pt x="525" y="8"/>
                    <a:pt x="524" y="11"/>
                    <a:pt x="523" y="9"/>
                  </a:cubicBezTo>
                  <a:cubicBezTo>
                    <a:pt x="523" y="10"/>
                    <a:pt x="521" y="11"/>
                    <a:pt x="522" y="13"/>
                  </a:cubicBezTo>
                  <a:cubicBezTo>
                    <a:pt x="523" y="12"/>
                    <a:pt x="523" y="12"/>
                    <a:pt x="523" y="12"/>
                  </a:cubicBezTo>
                  <a:cubicBezTo>
                    <a:pt x="524" y="13"/>
                    <a:pt x="526" y="12"/>
                    <a:pt x="526" y="14"/>
                  </a:cubicBezTo>
                  <a:cubicBezTo>
                    <a:pt x="526" y="15"/>
                    <a:pt x="526" y="16"/>
                    <a:pt x="525" y="16"/>
                  </a:cubicBezTo>
                  <a:cubicBezTo>
                    <a:pt x="522" y="17"/>
                    <a:pt x="520" y="19"/>
                    <a:pt x="517" y="20"/>
                  </a:cubicBezTo>
                  <a:cubicBezTo>
                    <a:pt x="515" y="20"/>
                    <a:pt x="513" y="22"/>
                    <a:pt x="512" y="21"/>
                  </a:cubicBezTo>
                  <a:cubicBezTo>
                    <a:pt x="513" y="19"/>
                    <a:pt x="514" y="15"/>
                    <a:pt x="517" y="15"/>
                  </a:cubicBezTo>
                  <a:cubicBezTo>
                    <a:pt x="519" y="14"/>
                    <a:pt x="519" y="12"/>
                    <a:pt x="519" y="10"/>
                  </a:cubicBezTo>
                  <a:cubicBezTo>
                    <a:pt x="516" y="9"/>
                    <a:pt x="515" y="11"/>
                    <a:pt x="513" y="13"/>
                  </a:cubicBezTo>
                  <a:cubicBezTo>
                    <a:pt x="511" y="13"/>
                    <a:pt x="509" y="13"/>
                    <a:pt x="508" y="13"/>
                  </a:cubicBezTo>
                  <a:cubicBezTo>
                    <a:pt x="507" y="13"/>
                    <a:pt x="508" y="11"/>
                    <a:pt x="507" y="10"/>
                  </a:cubicBezTo>
                  <a:cubicBezTo>
                    <a:pt x="505" y="12"/>
                    <a:pt x="504" y="18"/>
                    <a:pt x="499" y="17"/>
                  </a:cubicBezTo>
                  <a:cubicBezTo>
                    <a:pt x="500" y="19"/>
                    <a:pt x="499" y="21"/>
                    <a:pt x="497" y="22"/>
                  </a:cubicBezTo>
                  <a:cubicBezTo>
                    <a:pt x="494" y="22"/>
                    <a:pt x="492" y="24"/>
                    <a:pt x="489" y="24"/>
                  </a:cubicBezTo>
                  <a:cubicBezTo>
                    <a:pt x="485" y="27"/>
                    <a:pt x="480" y="28"/>
                    <a:pt x="477" y="32"/>
                  </a:cubicBezTo>
                  <a:cubicBezTo>
                    <a:pt x="477" y="31"/>
                    <a:pt x="477" y="31"/>
                    <a:pt x="477" y="31"/>
                  </a:cubicBezTo>
                  <a:cubicBezTo>
                    <a:pt x="477" y="31"/>
                    <a:pt x="477" y="30"/>
                    <a:pt x="477" y="30"/>
                  </a:cubicBezTo>
                  <a:cubicBezTo>
                    <a:pt x="476" y="30"/>
                    <a:pt x="476" y="29"/>
                    <a:pt x="475" y="29"/>
                  </a:cubicBezTo>
                  <a:cubicBezTo>
                    <a:pt x="473" y="30"/>
                    <a:pt x="471" y="31"/>
                    <a:pt x="470" y="34"/>
                  </a:cubicBezTo>
                  <a:cubicBezTo>
                    <a:pt x="469" y="34"/>
                    <a:pt x="467" y="34"/>
                    <a:pt x="466" y="34"/>
                  </a:cubicBezTo>
                  <a:cubicBezTo>
                    <a:pt x="465" y="30"/>
                    <a:pt x="468" y="29"/>
                    <a:pt x="468" y="26"/>
                  </a:cubicBezTo>
                  <a:cubicBezTo>
                    <a:pt x="467" y="28"/>
                    <a:pt x="466" y="26"/>
                    <a:pt x="465" y="27"/>
                  </a:cubicBezTo>
                  <a:cubicBezTo>
                    <a:pt x="465" y="27"/>
                    <a:pt x="465" y="27"/>
                    <a:pt x="465" y="26"/>
                  </a:cubicBezTo>
                  <a:cubicBezTo>
                    <a:pt x="466" y="26"/>
                    <a:pt x="468" y="23"/>
                    <a:pt x="469" y="25"/>
                  </a:cubicBezTo>
                  <a:cubicBezTo>
                    <a:pt x="469" y="24"/>
                    <a:pt x="469" y="24"/>
                    <a:pt x="469" y="24"/>
                  </a:cubicBezTo>
                  <a:cubicBezTo>
                    <a:pt x="470" y="24"/>
                    <a:pt x="470" y="23"/>
                    <a:pt x="471" y="23"/>
                  </a:cubicBezTo>
                  <a:cubicBezTo>
                    <a:pt x="472" y="24"/>
                    <a:pt x="470" y="25"/>
                    <a:pt x="470" y="26"/>
                  </a:cubicBezTo>
                  <a:cubicBezTo>
                    <a:pt x="471" y="28"/>
                    <a:pt x="473" y="24"/>
                    <a:pt x="474" y="27"/>
                  </a:cubicBezTo>
                  <a:cubicBezTo>
                    <a:pt x="476" y="26"/>
                    <a:pt x="478" y="23"/>
                    <a:pt x="479" y="21"/>
                  </a:cubicBezTo>
                  <a:cubicBezTo>
                    <a:pt x="478" y="21"/>
                    <a:pt x="478" y="21"/>
                    <a:pt x="478" y="21"/>
                  </a:cubicBezTo>
                  <a:cubicBezTo>
                    <a:pt x="477" y="20"/>
                    <a:pt x="477" y="19"/>
                    <a:pt x="477" y="18"/>
                  </a:cubicBezTo>
                  <a:cubicBezTo>
                    <a:pt x="478" y="18"/>
                    <a:pt x="478" y="18"/>
                    <a:pt x="478" y="18"/>
                  </a:cubicBezTo>
                  <a:cubicBezTo>
                    <a:pt x="478" y="17"/>
                    <a:pt x="478" y="17"/>
                    <a:pt x="478" y="17"/>
                  </a:cubicBezTo>
                  <a:cubicBezTo>
                    <a:pt x="481" y="15"/>
                    <a:pt x="483" y="12"/>
                    <a:pt x="487" y="14"/>
                  </a:cubicBezTo>
                  <a:cubicBezTo>
                    <a:pt x="490" y="12"/>
                    <a:pt x="492" y="18"/>
                    <a:pt x="495" y="15"/>
                  </a:cubicBezTo>
                  <a:cubicBezTo>
                    <a:pt x="495" y="13"/>
                    <a:pt x="495" y="13"/>
                    <a:pt x="495" y="13"/>
                  </a:cubicBezTo>
                  <a:cubicBezTo>
                    <a:pt x="495" y="11"/>
                    <a:pt x="497" y="9"/>
                    <a:pt x="498" y="7"/>
                  </a:cubicBezTo>
                  <a:cubicBezTo>
                    <a:pt x="498" y="7"/>
                    <a:pt x="498" y="7"/>
                    <a:pt x="498" y="7"/>
                  </a:cubicBezTo>
                  <a:cubicBezTo>
                    <a:pt x="498" y="5"/>
                    <a:pt x="499" y="6"/>
                    <a:pt x="500" y="5"/>
                  </a:cubicBezTo>
                  <a:cubicBezTo>
                    <a:pt x="500" y="6"/>
                    <a:pt x="500" y="6"/>
                    <a:pt x="501" y="7"/>
                  </a:cubicBezTo>
                  <a:cubicBezTo>
                    <a:pt x="504" y="7"/>
                    <a:pt x="506" y="4"/>
                    <a:pt x="508" y="3"/>
                  </a:cubicBezTo>
                  <a:cubicBezTo>
                    <a:pt x="491" y="3"/>
                    <a:pt x="491" y="3"/>
                    <a:pt x="491" y="3"/>
                  </a:cubicBezTo>
                  <a:cubicBezTo>
                    <a:pt x="492" y="3"/>
                    <a:pt x="491" y="4"/>
                    <a:pt x="491" y="5"/>
                  </a:cubicBezTo>
                  <a:cubicBezTo>
                    <a:pt x="490" y="6"/>
                    <a:pt x="490" y="9"/>
                    <a:pt x="488" y="8"/>
                  </a:cubicBezTo>
                  <a:cubicBezTo>
                    <a:pt x="485" y="10"/>
                    <a:pt x="484" y="5"/>
                    <a:pt x="481" y="7"/>
                  </a:cubicBezTo>
                  <a:cubicBezTo>
                    <a:pt x="480" y="6"/>
                    <a:pt x="479" y="4"/>
                    <a:pt x="480" y="3"/>
                  </a:cubicBezTo>
                  <a:cubicBezTo>
                    <a:pt x="313" y="3"/>
                    <a:pt x="313" y="3"/>
                    <a:pt x="313" y="3"/>
                  </a:cubicBezTo>
                  <a:cubicBezTo>
                    <a:pt x="313" y="3"/>
                    <a:pt x="313" y="3"/>
                    <a:pt x="313" y="3"/>
                  </a:cubicBezTo>
                  <a:cubicBezTo>
                    <a:pt x="311" y="5"/>
                    <a:pt x="309" y="7"/>
                    <a:pt x="308" y="10"/>
                  </a:cubicBezTo>
                  <a:cubicBezTo>
                    <a:pt x="306" y="8"/>
                    <a:pt x="305" y="13"/>
                    <a:pt x="302" y="11"/>
                  </a:cubicBezTo>
                  <a:cubicBezTo>
                    <a:pt x="305" y="8"/>
                    <a:pt x="308" y="7"/>
                    <a:pt x="308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6"/>
                    <a:pt x="95" y="6"/>
                    <a:pt x="93" y="7"/>
                  </a:cubicBezTo>
                  <a:cubicBezTo>
                    <a:pt x="90" y="10"/>
                    <a:pt x="85" y="12"/>
                    <a:pt x="82" y="14"/>
                  </a:cubicBezTo>
                  <a:cubicBezTo>
                    <a:pt x="77" y="19"/>
                    <a:pt x="70" y="20"/>
                    <a:pt x="65" y="25"/>
                  </a:cubicBezTo>
                  <a:cubicBezTo>
                    <a:pt x="61" y="24"/>
                    <a:pt x="56" y="29"/>
                    <a:pt x="53" y="25"/>
                  </a:cubicBezTo>
                  <a:cubicBezTo>
                    <a:pt x="48" y="22"/>
                    <a:pt x="46" y="27"/>
                    <a:pt x="42" y="29"/>
                  </a:cubicBezTo>
                  <a:cubicBezTo>
                    <a:pt x="40" y="31"/>
                    <a:pt x="36" y="30"/>
                    <a:pt x="34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2" y="34"/>
                    <a:pt x="31" y="34"/>
                    <a:pt x="30" y="35"/>
                  </a:cubicBezTo>
                  <a:cubicBezTo>
                    <a:pt x="24" y="36"/>
                    <a:pt x="19" y="40"/>
                    <a:pt x="14" y="45"/>
                  </a:cubicBezTo>
                  <a:cubicBezTo>
                    <a:pt x="9" y="45"/>
                    <a:pt x="4" y="47"/>
                    <a:pt x="0" y="49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2" y="116"/>
                    <a:pt x="6" y="115"/>
                    <a:pt x="8" y="112"/>
                  </a:cubicBezTo>
                  <a:cubicBezTo>
                    <a:pt x="10" y="110"/>
                    <a:pt x="11" y="112"/>
                    <a:pt x="13" y="112"/>
                  </a:cubicBezTo>
                  <a:cubicBezTo>
                    <a:pt x="16" y="111"/>
                    <a:pt x="17" y="108"/>
                    <a:pt x="20" y="108"/>
                  </a:cubicBezTo>
                  <a:cubicBezTo>
                    <a:pt x="20" y="108"/>
                    <a:pt x="20" y="109"/>
                    <a:pt x="20" y="109"/>
                  </a:cubicBezTo>
                  <a:cubicBezTo>
                    <a:pt x="21" y="109"/>
                    <a:pt x="21" y="108"/>
                    <a:pt x="21" y="109"/>
                  </a:cubicBezTo>
                  <a:cubicBezTo>
                    <a:pt x="22" y="109"/>
                    <a:pt x="22" y="109"/>
                    <a:pt x="22" y="110"/>
                  </a:cubicBezTo>
                  <a:cubicBezTo>
                    <a:pt x="21" y="110"/>
                    <a:pt x="21" y="110"/>
                    <a:pt x="21" y="110"/>
                  </a:cubicBezTo>
                  <a:cubicBezTo>
                    <a:pt x="22" y="112"/>
                    <a:pt x="23" y="115"/>
                    <a:pt x="23" y="117"/>
                  </a:cubicBezTo>
                  <a:cubicBezTo>
                    <a:pt x="21" y="114"/>
                    <a:pt x="18" y="117"/>
                    <a:pt x="16" y="116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3" y="123"/>
                    <a:pt x="14" y="125"/>
                    <a:pt x="11" y="126"/>
                  </a:cubicBezTo>
                  <a:cubicBezTo>
                    <a:pt x="9" y="127"/>
                    <a:pt x="6" y="127"/>
                    <a:pt x="5" y="127"/>
                  </a:cubicBezTo>
                  <a:cubicBezTo>
                    <a:pt x="3" y="126"/>
                    <a:pt x="0" y="127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55"/>
                    <a:pt x="7" y="255"/>
                    <a:pt x="7" y="255"/>
                  </a:cubicBezTo>
                  <a:cubicBezTo>
                    <a:pt x="8" y="259"/>
                    <a:pt x="14" y="262"/>
                    <a:pt x="13" y="267"/>
                  </a:cubicBezTo>
                  <a:cubicBezTo>
                    <a:pt x="16" y="269"/>
                    <a:pt x="19" y="267"/>
                    <a:pt x="21" y="270"/>
                  </a:cubicBezTo>
                  <a:cubicBezTo>
                    <a:pt x="25" y="271"/>
                    <a:pt x="29" y="271"/>
                    <a:pt x="32" y="271"/>
                  </a:cubicBezTo>
                  <a:cubicBezTo>
                    <a:pt x="36" y="274"/>
                    <a:pt x="40" y="276"/>
                    <a:pt x="44" y="279"/>
                  </a:cubicBezTo>
                  <a:cubicBezTo>
                    <a:pt x="46" y="281"/>
                    <a:pt x="49" y="283"/>
                    <a:pt x="52" y="281"/>
                  </a:cubicBezTo>
                  <a:cubicBezTo>
                    <a:pt x="54" y="281"/>
                    <a:pt x="55" y="285"/>
                    <a:pt x="56" y="287"/>
                  </a:cubicBezTo>
                  <a:cubicBezTo>
                    <a:pt x="57" y="286"/>
                    <a:pt x="57" y="286"/>
                    <a:pt x="57" y="286"/>
                  </a:cubicBezTo>
                  <a:cubicBezTo>
                    <a:pt x="57" y="287"/>
                    <a:pt x="57" y="287"/>
                    <a:pt x="57" y="287"/>
                  </a:cubicBezTo>
                  <a:cubicBezTo>
                    <a:pt x="61" y="287"/>
                    <a:pt x="66" y="288"/>
                    <a:pt x="70" y="288"/>
                  </a:cubicBezTo>
                  <a:cubicBezTo>
                    <a:pt x="72" y="290"/>
                    <a:pt x="75" y="293"/>
                    <a:pt x="79" y="293"/>
                  </a:cubicBezTo>
                  <a:cubicBezTo>
                    <a:pt x="79" y="292"/>
                    <a:pt x="81" y="291"/>
                    <a:pt x="80" y="289"/>
                  </a:cubicBezTo>
                  <a:cubicBezTo>
                    <a:pt x="81" y="288"/>
                    <a:pt x="82" y="288"/>
                    <a:pt x="83" y="288"/>
                  </a:cubicBezTo>
                  <a:cubicBezTo>
                    <a:pt x="84" y="289"/>
                    <a:pt x="86" y="290"/>
                    <a:pt x="87" y="290"/>
                  </a:cubicBezTo>
                  <a:cubicBezTo>
                    <a:pt x="90" y="290"/>
                    <a:pt x="88" y="287"/>
                    <a:pt x="91" y="286"/>
                  </a:cubicBezTo>
                  <a:cubicBezTo>
                    <a:pt x="94" y="286"/>
                    <a:pt x="94" y="282"/>
                    <a:pt x="97" y="281"/>
                  </a:cubicBezTo>
                  <a:cubicBezTo>
                    <a:pt x="98" y="277"/>
                    <a:pt x="103" y="280"/>
                    <a:pt x="105" y="276"/>
                  </a:cubicBezTo>
                  <a:cubicBezTo>
                    <a:pt x="104" y="276"/>
                    <a:pt x="104" y="276"/>
                    <a:pt x="104" y="276"/>
                  </a:cubicBezTo>
                  <a:cubicBezTo>
                    <a:pt x="104" y="274"/>
                    <a:pt x="104" y="273"/>
                    <a:pt x="105" y="271"/>
                  </a:cubicBezTo>
                  <a:cubicBezTo>
                    <a:pt x="106" y="272"/>
                    <a:pt x="106" y="272"/>
                    <a:pt x="106" y="272"/>
                  </a:cubicBezTo>
                  <a:cubicBezTo>
                    <a:pt x="109" y="270"/>
                    <a:pt x="113" y="266"/>
                    <a:pt x="114" y="263"/>
                  </a:cubicBezTo>
                  <a:cubicBezTo>
                    <a:pt x="114" y="261"/>
                    <a:pt x="113" y="259"/>
                    <a:pt x="112" y="257"/>
                  </a:cubicBezTo>
                  <a:cubicBezTo>
                    <a:pt x="109" y="247"/>
                    <a:pt x="119" y="248"/>
                    <a:pt x="122" y="241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9" y="240"/>
                    <a:pt x="132" y="238"/>
                    <a:pt x="130" y="234"/>
                  </a:cubicBezTo>
                  <a:cubicBezTo>
                    <a:pt x="129" y="229"/>
                    <a:pt x="135" y="228"/>
                    <a:pt x="136" y="223"/>
                  </a:cubicBezTo>
                  <a:cubicBezTo>
                    <a:pt x="139" y="224"/>
                    <a:pt x="142" y="225"/>
                    <a:pt x="145" y="226"/>
                  </a:cubicBezTo>
                  <a:cubicBezTo>
                    <a:pt x="147" y="227"/>
                    <a:pt x="147" y="229"/>
                    <a:pt x="147" y="230"/>
                  </a:cubicBezTo>
                  <a:cubicBezTo>
                    <a:pt x="151" y="232"/>
                    <a:pt x="152" y="239"/>
                    <a:pt x="157" y="237"/>
                  </a:cubicBezTo>
                  <a:cubicBezTo>
                    <a:pt x="162" y="233"/>
                    <a:pt x="164" y="243"/>
                    <a:pt x="169" y="239"/>
                  </a:cubicBezTo>
                  <a:cubicBezTo>
                    <a:pt x="170" y="237"/>
                    <a:pt x="174" y="237"/>
                    <a:pt x="173" y="234"/>
                  </a:cubicBezTo>
                  <a:cubicBezTo>
                    <a:pt x="177" y="230"/>
                    <a:pt x="183" y="231"/>
                    <a:pt x="187" y="227"/>
                  </a:cubicBezTo>
                  <a:cubicBezTo>
                    <a:pt x="187" y="225"/>
                    <a:pt x="189" y="223"/>
                    <a:pt x="191" y="222"/>
                  </a:cubicBezTo>
                  <a:cubicBezTo>
                    <a:pt x="190" y="217"/>
                    <a:pt x="193" y="214"/>
                    <a:pt x="196" y="211"/>
                  </a:cubicBezTo>
                  <a:cubicBezTo>
                    <a:pt x="195" y="211"/>
                    <a:pt x="195" y="211"/>
                    <a:pt x="195" y="211"/>
                  </a:cubicBezTo>
                  <a:cubicBezTo>
                    <a:pt x="196" y="209"/>
                    <a:pt x="196" y="208"/>
                    <a:pt x="197" y="207"/>
                  </a:cubicBezTo>
                  <a:cubicBezTo>
                    <a:pt x="197" y="206"/>
                    <a:pt x="199" y="205"/>
                    <a:pt x="198" y="204"/>
                  </a:cubicBezTo>
                  <a:cubicBezTo>
                    <a:pt x="200" y="201"/>
                    <a:pt x="201" y="198"/>
                    <a:pt x="199" y="194"/>
                  </a:cubicBezTo>
                  <a:cubicBezTo>
                    <a:pt x="202" y="192"/>
                    <a:pt x="199" y="188"/>
                    <a:pt x="202" y="187"/>
                  </a:cubicBezTo>
                  <a:cubicBezTo>
                    <a:pt x="202" y="184"/>
                    <a:pt x="206" y="182"/>
                    <a:pt x="204" y="179"/>
                  </a:cubicBezTo>
                  <a:cubicBezTo>
                    <a:pt x="205" y="175"/>
                    <a:pt x="209" y="178"/>
                    <a:pt x="211" y="176"/>
                  </a:cubicBezTo>
                  <a:cubicBezTo>
                    <a:pt x="216" y="172"/>
                    <a:pt x="208" y="165"/>
                    <a:pt x="215" y="163"/>
                  </a:cubicBezTo>
                  <a:cubicBezTo>
                    <a:pt x="215" y="162"/>
                    <a:pt x="213" y="159"/>
                    <a:pt x="215" y="158"/>
                  </a:cubicBezTo>
                  <a:cubicBezTo>
                    <a:pt x="219" y="159"/>
                    <a:pt x="223" y="157"/>
                    <a:pt x="226" y="156"/>
                  </a:cubicBezTo>
                  <a:cubicBezTo>
                    <a:pt x="230" y="155"/>
                    <a:pt x="227" y="150"/>
                    <a:pt x="229" y="148"/>
                  </a:cubicBezTo>
                  <a:cubicBezTo>
                    <a:pt x="237" y="142"/>
                    <a:pt x="240" y="134"/>
                    <a:pt x="247" y="128"/>
                  </a:cubicBezTo>
                  <a:cubicBezTo>
                    <a:pt x="255" y="126"/>
                    <a:pt x="257" y="118"/>
                    <a:pt x="263" y="113"/>
                  </a:cubicBezTo>
                  <a:cubicBezTo>
                    <a:pt x="265" y="110"/>
                    <a:pt x="262" y="106"/>
                    <a:pt x="266" y="105"/>
                  </a:cubicBezTo>
                  <a:cubicBezTo>
                    <a:pt x="269" y="104"/>
                    <a:pt x="272" y="100"/>
                    <a:pt x="276" y="98"/>
                  </a:cubicBezTo>
                  <a:cubicBezTo>
                    <a:pt x="277" y="95"/>
                    <a:pt x="281" y="95"/>
                    <a:pt x="283" y="91"/>
                  </a:cubicBezTo>
                  <a:cubicBezTo>
                    <a:pt x="287" y="93"/>
                    <a:pt x="290" y="89"/>
                    <a:pt x="292" y="86"/>
                  </a:cubicBezTo>
                  <a:cubicBezTo>
                    <a:pt x="294" y="86"/>
                    <a:pt x="296" y="84"/>
                    <a:pt x="298" y="84"/>
                  </a:cubicBezTo>
                  <a:cubicBezTo>
                    <a:pt x="299" y="83"/>
                    <a:pt x="299" y="81"/>
                    <a:pt x="300" y="82"/>
                  </a:cubicBezTo>
                  <a:cubicBezTo>
                    <a:pt x="304" y="76"/>
                    <a:pt x="309" y="75"/>
                    <a:pt x="314" y="71"/>
                  </a:cubicBezTo>
                  <a:cubicBezTo>
                    <a:pt x="316" y="71"/>
                    <a:pt x="318" y="70"/>
                    <a:pt x="320" y="69"/>
                  </a:cubicBezTo>
                  <a:cubicBezTo>
                    <a:pt x="322" y="72"/>
                    <a:pt x="324" y="68"/>
                    <a:pt x="327" y="68"/>
                  </a:cubicBezTo>
                  <a:cubicBezTo>
                    <a:pt x="328" y="68"/>
                    <a:pt x="329" y="70"/>
                    <a:pt x="330" y="69"/>
                  </a:cubicBezTo>
                  <a:cubicBezTo>
                    <a:pt x="333" y="69"/>
                    <a:pt x="334" y="67"/>
                    <a:pt x="335" y="65"/>
                  </a:cubicBezTo>
                  <a:cubicBezTo>
                    <a:pt x="335" y="64"/>
                    <a:pt x="335" y="64"/>
                    <a:pt x="335" y="64"/>
                  </a:cubicBezTo>
                  <a:cubicBezTo>
                    <a:pt x="338" y="62"/>
                    <a:pt x="340" y="57"/>
                    <a:pt x="342" y="54"/>
                  </a:cubicBezTo>
                  <a:cubicBezTo>
                    <a:pt x="342" y="54"/>
                    <a:pt x="343" y="53"/>
                    <a:pt x="344" y="54"/>
                  </a:cubicBezTo>
                  <a:cubicBezTo>
                    <a:pt x="344" y="52"/>
                    <a:pt x="348" y="53"/>
                    <a:pt x="347" y="50"/>
                  </a:cubicBezTo>
                  <a:cubicBezTo>
                    <a:pt x="348" y="51"/>
                    <a:pt x="348" y="51"/>
                    <a:pt x="348" y="51"/>
                  </a:cubicBezTo>
                  <a:cubicBezTo>
                    <a:pt x="351" y="50"/>
                    <a:pt x="352" y="54"/>
                    <a:pt x="355" y="54"/>
                  </a:cubicBezTo>
                  <a:cubicBezTo>
                    <a:pt x="356" y="54"/>
                    <a:pt x="358" y="55"/>
                    <a:pt x="357" y="56"/>
                  </a:cubicBezTo>
                  <a:cubicBezTo>
                    <a:pt x="357" y="57"/>
                    <a:pt x="356" y="57"/>
                    <a:pt x="355" y="58"/>
                  </a:cubicBezTo>
                  <a:cubicBezTo>
                    <a:pt x="354" y="59"/>
                    <a:pt x="353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5" y="61"/>
                    <a:pt x="355" y="61"/>
                    <a:pt x="355" y="61"/>
                  </a:cubicBezTo>
                  <a:cubicBezTo>
                    <a:pt x="356" y="61"/>
                    <a:pt x="357" y="62"/>
                    <a:pt x="358" y="60"/>
                  </a:cubicBezTo>
                  <a:cubicBezTo>
                    <a:pt x="360" y="60"/>
                    <a:pt x="359" y="63"/>
                    <a:pt x="360" y="63"/>
                  </a:cubicBezTo>
                  <a:cubicBezTo>
                    <a:pt x="361" y="65"/>
                    <a:pt x="362" y="67"/>
                    <a:pt x="360" y="69"/>
                  </a:cubicBezTo>
                  <a:cubicBezTo>
                    <a:pt x="358" y="69"/>
                    <a:pt x="358" y="69"/>
                    <a:pt x="356" y="69"/>
                  </a:cubicBezTo>
                  <a:cubicBezTo>
                    <a:pt x="354" y="72"/>
                    <a:pt x="350" y="72"/>
                    <a:pt x="347" y="73"/>
                  </a:cubicBezTo>
                  <a:cubicBezTo>
                    <a:pt x="345" y="72"/>
                    <a:pt x="344" y="73"/>
                    <a:pt x="342" y="71"/>
                  </a:cubicBezTo>
                  <a:cubicBezTo>
                    <a:pt x="341" y="72"/>
                    <a:pt x="339" y="73"/>
                    <a:pt x="337" y="74"/>
                  </a:cubicBezTo>
                  <a:cubicBezTo>
                    <a:pt x="338" y="80"/>
                    <a:pt x="332" y="78"/>
                    <a:pt x="328" y="79"/>
                  </a:cubicBezTo>
                  <a:cubicBezTo>
                    <a:pt x="329" y="81"/>
                    <a:pt x="329" y="81"/>
                    <a:pt x="329" y="81"/>
                  </a:cubicBezTo>
                  <a:cubicBezTo>
                    <a:pt x="328" y="84"/>
                    <a:pt x="325" y="86"/>
                    <a:pt x="322" y="87"/>
                  </a:cubicBezTo>
                  <a:cubicBezTo>
                    <a:pt x="322" y="90"/>
                    <a:pt x="320" y="91"/>
                    <a:pt x="321" y="93"/>
                  </a:cubicBezTo>
                  <a:cubicBezTo>
                    <a:pt x="322" y="93"/>
                    <a:pt x="322" y="93"/>
                    <a:pt x="322" y="93"/>
                  </a:cubicBezTo>
                  <a:cubicBezTo>
                    <a:pt x="327" y="89"/>
                    <a:pt x="331" y="86"/>
                    <a:pt x="337" y="84"/>
                  </a:cubicBezTo>
                  <a:cubicBezTo>
                    <a:pt x="337" y="85"/>
                    <a:pt x="339" y="86"/>
                    <a:pt x="339" y="88"/>
                  </a:cubicBezTo>
                  <a:cubicBezTo>
                    <a:pt x="340" y="88"/>
                    <a:pt x="340" y="88"/>
                    <a:pt x="340" y="88"/>
                  </a:cubicBezTo>
                  <a:cubicBezTo>
                    <a:pt x="342" y="85"/>
                    <a:pt x="345" y="88"/>
                    <a:pt x="346" y="90"/>
                  </a:cubicBezTo>
                  <a:cubicBezTo>
                    <a:pt x="349" y="90"/>
                    <a:pt x="352" y="88"/>
                    <a:pt x="354" y="86"/>
                  </a:cubicBezTo>
                  <a:cubicBezTo>
                    <a:pt x="359" y="85"/>
                    <a:pt x="363" y="82"/>
                    <a:pt x="367" y="79"/>
                  </a:cubicBezTo>
                  <a:cubicBezTo>
                    <a:pt x="367" y="77"/>
                    <a:pt x="365" y="75"/>
                    <a:pt x="367" y="73"/>
                  </a:cubicBezTo>
                  <a:cubicBezTo>
                    <a:pt x="372" y="69"/>
                    <a:pt x="374" y="62"/>
                    <a:pt x="380" y="60"/>
                  </a:cubicBezTo>
                  <a:cubicBezTo>
                    <a:pt x="385" y="54"/>
                    <a:pt x="391" y="51"/>
                    <a:pt x="394" y="44"/>
                  </a:cubicBezTo>
                  <a:cubicBezTo>
                    <a:pt x="393" y="45"/>
                    <a:pt x="391" y="45"/>
                    <a:pt x="390" y="44"/>
                  </a:cubicBezTo>
                  <a:cubicBezTo>
                    <a:pt x="390" y="45"/>
                    <a:pt x="390" y="45"/>
                    <a:pt x="390" y="45"/>
                  </a:cubicBezTo>
                  <a:cubicBezTo>
                    <a:pt x="389" y="44"/>
                    <a:pt x="390" y="42"/>
                    <a:pt x="390" y="41"/>
                  </a:cubicBezTo>
                  <a:cubicBezTo>
                    <a:pt x="392" y="39"/>
                    <a:pt x="394" y="36"/>
                    <a:pt x="397" y="37"/>
                  </a:cubicBezTo>
                  <a:cubicBezTo>
                    <a:pt x="400" y="39"/>
                    <a:pt x="396" y="40"/>
                    <a:pt x="397" y="43"/>
                  </a:cubicBezTo>
                  <a:cubicBezTo>
                    <a:pt x="400" y="43"/>
                    <a:pt x="403" y="41"/>
                    <a:pt x="405" y="38"/>
                  </a:cubicBezTo>
                  <a:cubicBezTo>
                    <a:pt x="402" y="37"/>
                    <a:pt x="405" y="35"/>
                    <a:pt x="404" y="34"/>
                  </a:cubicBezTo>
                  <a:cubicBezTo>
                    <a:pt x="405" y="33"/>
                    <a:pt x="404" y="32"/>
                    <a:pt x="404" y="31"/>
                  </a:cubicBezTo>
                  <a:cubicBezTo>
                    <a:pt x="406" y="30"/>
                    <a:pt x="407" y="28"/>
                    <a:pt x="410" y="29"/>
                  </a:cubicBezTo>
                  <a:cubicBezTo>
                    <a:pt x="411" y="28"/>
                    <a:pt x="413" y="26"/>
                    <a:pt x="412" y="24"/>
                  </a:cubicBezTo>
                  <a:cubicBezTo>
                    <a:pt x="413" y="24"/>
                    <a:pt x="415" y="25"/>
                    <a:pt x="416" y="25"/>
                  </a:cubicBezTo>
                  <a:cubicBezTo>
                    <a:pt x="417" y="23"/>
                    <a:pt x="415" y="21"/>
                    <a:pt x="417" y="20"/>
                  </a:cubicBezTo>
                  <a:cubicBezTo>
                    <a:pt x="421" y="25"/>
                    <a:pt x="424" y="16"/>
                    <a:pt x="427" y="23"/>
                  </a:cubicBezTo>
                  <a:cubicBezTo>
                    <a:pt x="426" y="24"/>
                    <a:pt x="426" y="24"/>
                    <a:pt x="426" y="24"/>
                  </a:cubicBezTo>
                  <a:cubicBezTo>
                    <a:pt x="425" y="24"/>
                    <a:pt x="425" y="24"/>
                    <a:pt x="425" y="23"/>
                  </a:cubicBezTo>
                  <a:cubicBezTo>
                    <a:pt x="424" y="25"/>
                    <a:pt x="424" y="25"/>
                    <a:pt x="424" y="25"/>
                  </a:cubicBezTo>
                  <a:cubicBezTo>
                    <a:pt x="420" y="25"/>
                    <a:pt x="419" y="31"/>
                    <a:pt x="415" y="31"/>
                  </a:cubicBezTo>
                  <a:cubicBezTo>
                    <a:pt x="413" y="33"/>
                    <a:pt x="417" y="35"/>
                    <a:pt x="414" y="37"/>
                  </a:cubicBezTo>
                  <a:cubicBezTo>
                    <a:pt x="413" y="36"/>
                    <a:pt x="412" y="38"/>
                    <a:pt x="412" y="36"/>
                  </a:cubicBezTo>
                  <a:cubicBezTo>
                    <a:pt x="412" y="35"/>
                    <a:pt x="413" y="35"/>
                    <a:pt x="413" y="34"/>
                  </a:cubicBezTo>
                  <a:cubicBezTo>
                    <a:pt x="412" y="34"/>
                    <a:pt x="411" y="34"/>
                    <a:pt x="411" y="35"/>
                  </a:cubicBezTo>
                  <a:cubicBezTo>
                    <a:pt x="411" y="35"/>
                    <a:pt x="411" y="35"/>
                    <a:pt x="411" y="35"/>
                  </a:cubicBezTo>
                  <a:cubicBezTo>
                    <a:pt x="409" y="37"/>
                    <a:pt x="409" y="37"/>
                    <a:pt x="409" y="37"/>
                  </a:cubicBezTo>
                  <a:cubicBezTo>
                    <a:pt x="410" y="37"/>
                    <a:pt x="410" y="37"/>
                    <a:pt x="410" y="37"/>
                  </a:cubicBezTo>
                  <a:cubicBezTo>
                    <a:pt x="412" y="37"/>
                    <a:pt x="410" y="39"/>
                    <a:pt x="410" y="40"/>
                  </a:cubicBezTo>
                  <a:cubicBezTo>
                    <a:pt x="413" y="41"/>
                    <a:pt x="411" y="47"/>
                    <a:pt x="415" y="47"/>
                  </a:cubicBezTo>
                  <a:cubicBezTo>
                    <a:pt x="417" y="48"/>
                    <a:pt x="419" y="47"/>
                    <a:pt x="420" y="49"/>
                  </a:cubicBezTo>
                  <a:cubicBezTo>
                    <a:pt x="419" y="51"/>
                    <a:pt x="420" y="52"/>
                    <a:pt x="420" y="54"/>
                  </a:cubicBezTo>
                  <a:cubicBezTo>
                    <a:pt x="421" y="54"/>
                    <a:pt x="421" y="54"/>
                    <a:pt x="421" y="54"/>
                  </a:cubicBezTo>
                  <a:cubicBezTo>
                    <a:pt x="421" y="54"/>
                    <a:pt x="423" y="55"/>
                    <a:pt x="423" y="56"/>
                  </a:cubicBezTo>
                  <a:cubicBezTo>
                    <a:pt x="422" y="60"/>
                    <a:pt x="426" y="60"/>
                    <a:pt x="426" y="62"/>
                  </a:cubicBezTo>
                  <a:cubicBezTo>
                    <a:pt x="423" y="64"/>
                    <a:pt x="419" y="69"/>
                    <a:pt x="415" y="65"/>
                  </a:cubicBezTo>
                  <a:cubicBezTo>
                    <a:pt x="413" y="67"/>
                    <a:pt x="409" y="68"/>
                    <a:pt x="409" y="72"/>
                  </a:cubicBezTo>
                  <a:cubicBezTo>
                    <a:pt x="411" y="73"/>
                    <a:pt x="408" y="78"/>
                    <a:pt x="412" y="77"/>
                  </a:cubicBezTo>
                  <a:cubicBezTo>
                    <a:pt x="414" y="75"/>
                    <a:pt x="416" y="78"/>
                    <a:pt x="416" y="79"/>
                  </a:cubicBezTo>
                  <a:cubicBezTo>
                    <a:pt x="416" y="79"/>
                    <a:pt x="416" y="80"/>
                    <a:pt x="416" y="81"/>
                  </a:cubicBezTo>
                  <a:cubicBezTo>
                    <a:pt x="421" y="81"/>
                    <a:pt x="423" y="78"/>
                    <a:pt x="427" y="77"/>
                  </a:cubicBezTo>
                  <a:cubicBezTo>
                    <a:pt x="429" y="74"/>
                    <a:pt x="432" y="72"/>
                    <a:pt x="435" y="71"/>
                  </a:cubicBezTo>
                  <a:cubicBezTo>
                    <a:pt x="437" y="71"/>
                    <a:pt x="440" y="68"/>
                    <a:pt x="441" y="72"/>
                  </a:cubicBezTo>
                  <a:cubicBezTo>
                    <a:pt x="441" y="74"/>
                    <a:pt x="440" y="76"/>
                    <a:pt x="438" y="78"/>
                  </a:cubicBezTo>
                  <a:cubicBezTo>
                    <a:pt x="436" y="83"/>
                    <a:pt x="443" y="80"/>
                    <a:pt x="444" y="83"/>
                  </a:cubicBezTo>
                  <a:cubicBezTo>
                    <a:pt x="443" y="91"/>
                    <a:pt x="434" y="92"/>
                    <a:pt x="427" y="93"/>
                  </a:cubicBezTo>
                  <a:cubicBezTo>
                    <a:pt x="426" y="91"/>
                    <a:pt x="426" y="88"/>
                    <a:pt x="427" y="87"/>
                  </a:cubicBezTo>
                  <a:cubicBezTo>
                    <a:pt x="425" y="86"/>
                    <a:pt x="423" y="86"/>
                    <a:pt x="422" y="85"/>
                  </a:cubicBezTo>
                  <a:cubicBezTo>
                    <a:pt x="417" y="87"/>
                    <a:pt x="412" y="90"/>
                    <a:pt x="407" y="88"/>
                  </a:cubicBezTo>
                  <a:cubicBezTo>
                    <a:pt x="406" y="91"/>
                    <a:pt x="405" y="93"/>
                    <a:pt x="407" y="94"/>
                  </a:cubicBezTo>
                  <a:cubicBezTo>
                    <a:pt x="407" y="95"/>
                    <a:pt x="407" y="96"/>
                    <a:pt x="407" y="97"/>
                  </a:cubicBezTo>
                  <a:cubicBezTo>
                    <a:pt x="409" y="96"/>
                    <a:pt x="411" y="98"/>
                    <a:pt x="413" y="97"/>
                  </a:cubicBezTo>
                  <a:cubicBezTo>
                    <a:pt x="414" y="100"/>
                    <a:pt x="416" y="103"/>
                    <a:pt x="420" y="104"/>
                  </a:cubicBezTo>
                  <a:cubicBezTo>
                    <a:pt x="422" y="102"/>
                    <a:pt x="424" y="108"/>
                    <a:pt x="427" y="104"/>
                  </a:cubicBezTo>
                  <a:cubicBezTo>
                    <a:pt x="428" y="101"/>
                    <a:pt x="432" y="102"/>
                    <a:pt x="434" y="100"/>
                  </a:cubicBezTo>
                  <a:cubicBezTo>
                    <a:pt x="439" y="101"/>
                    <a:pt x="442" y="95"/>
                    <a:pt x="445" y="98"/>
                  </a:cubicBezTo>
                  <a:cubicBezTo>
                    <a:pt x="450" y="97"/>
                    <a:pt x="448" y="90"/>
                    <a:pt x="451" y="87"/>
                  </a:cubicBezTo>
                  <a:cubicBezTo>
                    <a:pt x="454" y="90"/>
                    <a:pt x="454" y="90"/>
                    <a:pt x="454" y="90"/>
                  </a:cubicBezTo>
                  <a:cubicBezTo>
                    <a:pt x="457" y="90"/>
                    <a:pt x="459" y="83"/>
                    <a:pt x="462" y="87"/>
                  </a:cubicBezTo>
                  <a:cubicBezTo>
                    <a:pt x="463" y="86"/>
                    <a:pt x="463" y="85"/>
                    <a:pt x="463" y="84"/>
                  </a:cubicBezTo>
                  <a:cubicBezTo>
                    <a:pt x="463" y="82"/>
                    <a:pt x="463" y="78"/>
                    <a:pt x="461" y="78"/>
                  </a:cubicBezTo>
                  <a:cubicBezTo>
                    <a:pt x="458" y="81"/>
                    <a:pt x="453" y="81"/>
                    <a:pt x="451" y="85"/>
                  </a:cubicBezTo>
                  <a:cubicBezTo>
                    <a:pt x="450" y="82"/>
                    <a:pt x="447" y="87"/>
                    <a:pt x="445" y="83"/>
                  </a:cubicBezTo>
                  <a:cubicBezTo>
                    <a:pt x="446" y="78"/>
                    <a:pt x="448" y="74"/>
                    <a:pt x="452" y="71"/>
                  </a:cubicBezTo>
                  <a:cubicBezTo>
                    <a:pt x="450" y="69"/>
                    <a:pt x="450" y="69"/>
                    <a:pt x="450" y="69"/>
                  </a:cubicBezTo>
                  <a:cubicBezTo>
                    <a:pt x="448" y="71"/>
                    <a:pt x="447" y="73"/>
                    <a:pt x="444" y="73"/>
                  </a:cubicBezTo>
                  <a:cubicBezTo>
                    <a:pt x="444" y="73"/>
                    <a:pt x="444" y="72"/>
                    <a:pt x="444" y="72"/>
                  </a:cubicBezTo>
                  <a:cubicBezTo>
                    <a:pt x="439" y="69"/>
                    <a:pt x="444" y="66"/>
                    <a:pt x="446" y="63"/>
                  </a:cubicBezTo>
                  <a:cubicBezTo>
                    <a:pt x="452" y="62"/>
                    <a:pt x="452" y="57"/>
                    <a:pt x="458" y="55"/>
                  </a:cubicBezTo>
                  <a:cubicBezTo>
                    <a:pt x="459" y="53"/>
                    <a:pt x="459" y="51"/>
                    <a:pt x="458" y="49"/>
                  </a:cubicBezTo>
                  <a:cubicBezTo>
                    <a:pt x="456" y="49"/>
                    <a:pt x="455" y="51"/>
                    <a:pt x="454" y="49"/>
                  </a:cubicBezTo>
                  <a:cubicBezTo>
                    <a:pt x="453" y="48"/>
                    <a:pt x="454" y="48"/>
                    <a:pt x="454" y="47"/>
                  </a:cubicBezTo>
                  <a:cubicBezTo>
                    <a:pt x="458" y="46"/>
                    <a:pt x="460" y="43"/>
                    <a:pt x="462" y="40"/>
                  </a:cubicBezTo>
                  <a:cubicBezTo>
                    <a:pt x="465" y="40"/>
                    <a:pt x="466" y="37"/>
                    <a:pt x="468" y="39"/>
                  </a:cubicBezTo>
                  <a:cubicBezTo>
                    <a:pt x="471" y="39"/>
                    <a:pt x="473" y="36"/>
                    <a:pt x="475" y="34"/>
                  </a:cubicBezTo>
                  <a:cubicBezTo>
                    <a:pt x="475" y="34"/>
                    <a:pt x="476" y="34"/>
                    <a:pt x="475" y="35"/>
                  </a:cubicBezTo>
                  <a:cubicBezTo>
                    <a:pt x="476" y="35"/>
                    <a:pt x="476" y="35"/>
                    <a:pt x="476" y="35"/>
                  </a:cubicBezTo>
                  <a:cubicBezTo>
                    <a:pt x="476" y="38"/>
                    <a:pt x="480" y="35"/>
                    <a:pt x="481" y="38"/>
                  </a:cubicBezTo>
                  <a:cubicBezTo>
                    <a:pt x="485" y="34"/>
                    <a:pt x="485" y="34"/>
                    <a:pt x="485" y="34"/>
                  </a:cubicBezTo>
                  <a:cubicBezTo>
                    <a:pt x="485" y="34"/>
                    <a:pt x="485" y="34"/>
                    <a:pt x="485" y="34"/>
                  </a:cubicBezTo>
                  <a:cubicBezTo>
                    <a:pt x="486" y="33"/>
                    <a:pt x="486" y="31"/>
                    <a:pt x="488" y="31"/>
                  </a:cubicBezTo>
                  <a:cubicBezTo>
                    <a:pt x="496" y="35"/>
                    <a:pt x="497" y="21"/>
                    <a:pt x="505" y="23"/>
                  </a:cubicBezTo>
                  <a:cubicBezTo>
                    <a:pt x="505" y="24"/>
                    <a:pt x="507" y="21"/>
                    <a:pt x="508" y="24"/>
                  </a:cubicBezTo>
                  <a:cubicBezTo>
                    <a:pt x="508" y="26"/>
                    <a:pt x="506" y="25"/>
                    <a:pt x="506" y="26"/>
                  </a:cubicBezTo>
                  <a:cubicBezTo>
                    <a:pt x="507" y="27"/>
                    <a:pt x="507" y="27"/>
                    <a:pt x="507" y="27"/>
                  </a:cubicBezTo>
                  <a:cubicBezTo>
                    <a:pt x="506" y="28"/>
                    <a:pt x="505" y="30"/>
                    <a:pt x="505" y="31"/>
                  </a:cubicBezTo>
                  <a:cubicBezTo>
                    <a:pt x="506" y="31"/>
                    <a:pt x="506" y="31"/>
                    <a:pt x="506" y="31"/>
                  </a:cubicBezTo>
                  <a:cubicBezTo>
                    <a:pt x="510" y="28"/>
                    <a:pt x="515" y="28"/>
                    <a:pt x="519" y="28"/>
                  </a:cubicBezTo>
                  <a:cubicBezTo>
                    <a:pt x="521" y="29"/>
                    <a:pt x="521" y="31"/>
                    <a:pt x="523" y="30"/>
                  </a:cubicBezTo>
                  <a:cubicBezTo>
                    <a:pt x="524" y="30"/>
                    <a:pt x="524" y="29"/>
                    <a:pt x="524" y="28"/>
                  </a:cubicBezTo>
                  <a:cubicBezTo>
                    <a:pt x="523" y="27"/>
                    <a:pt x="522" y="29"/>
                    <a:pt x="521" y="28"/>
                  </a:cubicBezTo>
                  <a:cubicBezTo>
                    <a:pt x="520" y="27"/>
                    <a:pt x="519" y="28"/>
                    <a:pt x="519" y="26"/>
                  </a:cubicBezTo>
                  <a:cubicBezTo>
                    <a:pt x="521" y="24"/>
                    <a:pt x="524" y="23"/>
                    <a:pt x="527" y="22"/>
                  </a:cubicBezTo>
                  <a:cubicBezTo>
                    <a:pt x="527" y="22"/>
                    <a:pt x="527" y="23"/>
                    <a:pt x="527" y="23"/>
                  </a:cubicBezTo>
                  <a:cubicBezTo>
                    <a:pt x="528" y="23"/>
                    <a:pt x="528" y="22"/>
                    <a:pt x="529" y="21"/>
                  </a:cubicBezTo>
                  <a:cubicBezTo>
                    <a:pt x="531" y="18"/>
                    <a:pt x="533" y="21"/>
                    <a:pt x="535" y="22"/>
                  </a:cubicBezTo>
                  <a:cubicBezTo>
                    <a:pt x="537" y="21"/>
                    <a:pt x="537" y="18"/>
                    <a:pt x="539" y="18"/>
                  </a:cubicBezTo>
                  <a:cubicBezTo>
                    <a:pt x="541" y="15"/>
                    <a:pt x="545" y="16"/>
                    <a:pt x="548" y="12"/>
                  </a:cubicBezTo>
                  <a:cubicBezTo>
                    <a:pt x="552" y="10"/>
                    <a:pt x="555" y="13"/>
                    <a:pt x="557" y="8"/>
                  </a:cubicBezTo>
                  <a:cubicBezTo>
                    <a:pt x="561" y="9"/>
                    <a:pt x="564" y="8"/>
                    <a:pt x="567" y="11"/>
                  </a:cubicBezTo>
                  <a:cubicBezTo>
                    <a:pt x="567" y="11"/>
                    <a:pt x="567" y="11"/>
                    <a:pt x="567" y="11"/>
                  </a:cubicBezTo>
                  <a:cubicBezTo>
                    <a:pt x="566" y="9"/>
                    <a:pt x="567" y="7"/>
                    <a:pt x="567" y="6"/>
                  </a:cubicBezTo>
                  <a:close/>
                  <a:moveTo>
                    <a:pt x="475" y="14"/>
                  </a:moveTo>
                  <a:cubicBezTo>
                    <a:pt x="476" y="14"/>
                    <a:pt x="476" y="13"/>
                    <a:pt x="476" y="13"/>
                  </a:cubicBezTo>
                  <a:cubicBezTo>
                    <a:pt x="477" y="14"/>
                    <a:pt x="478" y="12"/>
                    <a:pt x="479" y="13"/>
                  </a:cubicBezTo>
                  <a:cubicBezTo>
                    <a:pt x="478" y="15"/>
                    <a:pt x="476" y="15"/>
                    <a:pt x="475" y="16"/>
                  </a:cubicBezTo>
                  <a:lnTo>
                    <a:pt x="475" y="14"/>
                  </a:lnTo>
                  <a:close/>
                  <a:moveTo>
                    <a:pt x="467" y="16"/>
                  </a:moveTo>
                  <a:cubicBezTo>
                    <a:pt x="468" y="14"/>
                    <a:pt x="470" y="17"/>
                    <a:pt x="471" y="15"/>
                  </a:cubicBezTo>
                  <a:cubicBezTo>
                    <a:pt x="471" y="17"/>
                    <a:pt x="469" y="18"/>
                    <a:pt x="467" y="19"/>
                  </a:cubicBezTo>
                  <a:cubicBezTo>
                    <a:pt x="465" y="19"/>
                    <a:pt x="465" y="19"/>
                    <a:pt x="465" y="19"/>
                  </a:cubicBezTo>
                  <a:cubicBezTo>
                    <a:pt x="466" y="18"/>
                    <a:pt x="466" y="17"/>
                    <a:pt x="467" y="16"/>
                  </a:cubicBezTo>
                  <a:close/>
                  <a:moveTo>
                    <a:pt x="80" y="27"/>
                  </a:moveTo>
                  <a:cubicBezTo>
                    <a:pt x="81" y="25"/>
                    <a:pt x="80" y="25"/>
                    <a:pt x="81" y="23"/>
                  </a:cubicBezTo>
                  <a:cubicBezTo>
                    <a:pt x="83" y="22"/>
                    <a:pt x="85" y="21"/>
                    <a:pt x="88" y="21"/>
                  </a:cubicBezTo>
                  <a:cubicBezTo>
                    <a:pt x="87" y="24"/>
                    <a:pt x="83" y="26"/>
                    <a:pt x="80" y="27"/>
                  </a:cubicBezTo>
                  <a:close/>
                  <a:moveTo>
                    <a:pt x="119" y="9"/>
                  </a:moveTo>
                  <a:cubicBezTo>
                    <a:pt x="117" y="12"/>
                    <a:pt x="114" y="9"/>
                    <a:pt x="112" y="13"/>
                  </a:cubicBezTo>
                  <a:cubicBezTo>
                    <a:pt x="112" y="15"/>
                    <a:pt x="110" y="14"/>
                    <a:pt x="109" y="15"/>
                  </a:cubicBezTo>
                  <a:cubicBezTo>
                    <a:pt x="108" y="12"/>
                    <a:pt x="112" y="13"/>
                    <a:pt x="112" y="10"/>
                  </a:cubicBezTo>
                  <a:cubicBezTo>
                    <a:pt x="114" y="12"/>
                    <a:pt x="115" y="9"/>
                    <a:pt x="115" y="9"/>
                  </a:cubicBezTo>
                  <a:cubicBezTo>
                    <a:pt x="118" y="7"/>
                    <a:pt x="119" y="4"/>
                    <a:pt x="122" y="5"/>
                  </a:cubicBezTo>
                  <a:cubicBezTo>
                    <a:pt x="122" y="7"/>
                    <a:pt x="118" y="6"/>
                    <a:pt x="119" y="9"/>
                  </a:cubicBezTo>
                  <a:close/>
                  <a:moveTo>
                    <a:pt x="280" y="50"/>
                  </a:moveTo>
                  <a:cubicBezTo>
                    <a:pt x="279" y="50"/>
                    <a:pt x="279" y="50"/>
                    <a:pt x="278" y="49"/>
                  </a:cubicBezTo>
                  <a:cubicBezTo>
                    <a:pt x="278" y="50"/>
                    <a:pt x="278" y="50"/>
                    <a:pt x="277" y="50"/>
                  </a:cubicBezTo>
                  <a:cubicBezTo>
                    <a:pt x="276" y="49"/>
                    <a:pt x="276" y="47"/>
                    <a:pt x="276" y="47"/>
                  </a:cubicBezTo>
                  <a:cubicBezTo>
                    <a:pt x="274" y="45"/>
                    <a:pt x="273" y="50"/>
                    <a:pt x="271" y="48"/>
                  </a:cubicBezTo>
                  <a:cubicBezTo>
                    <a:pt x="272" y="46"/>
                    <a:pt x="272" y="43"/>
                    <a:pt x="275" y="43"/>
                  </a:cubicBezTo>
                  <a:cubicBezTo>
                    <a:pt x="275" y="44"/>
                    <a:pt x="276" y="44"/>
                    <a:pt x="277" y="44"/>
                  </a:cubicBezTo>
                  <a:cubicBezTo>
                    <a:pt x="278" y="42"/>
                    <a:pt x="279" y="41"/>
                    <a:pt x="280" y="41"/>
                  </a:cubicBezTo>
                  <a:cubicBezTo>
                    <a:pt x="283" y="40"/>
                    <a:pt x="284" y="40"/>
                    <a:pt x="284" y="43"/>
                  </a:cubicBezTo>
                  <a:cubicBezTo>
                    <a:pt x="283" y="46"/>
                    <a:pt x="283" y="50"/>
                    <a:pt x="280" y="50"/>
                  </a:cubicBezTo>
                  <a:close/>
                  <a:moveTo>
                    <a:pt x="294" y="37"/>
                  </a:moveTo>
                  <a:cubicBezTo>
                    <a:pt x="294" y="38"/>
                    <a:pt x="294" y="38"/>
                    <a:pt x="294" y="38"/>
                  </a:cubicBezTo>
                  <a:cubicBezTo>
                    <a:pt x="294" y="38"/>
                    <a:pt x="294" y="38"/>
                    <a:pt x="294" y="39"/>
                  </a:cubicBezTo>
                  <a:cubicBezTo>
                    <a:pt x="294" y="39"/>
                    <a:pt x="294" y="41"/>
                    <a:pt x="293" y="42"/>
                  </a:cubicBezTo>
                  <a:cubicBezTo>
                    <a:pt x="292" y="44"/>
                    <a:pt x="289" y="39"/>
                    <a:pt x="288" y="43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288" y="43"/>
                    <a:pt x="288" y="43"/>
                    <a:pt x="288" y="44"/>
                  </a:cubicBezTo>
                  <a:cubicBezTo>
                    <a:pt x="289" y="44"/>
                    <a:pt x="289" y="45"/>
                    <a:pt x="288" y="45"/>
                  </a:cubicBezTo>
                  <a:cubicBezTo>
                    <a:pt x="288" y="45"/>
                    <a:pt x="288" y="44"/>
                    <a:pt x="288" y="44"/>
                  </a:cubicBezTo>
                  <a:cubicBezTo>
                    <a:pt x="288" y="44"/>
                    <a:pt x="288" y="43"/>
                    <a:pt x="288" y="43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288" y="44"/>
                    <a:pt x="287" y="44"/>
                    <a:pt x="286" y="44"/>
                  </a:cubicBezTo>
                  <a:cubicBezTo>
                    <a:pt x="286" y="43"/>
                    <a:pt x="286" y="41"/>
                    <a:pt x="285" y="42"/>
                  </a:cubicBezTo>
                  <a:cubicBezTo>
                    <a:pt x="288" y="40"/>
                    <a:pt x="288" y="36"/>
                    <a:pt x="289" y="33"/>
                  </a:cubicBezTo>
                  <a:cubicBezTo>
                    <a:pt x="292" y="33"/>
                    <a:pt x="293" y="35"/>
                    <a:pt x="295" y="36"/>
                  </a:cubicBezTo>
                  <a:cubicBezTo>
                    <a:pt x="295" y="36"/>
                    <a:pt x="294" y="37"/>
                    <a:pt x="294" y="37"/>
                  </a:cubicBezTo>
                  <a:close/>
                  <a:moveTo>
                    <a:pt x="289" y="22"/>
                  </a:moveTo>
                  <a:cubicBezTo>
                    <a:pt x="283" y="22"/>
                    <a:pt x="282" y="31"/>
                    <a:pt x="275" y="30"/>
                  </a:cubicBezTo>
                  <a:cubicBezTo>
                    <a:pt x="273" y="27"/>
                    <a:pt x="277" y="26"/>
                    <a:pt x="279" y="24"/>
                  </a:cubicBezTo>
                  <a:cubicBezTo>
                    <a:pt x="282" y="24"/>
                    <a:pt x="284" y="20"/>
                    <a:pt x="287" y="20"/>
                  </a:cubicBezTo>
                  <a:cubicBezTo>
                    <a:pt x="290" y="17"/>
                    <a:pt x="293" y="13"/>
                    <a:pt x="296" y="13"/>
                  </a:cubicBezTo>
                  <a:cubicBezTo>
                    <a:pt x="297" y="14"/>
                    <a:pt x="298" y="14"/>
                    <a:pt x="299" y="14"/>
                  </a:cubicBezTo>
                  <a:cubicBezTo>
                    <a:pt x="299" y="14"/>
                    <a:pt x="299" y="14"/>
                    <a:pt x="299" y="13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7" y="18"/>
                    <a:pt x="293" y="19"/>
                    <a:pt x="289" y="22"/>
                  </a:cubicBezTo>
                  <a:close/>
                  <a:moveTo>
                    <a:pt x="302" y="31"/>
                  </a:moveTo>
                  <a:cubicBezTo>
                    <a:pt x="301" y="31"/>
                    <a:pt x="301" y="31"/>
                    <a:pt x="301" y="31"/>
                  </a:cubicBezTo>
                  <a:cubicBezTo>
                    <a:pt x="303" y="31"/>
                    <a:pt x="301" y="28"/>
                    <a:pt x="303" y="28"/>
                  </a:cubicBezTo>
                  <a:cubicBezTo>
                    <a:pt x="303" y="29"/>
                    <a:pt x="304" y="28"/>
                    <a:pt x="305" y="29"/>
                  </a:cubicBezTo>
                  <a:cubicBezTo>
                    <a:pt x="304" y="30"/>
                    <a:pt x="303" y="31"/>
                    <a:pt x="302" y="31"/>
                  </a:cubicBezTo>
                  <a:close/>
                  <a:moveTo>
                    <a:pt x="373" y="58"/>
                  </a:moveTo>
                  <a:cubicBezTo>
                    <a:pt x="369" y="58"/>
                    <a:pt x="371" y="66"/>
                    <a:pt x="367" y="62"/>
                  </a:cubicBezTo>
                  <a:cubicBezTo>
                    <a:pt x="366" y="60"/>
                    <a:pt x="366" y="60"/>
                    <a:pt x="366" y="60"/>
                  </a:cubicBezTo>
                  <a:cubicBezTo>
                    <a:pt x="367" y="59"/>
                    <a:pt x="365" y="57"/>
                    <a:pt x="365" y="55"/>
                  </a:cubicBezTo>
                  <a:cubicBezTo>
                    <a:pt x="366" y="49"/>
                    <a:pt x="371" y="51"/>
                    <a:pt x="375" y="51"/>
                  </a:cubicBezTo>
                  <a:cubicBezTo>
                    <a:pt x="374" y="54"/>
                    <a:pt x="376" y="56"/>
                    <a:pt x="373" y="58"/>
                  </a:cubicBezTo>
                  <a:close/>
                  <a:moveTo>
                    <a:pt x="380" y="53"/>
                  </a:moveTo>
                  <a:cubicBezTo>
                    <a:pt x="379" y="53"/>
                    <a:pt x="379" y="53"/>
                    <a:pt x="379" y="53"/>
                  </a:cubicBezTo>
                  <a:cubicBezTo>
                    <a:pt x="380" y="51"/>
                    <a:pt x="381" y="47"/>
                    <a:pt x="384" y="49"/>
                  </a:cubicBezTo>
                  <a:cubicBezTo>
                    <a:pt x="383" y="51"/>
                    <a:pt x="382" y="53"/>
                    <a:pt x="380" y="53"/>
                  </a:cubicBezTo>
                  <a:close/>
                  <a:moveTo>
                    <a:pt x="418" y="45"/>
                  </a:moveTo>
                  <a:cubicBezTo>
                    <a:pt x="414" y="41"/>
                    <a:pt x="422" y="41"/>
                    <a:pt x="419" y="37"/>
                  </a:cubicBezTo>
                  <a:cubicBezTo>
                    <a:pt x="420" y="37"/>
                    <a:pt x="419" y="38"/>
                    <a:pt x="420" y="39"/>
                  </a:cubicBezTo>
                  <a:cubicBezTo>
                    <a:pt x="419" y="40"/>
                    <a:pt x="419" y="40"/>
                    <a:pt x="419" y="40"/>
                  </a:cubicBezTo>
                  <a:cubicBezTo>
                    <a:pt x="420" y="41"/>
                    <a:pt x="420" y="41"/>
                    <a:pt x="421" y="41"/>
                  </a:cubicBezTo>
                  <a:cubicBezTo>
                    <a:pt x="421" y="42"/>
                    <a:pt x="421" y="42"/>
                    <a:pt x="422" y="43"/>
                  </a:cubicBezTo>
                  <a:cubicBezTo>
                    <a:pt x="421" y="44"/>
                    <a:pt x="419" y="44"/>
                    <a:pt x="418" y="45"/>
                  </a:cubicBezTo>
                  <a:close/>
                  <a:moveTo>
                    <a:pt x="427" y="36"/>
                  </a:moveTo>
                  <a:cubicBezTo>
                    <a:pt x="427" y="36"/>
                    <a:pt x="427" y="35"/>
                    <a:pt x="427" y="35"/>
                  </a:cubicBezTo>
                  <a:cubicBezTo>
                    <a:pt x="426" y="32"/>
                    <a:pt x="429" y="33"/>
                    <a:pt x="430" y="31"/>
                  </a:cubicBezTo>
                  <a:cubicBezTo>
                    <a:pt x="430" y="33"/>
                    <a:pt x="429" y="35"/>
                    <a:pt x="427" y="36"/>
                  </a:cubicBezTo>
                  <a:close/>
                  <a:moveTo>
                    <a:pt x="456" y="7"/>
                  </a:moveTo>
                  <a:cubicBezTo>
                    <a:pt x="456" y="8"/>
                    <a:pt x="456" y="9"/>
                    <a:pt x="455" y="10"/>
                  </a:cubicBezTo>
                  <a:cubicBezTo>
                    <a:pt x="455" y="10"/>
                    <a:pt x="455" y="10"/>
                    <a:pt x="455" y="10"/>
                  </a:cubicBezTo>
                  <a:cubicBezTo>
                    <a:pt x="454" y="8"/>
                    <a:pt x="456" y="8"/>
                    <a:pt x="456" y="7"/>
                  </a:cubicBezTo>
                  <a:close/>
                  <a:moveTo>
                    <a:pt x="457" y="20"/>
                  </a:moveTo>
                  <a:cubicBezTo>
                    <a:pt x="458" y="21"/>
                    <a:pt x="458" y="22"/>
                    <a:pt x="458" y="23"/>
                  </a:cubicBezTo>
                  <a:cubicBezTo>
                    <a:pt x="457" y="26"/>
                    <a:pt x="453" y="23"/>
                    <a:pt x="452" y="26"/>
                  </a:cubicBezTo>
                  <a:cubicBezTo>
                    <a:pt x="451" y="25"/>
                    <a:pt x="451" y="25"/>
                    <a:pt x="451" y="25"/>
                  </a:cubicBezTo>
                  <a:cubicBezTo>
                    <a:pt x="452" y="25"/>
                    <a:pt x="452" y="24"/>
                    <a:pt x="452" y="23"/>
                  </a:cubicBezTo>
                  <a:cubicBezTo>
                    <a:pt x="450" y="22"/>
                    <a:pt x="450" y="20"/>
                    <a:pt x="450" y="19"/>
                  </a:cubicBezTo>
                  <a:cubicBezTo>
                    <a:pt x="454" y="17"/>
                    <a:pt x="452" y="9"/>
                    <a:pt x="457" y="11"/>
                  </a:cubicBezTo>
                  <a:cubicBezTo>
                    <a:pt x="457" y="12"/>
                    <a:pt x="457" y="13"/>
                    <a:pt x="458" y="13"/>
                  </a:cubicBezTo>
                  <a:cubicBezTo>
                    <a:pt x="457" y="15"/>
                    <a:pt x="460" y="18"/>
                    <a:pt x="457" y="20"/>
                  </a:cubicBezTo>
                  <a:close/>
                  <a:moveTo>
                    <a:pt x="528" y="13"/>
                  </a:moveTo>
                  <a:cubicBezTo>
                    <a:pt x="527" y="12"/>
                    <a:pt x="529" y="12"/>
                    <a:pt x="529" y="12"/>
                  </a:cubicBezTo>
                  <a:cubicBezTo>
                    <a:pt x="529" y="13"/>
                    <a:pt x="529" y="14"/>
                    <a:pt x="52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1"/>
            <p:cNvSpPr/>
            <p:nvPr/>
          </p:nvSpPr>
          <p:spPr bwMode="auto">
            <a:xfrm>
              <a:off x="8008935" y="141290"/>
              <a:ext cx="252413" cy="184150"/>
            </a:xfrm>
            <a:custGeom>
              <a:avLst/>
              <a:gdLst>
                <a:gd name="T0" fmla="*/ 17 w 18"/>
                <a:gd name="T1" fmla="*/ 10 h 13"/>
                <a:gd name="T2" fmla="*/ 16 w 18"/>
                <a:gd name="T3" fmla="*/ 8 h 13"/>
                <a:gd name="T4" fmla="*/ 15 w 18"/>
                <a:gd name="T5" fmla="*/ 9 h 13"/>
                <a:gd name="T6" fmla="*/ 14 w 18"/>
                <a:gd name="T7" fmla="*/ 7 h 13"/>
                <a:gd name="T8" fmla="*/ 8 w 18"/>
                <a:gd name="T9" fmla="*/ 4 h 13"/>
                <a:gd name="T10" fmla="*/ 3 w 18"/>
                <a:gd name="T11" fmla="*/ 2 h 13"/>
                <a:gd name="T12" fmla="*/ 4 w 18"/>
                <a:gd name="T13" fmla="*/ 1 h 13"/>
                <a:gd name="T14" fmla="*/ 0 w 18"/>
                <a:gd name="T15" fmla="*/ 1 h 13"/>
                <a:gd name="T16" fmla="*/ 0 w 18"/>
                <a:gd name="T17" fmla="*/ 2 h 13"/>
                <a:gd name="T18" fmla="*/ 3 w 18"/>
                <a:gd name="T19" fmla="*/ 6 h 13"/>
                <a:gd name="T20" fmla="*/ 10 w 18"/>
                <a:gd name="T21" fmla="*/ 10 h 13"/>
                <a:gd name="T22" fmla="*/ 15 w 18"/>
                <a:gd name="T23" fmla="*/ 12 h 13"/>
                <a:gd name="T24" fmla="*/ 18 w 18"/>
                <a:gd name="T25" fmla="*/ 9 h 13"/>
                <a:gd name="T26" fmla="*/ 17 w 18"/>
                <a:gd name="T27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13">
                  <a:moveTo>
                    <a:pt x="17" y="10"/>
                  </a:moveTo>
                  <a:cubicBezTo>
                    <a:pt x="16" y="10"/>
                    <a:pt x="16" y="9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8"/>
                    <a:pt x="14" y="8"/>
                    <a:pt x="14" y="7"/>
                  </a:cubicBezTo>
                  <a:cubicBezTo>
                    <a:pt x="12" y="8"/>
                    <a:pt x="10" y="3"/>
                    <a:pt x="8" y="4"/>
                  </a:cubicBezTo>
                  <a:cubicBezTo>
                    <a:pt x="7" y="2"/>
                    <a:pt x="4" y="4"/>
                    <a:pt x="3" y="2"/>
                  </a:cubicBezTo>
                  <a:cubicBezTo>
                    <a:pt x="3" y="2"/>
                    <a:pt x="3" y="2"/>
                    <a:pt x="4" y="1"/>
                  </a:cubicBezTo>
                  <a:cubicBezTo>
                    <a:pt x="3" y="0"/>
                    <a:pt x="2" y="3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2"/>
                    <a:pt x="2" y="5"/>
                    <a:pt x="3" y="6"/>
                  </a:cubicBezTo>
                  <a:cubicBezTo>
                    <a:pt x="5" y="7"/>
                    <a:pt x="7" y="10"/>
                    <a:pt x="10" y="10"/>
                  </a:cubicBezTo>
                  <a:cubicBezTo>
                    <a:pt x="14" y="7"/>
                    <a:pt x="13" y="13"/>
                    <a:pt x="15" y="12"/>
                  </a:cubicBezTo>
                  <a:cubicBezTo>
                    <a:pt x="16" y="12"/>
                    <a:pt x="18" y="10"/>
                    <a:pt x="18" y="9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2"/>
            <p:cNvSpPr/>
            <p:nvPr/>
          </p:nvSpPr>
          <p:spPr bwMode="auto">
            <a:xfrm>
              <a:off x="7416798" y="254001"/>
              <a:ext cx="57150" cy="114300"/>
            </a:xfrm>
            <a:custGeom>
              <a:avLst/>
              <a:gdLst>
                <a:gd name="T0" fmla="*/ 0 w 4"/>
                <a:gd name="T1" fmla="*/ 7 h 8"/>
                <a:gd name="T2" fmla="*/ 4 w 4"/>
                <a:gd name="T3" fmla="*/ 6 h 8"/>
                <a:gd name="T4" fmla="*/ 0 w 4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8">
                  <a:moveTo>
                    <a:pt x="0" y="7"/>
                  </a:moveTo>
                  <a:cubicBezTo>
                    <a:pt x="1" y="8"/>
                    <a:pt x="3" y="7"/>
                    <a:pt x="4" y="6"/>
                  </a:cubicBezTo>
                  <a:cubicBezTo>
                    <a:pt x="3" y="0"/>
                    <a:pt x="2" y="8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3"/>
            <p:cNvSpPr/>
            <p:nvPr/>
          </p:nvSpPr>
          <p:spPr bwMode="auto">
            <a:xfrm>
              <a:off x="6883398" y="466726"/>
              <a:ext cx="139700" cy="71438"/>
            </a:xfrm>
            <a:custGeom>
              <a:avLst/>
              <a:gdLst>
                <a:gd name="T0" fmla="*/ 8 w 10"/>
                <a:gd name="T1" fmla="*/ 0 h 5"/>
                <a:gd name="T2" fmla="*/ 0 w 10"/>
                <a:gd name="T3" fmla="*/ 4 h 5"/>
                <a:gd name="T4" fmla="*/ 2 w 10"/>
                <a:gd name="T5" fmla="*/ 4 h 5"/>
                <a:gd name="T6" fmla="*/ 3 w 10"/>
                <a:gd name="T7" fmla="*/ 4 h 5"/>
                <a:gd name="T8" fmla="*/ 7 w 10"/>
                <a:gd name="T9" fmla="*/ 2 h 5"/>
                <a:gd name="T10" fmla="*/ 9 w 10"/>
                <a:gd name="T11" fmla="*/ 2 h 5"/>
                <a:gd name="T12" fmla="*/ 10 w 10"/>
                <a:gd name="T13" fmla="*/ 1 h 5"/>
                <a:gd name="T14" fmla="*/ 8 w 10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5">
                  <a:moveTo>
                    <a:pt x="8" y="0"/>
                  </a:moveTo>
                  <a:cubicBezTo>
                    <a:pt x="6" y="3"/>
                    <a:pt x="1" y="0"/>
                    <a:pt x="0" y="4"/>
                  </a:cubicBezTo>
                  <a:cubicBezTo>
                    <a:pt x="1" y="4"/>
                    <a:pt x="2" y="5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5" y="3"/>
                    <a:pt x="7" y="2"/>
                  </a:cubicBezTo>
                  <a:cubicBezTo>
                    <a:pt x="7" y="3"/>
                    <a:pt x="8" y="0"/>
                    <a:pt x="9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4"/>
            <p:cNvSpPr/>
            <p:nvPr/>
          </p:nvSpPr>
          <p:spPr bwMode="auto">
            <a:xfrm>
              <a:off x="7812086" y="538166"/>
              <a:ext cx="69850" cy="55563"/>
            </a:xfrm>
            <a:custGeom>
              <a:avLst/>
              <a:gdLst>
                <a:gd name="T0" fmla="*/ 0 w 5"/>
                <a:gd name="T1" fmla="*/ 4 h 4"/>
                <a:gd name="T2" fmla="*/ 5 w 5"/>
                <a:gd name="T3" fmla="*/ 1 h 4"/>
                <a:gd name="T4" fmla="*/ 4 w 5"/>
                <a:gd name="T5" fmla="*/ 1 h 4"/>
                <a:gd name="T6" fmla="*/ 4 w 5"/>
                <a:gd name="T7" fmla="*/ 0 h 4"/>
                <a:gd name="T8" fmla="*/ 0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2" y="4"/>
                    <a:pt x="2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5"/>
            <p:cNvSpPr/>
            <p:nvPr/>
          </p:nvSpPr>
          <p:spPr bwMode="auto">
            <a:xfrm>
              <a:off x="7881935" y="495301"/>
              <a:ext cx="42863" cy="42863"/>
            </a:xfrm>
            <a:custGeom>
              <a:avLst/>
              <a:gdLst>
                <a:gd name="T0" fmla="*/ 1 w 3"/>
                <a:gd name="T1" fmla="*/ 1 h 3"/>
                <a:gd name="T2" fmla="*/ 1 w 3"/>
                <a:gd name="T3" fmla="*/ 2 h 3"/>
                <a:gd name="T4" fmla="*/ 0 w 3"/>
                <a:gd name="T5" fmla="*/ 3 h 3"/>
                <a:gd name="T6" fmla="*/ 0 w 3"/>
                <a:gd name="T7" fmla="*/ 3 h 3"/>
                <a:gd name="T8" fmla="*/ 3 w 3"/>
                <a:gd name="T9" fmla="*/ 0 h 3"/>
                <a:gd name="T10" fmla="*/ 1 w 3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2" y="1"/>
                    <a:pt x="3" y="0"/>
                  </a:cubicBezTo>
                  <a:cubicBezTo>
                    <a:pt x="2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6"/>
            <p:cNvSpPr/>
            <p:nvPr/>
          </p:nvSpPr>
          <p:spPr bwMode="auto">
            <a:xfrm>
              <a:off x="7867647" y="538164"/>
              <a:ext cx="14288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7"/>
            <p:cNvSpPr/>
            <p:nvPr/>
          </p:nvSpPr>
          <p:spPr bwMode="auto">
            <a:xfrm>
              <a:off x="7529509" y="509588"/>
              <a:ext cx="127000" cy="112713"/>
            </a:xfrm>
            <a:custGeom>
              <a:avLst/>
              <a:gdLst>
                <a:gd name="T0" fmla="*/ 1 w 9"/>
                <a:gd name="T1" fmla="*/ 0 h 8"/>
                <a:gd name="T2" fmla="*/ 0 w 9"/>
                <a:gd name="T3" fmla="*/ 4 h 8"/>
                <a:gd name="T4" fmla="*/ 9 w 9"/>
                <a:gd name="T5" fmla="*/ 8 h 8"/>
                <a:gd name="T6" fmla="*/ 9 w 9"/>
                <a:gd name="T7" fmla="*/ 6 h 8"/>
                <a:gd name="T8" fmla="*/ 1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1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9" y="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2"/>
                    <a:pt x="4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8"/>
            <p:cNvSpPr/>
            <p:nvPr/>
          </p:nvSpPr>
          <p:spPr bwMode="auto">
            <a:xfrm>
              <a:off x="6699247" y="538164"/>
              <a:ext cx="155575" cy="141288"/>
            </a:xfrm>
            <a:custGeom>
              <a:avLst/>
              <a:gdLst>
                <a:gd name="T0" fmla="*/ 9 w 11"/>
                <a:gd name="T1" fmla="*/ 0 h 10"/>
                <a:gd name="T2" fmla="*/ 0 w 11"/>
                <a:gd name="T3" fmla="*/ 5 h 10"/>
                <a:gd name="T4" fmla="*/ 7 w 11"/>
                <a:gd name="T5" fmla="*/ 5 h 10"/>
                <a:gd name="T6" fmla="*/ 11 w 11"/>
                <a:gd name="T7" fmla="*/ 0 h 10"/>
                <a:gd name="T8" fmla="*/ 9 w 11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9" y="0"/>
                  </a:moveTo>
                  <a:cubicBezTo>
                    <a:pt x="7" y="2"/>
                    <a:pt x="4" y="5"/>
                    <a:pt x="0" y="5"/>
                  </a:cubicBezTo>
                  <a:cubicBezTo>
                    <a:pt x="1" y="10"/>
                    <a:pt x="4" y="3"/>
                    <a:pt x="7" y="5"/>
                  </a:cubicBezTo>
                  <a:cubicBezTo>
                    <a:pt x="9" y="4"/>
                    <a:pt x="11" y="2"/>
                    <a:pt x="11" y="0"/>
                  </a:cubicBezTo>
                  <a:cubicBezTo>
                    <a:pt x="11" y="0"/>
                    <a:pt x="10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9"/>
            <p:cNvSpPr/>
            <p:nvPr/>
          </p:nvSpPr>
          <p:spPr bwMode="auto">
            <a:xfrm>
              <a:off x="7008808" y="538164"/>
              <a:ext cx="42863" cy="69850"/>
            </a:xfrm>
            <a:custGeom>
              <a:avLst/>
              <a:gdLst>
                <a:gd name="T0" fmla="*/ 2 w 3"/>
                <a:gd name="T1" fmla="*/ 0 h 5"/>
                <a:gd name="T2" fmla="*/ 2 w 3"/>
                <a:gd name="T3" fmla="*/ 1 h 5"/>
                <a:gd name="T4" fmla="*/ 3 w 3"/>
                <a:gd name="T5" fmla="*/ 5 h 5"/>
                <a:gd name="T6" fmla="*/ 3 w 3"/>
                <a:gd name="T7" fmla="*/ 5 h 5"/>
                <a:gd name="T8" fmla="*/ 2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3"/>
                    <a:pt x="3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0"/>
            <p:cNvSpPr/>
            <p:nvPr/>
          </p:nvSpPr>
          <p:spPr bwMode="auto">
            <a:xfrm>
              <a:off x="7389810" y="636588"/>
              <a:ext cx="168275" cy="184150"/>
            </a:xfrm>
            <a:custGeom>
              <a:avLst/>
              <a:gdLst>
                <a:gd name="T0" fmla="*/ 11 w 12"/>
                <a:gd name="T1" fmla="*/ 5 h 13"/>
                <a:gd name="T2" fmla="*/ 7 w 12"/>
                <a:gd name="T3" fmla="*/ 0 h 13"/>
                <a:gd name="T4" fmla="*/ 6 w 12"/>
                <a:gd name="T5" fmla="*/ 3 h 13"/>
                <a:gd name="T6" fmla="*/ 7 w 12"/>
                <a:gd name="T7" fmla="*/ 3 h 13"/>
                <a:gd name="T8" fmla="*/ 6 w 12"/>
                <a:gd name="T9" fmla="*/ 9 h 13"/>
                <a:gd name="T10" fmla="*/ 5 w 12"/>
                <a:gd name="T11" fmla="*/ 7 h 13"/>
                <a:gd name="T12" fmla="*/ 0 w 12"/>
                <a:gd name="T13" fmla="*/ 12 h 13"/>
                <a:gd name="T14" fmla="*/ 12 w 12"/>
                <a:gd name="T15" fmla="*/ 7 h 13"/>
                <a:gd name="T16" fmla="*/ 11 w 12"/>
                <a:gd name="T1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3">
                  <a:moveTo>
                    <a:pt x="11" y="5"/>
                  </a:moveTo>
                  <a:cubicBezTo>
                    <a:pt x="10" y="3"/>
                    <a:pt x="9" y="1"/>
                    <a:pt x="7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8" y="7"/>
                    <a:pt x="6" y="9"/>
                  </a:cubicBezTo>
                  <a:cubicBezTo>
                    <a:pt x="6" y="8"/>
                    <a:pt x="4" y="8"/>
                    <a:pt x="5" y="7"/>
                  </a:cubicBezTo>
                  <a:cubicBezTo>
                    <a:pt x="2" y="7"/>
                    <a:pt x="2" y="11"/>
                    <a:pt x="0" y="12"/>
                  </a:cubicBezTo>
                  <a:cubicBezTo>
                    <a:pt x="4" y="13"/>
                    <a:pt x="8" y="9"/>
                    <a:pt x="12" y="7"/>
                  </a:cubicBezTo>
                  <a:cubicBezTo>
                    <a:pt x="12" y="6"/>
                    <a:pt x="11" y="6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"/>
            <p:cNvSpPr/>
            <p:nvPr/>
          </p:nvSpPr>
          <p:spPr bwMode="auto">
            <a:xfrm>
              <a:off x="6502397" y="708026"/>
              <a:ext cx="28575" cy="14288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2"/>
            <p:cNvSpPr/>
            <p:nvPr/>
          </p:nvSpPr>
          <p:spPr bwMode="auto">
            <a:xfrm>
              <a:off x="6530972" y="679451"/>
              <a:ext cx="42863" cy="28575"/>
            </a:xfrm>
            <a:custGeom>
              <a:avLst/>
              <a:gdLst>
                <a:gd name="T0" fmla="*/ 0 w 3"/>
                <a:gd name="T1" fmla="*/ 2 h 2"/>
                <a:gd name="T2" fmla="*/ 2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3" y="2"/>
                    <a:pt x="2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3"/>
            <p:cNvSpPr/>
            <p:nvPr/>
          </p:nvSpPr>
          <p:spPr bwMode="auto">
            <a:xfrm>
              <a:off x="7600946" y="679452"/>
              <a:ext cx="41275" cy="42863"/>
            </a:xfrm>
            <a:custGeom>
              <a:avLst/>
              <a:gdLst>
                <a:gd name="T0" fmla="*/ 0 w 3"/>
                <a:gd name="T1" fmla="*/ 2 h 3"/>
                <a:gd name="T2" fmla="*/ 3 w 3"/>
                <a:gd name="T3" fmla="*/ 1 h 3"/>
                <a:gd name="T4" fmla="*/ 0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3"/>
                    <a:pt x="3" y="2"/>
                    <a:pt x="3" y="1"/>
                  </a:cubicBezTo>
                  <a:cubicBezTo>
                    <a:pt x="2" y="0"/>
                    <a:pt x="1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4"/>
            <p:cNvSpPr/>
            <p:nvPr/>
          </p:nvSpPr>
          <p:spPr bwMode="auto">
            <a:xfrm>
              <a:off x="5503861" y="763588"/>
              <a:ext cx="252413" cy="169863"/>
            </a:xfrm>
            <a:custGeom>
              <a:avLst/>
              <a:gdLst>
                <a:gd name="T0" fmla="*/ 12 w 18"/>
                <a:gd name="T1" fmla="*/ 2 h 12"/>
                <a:gd name="T2" fmla="*/ 8 w 18"/>
                <a:gd name="T3" fmla="*/ 2 h 12"/>
                <a:gd name="T4" fmla="*/ 2 w 18"/>
                <a:gd name="T5" fmla="*/ 4 h 12"/>
                <a:gd name="T6" fmla="*/ 0 w 18"/>
                <a:gd name="T7" fmla="*/ 9 h 12"/>
                <a:gd name="T8" fmla="*/ 1 w 18"/>
                <a:gd name="T9" fmla="*/ 9 h 12"/>
                <a:gd name="T10" fmla="*/ 5 w 18"/>
                <a:gd name="T11" fmla="*/ 7 h 12"/>
                <a:gd name="T12" fmla="*/ 7 w 18"/>
                <a:gd name="T13" fmla="*/ 8 h 12"/>
                <a:gd name="T14" fmla="*/ 18 w 18"/>
                <a:gd name="T15" fmla="*/ 2 h 12"/>
                <a:gd name="T16" fmla="*/ 12 w 18"/>
                <a:gd name="T1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12" y="2"/>
                  </a:moveTo>
                  <a:cubicBezTo>
                    <a:pt x="11" y="3"/>
                    <a:pt x="9" y="3"/>
                    <a:pt x="8" y="2"/>
                  </a:cubicBezTo>
                  <a:cubicBezTo>
                    <a:pt x="6" y="3"/>
                    <a:pt x="3" y="2"/>
                    <a:pt x="2" y="4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12"/>
                    <a:pt x="4" y="8"/>
                    <a:pt x="5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2" y="12"/>
                    <a:pt x="14" y="4"/>
                    <a:pt x="18" y="2"/>
                  </a:cubicBezTo>
                  <a:cubicBezTo>
                    <a:pt x="17" y="0"/>
                    <a:pt x="13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5"/>
            <p:cNvSpPr/>
            <p:nvPr/>
          </p:nvSpPr>
          <p:spPr bwMode="auto">
            <a:xfrm>
              <a:off x="6418260" y="820739"/>
              <a:ext cx="98425" cy="112713"/>
            </a:xfrm>
            <a:custGeom>
              <a:avLst/>
              <a:gdLst>
                <a:gd name="T0" fmla="*/ 6 w 7"/>
                <a:gd name="T1" fmla="*/ 0 h 8"/>
                <a:gd name="T2" fmla="*/ 0 w 7"/>
                <a:gd name="T3" fmla="*/ 8 h 8"/>
                <a:gd name="T4" fmla="*/ 6 w 7"/>
                <a:gd name="T5" fmla="*/ 5 h 8"/>
                <a:gd name="T6" fmla="*/ 6 w 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6" y="0"/>
                  </a:moveTo>
                  <a:cubicBezTo>
                    <a:pt x="3" y="2"/>
                    <a:pt x="3" y="6"/>
                    <a:pt x="0" y="8"/>
                  </a:cubicBezTo>
                  <a:cubicBezTo>
                    <a:pt x="2" y="7"/>
                    <a:pt x="4" y="7"/>
                    <a:pt x="6" y="5"/>
                  </a:cubicBezTo>
                  <a:cubicBezTo>
                    <a:pt x="7" y="4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6"/>
            <p:cNvSpPr/>
            <p:nvPr/>
          </p:nvSpPr>
          <p:spPr bwMode="auto">
            <a:xfrm>
              <a:off x="6643685" y="1047749"/>
              <a:ext cx="41275" cy="42863"/>
            </a:xfrm>
            <a:custGeom>
              <a:avLst/>
              <a:gdLst>
                <a:gd name="T0" fmla="*/ 0 w 3"/>
                <a:gd name="T1" fmla="*/ 3 h 3"/>
                <a:gd name="T2" fmla="*/ 2 w 3"/>
                <a:gd name="T3" fmla="*/ 2 h 3"/>
                <a:gd name="T4" fmla="*/ 3 w 3"/>
                <a:gd name="T5" fmla="*/ 3 h 3"/>
                <a:gd name="T6" fmla="*/ 3 w 3"/>
                <a:gd name="T7" fmla="*/ 2 h 3"/>
                <a:gd name="T8" fmla="*/ 0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1" y="3"/>
                    <a:pt x="2" y="2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1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7"/>
            <p:cNvSpPr/>
            <p:nvPr/>
          </p:nvSpPr>
          <p:spPr bwMode="auto">
            <a:xfrm>
              <a:off x="4194173" y="1090613"/>
              <a:ext cx="169863" cy="141288"/>
            </a:xfrm>
            <a:custGeom>
              <a:avLst/>
              <a:gdLst>
                <a:gd name="T0" fmla="*/ 3 w 12"/>
                <a:gd name="T1" fmla="*/ 8 h 10"/>
                <a:gd name="T2" fmla="*/ 12 w 12"/>
                <a:gd name="T3" fmla="*/ 1 h 10"/>
                <a:gd name="T4" fmla="*/ 5 w 12"/>
                <a:gd name="T5" fmla="*/ 3 h 10"/>
                <a:gd name="T6" fmla="*/ 0 w 12"/>
                <a:gd name="T7" fmla="*/ 8 h 10"/>
                <a:gd name="T8" fmla="*/ 3 w 12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3" y="8"/>
                  </a:moveTo>
                  <a:cubicBezTo>
                    <a:pt x="5" y="6"/>
                    <a:pt x="9" y="3"/>
                    <a:pt x="12" y="1"/>
                  </a:cubicBezTo>
                  <a:cubicBezTo>
                    <a:pt x="9" y="0"/>
                    <a:pt x="8" y="4"/>
                    <a:pt x="5" y="3"/>
                  </a:cubicBezTo>
                  <a:cubicBezTo>
                    <a:pt x="3" y="5"/>
                    <a:pt x="2" y="7"/>
                    <a:pt x="0" y="8"/>
                  </a:cubicBezTo>
                  <a:cubicBezTo>
                    <a:pt x="1" y="10"/>
                    <a:pt x="1" y="8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8"/>
            <p:cNvSpPr/>
            <p:nvPr/>
          </p:nvSpPr>
          <p:spPr bwMode="auto">
            <a:xfrm>
              <a:off x="6051546" y="1090613"/>
              <a:ext cx="85725" cy="98425"/>
            </a:xfrm>
            <a:custGeom>
              <a:avLst/>
              <a:gdLst>
                <a:gd name="T0" fmla="*/ 6 w 6"/>
                <a:gd name="T1" fmla="*/ 2 h 7"/>
                <a:gd name="T2" fmla="*/ 0 w 6"/>
                <a:gd name="T3" fmla="*/ 3 h 7"/>
                <a:gd name="T4" fmla="*/ 2 w 6"/>
                <a:gd name="T5" fmla="*/ 7 h 7"/>
                <a:gd name="T6" fmla="*/ 6 w 6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6" y="2"/>
                  </a:moveTo>
                  <a:cubicBezTo>
                    <a:pt x="4" y="4"/>
                    <a:pt x="1" y="0"/>
                    <a:pt x="0" y="3"/>
                  </a:cubicBezTo>
                  <a:cubicBezTo>
                    <a:pt x="0" y="5"/>
                    <a:pt x="0" y="6"/>
                    <a:pt x="2" y="7"/>
                  </a:cubicBezTo>
                  <a:cubicBezTo>
                    <a:pt x="4" y="6"/>
                    <a:pt x="5" y="4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6137271" y="1103312"/>
              <a:ext cx="14288" cy="1428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5602286" y="1160463"/>
              <a:ext cx="28575" cy="57150"/>
            </a:xfrm>
            <a:custGeom>
              <a:avLst/>
              <a:gdLst>
                <a:gd name="T0" fmla="*/ 2 w 2"/>
                <a:gd name="T1" fmla="*/ 1 h 4"/>
                <a:gd name="T2" fmla="*/ 0 w 2"/>
                <a:gd name="T3" fmla="*/ 0 h 4"/>
                <a:gd name="T4" fmla="*/ 0 w 2"/>
                <a:gd name="T5" fmla="*/ 4 h 4"/>
                <a:gd name="T6" fmla="*/ 1 w 2"/>
                <a:gd name="T7" fmla="*/ 4 h 4"/>
                <a:gd name="T8" fmla="*/ 2 w 2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1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1"/>
            <p:cNvSpPr/>
            <p:nvPr/>
          </p:nvSpPr>
          <p:spPr bwMode="auto">
            <a:xfrm>
              <a:off x="4208463" y="1287463"/>
              <a:ext cx="407988" cy="354013"/>
            </a:xfrm>
            <a:custGeom>
              <a:avLst/>
              <a:gdLst>
                <a:gd name="T0" fmla="*/ 22 w 29"/>
                <a:gd name="T1" fmla="*/ 4 h 25"/>
                <a:gd name="T2" fmla="*/ 21 w 29"/>
                <a:gd name="T3" fmla="*/ 2 h 25"/>
                <a:gd name="T4" fmla="*/ 15 w 29"/>
                <a:gd name="T5" fmla="*/ 3 h 25"/>
                <a:gd name="T6" fmla="*/ 9 w 29"/>
                <a:gd name="T7" fmla="*/ 6 h 25"/>
                <a:gd name="T8" fmla="*/ 9 w 29"/>
                <a:gd name="T9" fmla="*/ 7 h 25"/>
                <a:gd name="T10" fmla="*/ 9 w 29"/>
                <a:gd name="T11" fmla="*/ 10 h 25"/>
                <a:gd name="T12" fmla="*/ 7 w 29"/>
                <a:gd name="T13" fmla="*/ 9 h 25"/>
                <a:gd name="T14" fmla="*/ 7 w 29"/>
                <a:gd name="T15" fmla="*/ 8 h 25"/>
                <a:gd name="T16" fmla="*/ 6 w 29"/>
                <a:gd name="T17" fmla="*/ 8 h 25"/>
                <a:gd name="T18" fmla="*/ 6 w 29"/>
                <a:gd name="T19" fmla="*/ 13 h 25"/>
                <a:gd name="T20" fmla="*/ 5 w 29"/>
                <a:gd name="T21" fmla="*/ 6 h 25"/>
                <a:gd name="T22" fmla="*/ 0 w 29"/>
                <a:gd name="T23" fmla="*/ 8 h 25"/>
                <a:gd name="T24" fmla="*/ 3 w 29"/>
                <a:gd name="T25" fmla="*/ 13 h 25"/>
                <a:gd name="T26" fmla="*/ 10 w 29"/>
                <a:gd name="T27" fmla="*/ 20 h 25"/>
                <a:gd name="T28" fmla="*/ 19 w 29"/>
                <a:gd name="T29" fmla="*/ 22 h 25"/>
                <a:gd name="T30" fmla="*/ 25 w 29"/>
                <a:gd name="T31" fmla="*/ 10 h 25"/>
                <a:gd name="T32" fmla="*/ 29 w 29"/>
                <a:gd name="T33" fmla="*/ 2 h 25"/>
                <a:gd name="T34" fmla="*/ 22 w 29"/>
                <a:gd name="T35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25">
                  <a:moveTo>
                    <a:pt x="22" y="4"/>
                  </a:moveTo>
                  <a:cubicBezTo>
                    <a:pt x="21" y="4"/>
                    <a:pt x="21" y="3"/>
                    <a:pt x="21" y="2"/>
                  </a:cubicBezTo>
                  <a:cubicBezTo>
                    <a:pt x="19" y="0"/>
                    <a:pt x="17" y="2"/>
                    <a:pt x="15" y="3"/>
                  </a:cubicBezTo>
                  <a:cubicBezTo>
                    <a:pt x="15" y="9"/>
                    <a:pt x="11" y="2"/>
                    <a:pt x="9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10" y="9"/>
                    <a:pt x="9" y="10"/>
                  </a:cubicBezTo>
                  <a:cubicBezTo>
                    <a:pt x="8" y="10"/>
                    <a:pt x="7" y="10"/>
                    <a:pt x="7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10"/>
                    <a:pt x="7" y="11"/>
                    <a:pt x="6" y="13"/>
                  </a:cubicBezTo>
                  <a:cubicBezTo>
                    <a:pt x="1" y="12"/>
                    <a:pt x="7" y="9"/>
                    <a:pt x="5" y="6"/>
                  </a:cubicBezTo>
                  <a:cubicBezTo>
                    <a:pt x="3" y="4"/>
                    <a:pt x="2" y="7"/>
                    <a:pt x="0" y="8"/>
                  </a:cubicBezTo>
                  <a:cubicBezTo>
                    <a:pt x="1" y="9"/>
                    <a:pt x="3" y="11"/>
                    <a:pt x="3" y="13"/>
                  </a:cubicBezTo>
                  <a:cubicBezTo>
                    <a:pt x="7" y="13"/>
                    <a:pt x="8" y="17"/>
                    <a:pt x="10" y="20"/>
                  </a:cubicBezTo>
                  <a:cubicBezTo>
                    <a:pt x="14" y="18"/>
                    <a:pt x="15" y="25"/>
                    <a:pt x="19" y="22"/>
                  </a:cubicBezTo>
                  <a:cubicBezTo>
                    <a:pt x="25" y="19"/>
                    <a:pt x="20" y="13"/>
                    <a:pt x="25" y="10"/>
                  </a:cubicBezTo>
                  <a:cubicBezTo>
                    <a:pt x="26" y="7"/>
                    <a:pt x="28" y="5"/>
                    <a:pt x="29" y="2"/>
                  </a:cubicBezTo>
                  <a:cubicBezTo>
                    <a:pt x="26" y="0"/>
                    <a:pt x="24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17167" y="1931774"/>
            <a:ext cx="3755890" cy="25878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8943" y="1931774"/>
            <a:ext cx="3755890" cy="2587888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29" name="文本框 28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</a:p>
          </p:txBody>
        </p:sp>
        <p:sp>
          <p:nvSpPr>
            <p:cNvPr id="30" name="文本框 29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</a:p>
          </p:txBody>
        </p:sp>
      </p:grpSp>
      <p:sp>
        <p:nvSpPr>
          <p:cNvPr id="12" name="iS1ide-Rectangle 2"/>
          <p:cNvSpPr/>
          <p:nvPr/>
        </p:nvSpPr>
        <p:spPr>
          <a:xfrm>
            <a:off x="4466551" y="1935106"/>
            <a:ext cx="3258911" cy="2584556"/>
          </a:xfrm>
          <a:prstGeom prst="rect">
            <a:avLst/>
          </a:prstGeom>
          <a:solidFill>
            <a:srgbClr val="3566A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u="sng">
              <a:latin typeface="思源黑体 CN Medium" panose="020B0600000000000000" pitchFamily="34" charset="-122"/>
              <a:ea typeface="思源黑体 CN Medium" panose="020B0600000000000000" pitchFamily="34" charset="-122"/>
              <a:sym typeface="Arial" panose="020B060402020209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721402" y="2295145"/>
            <a:ext cx="749217" cy="749217"/>
            <a:chOff x="5721402" y="2295145"/>
            <a:chExt cx="749217" cy="749217"/>
          </a:xfrm>
        </p:grpSpPr>
        <p:sp>
          <p:nvSpPr>
            <p:cNvPr id="14" name="iS1ide-Oval 5"/>
            <p:cNvSpPr>
              <a:spLocks noChangeAspect="1"/>
            </p:cNvSpPr>
            <p:nvPr/>
          </p:nvSpPr>
          <p:spPr>
            <a:xfrm>
              <a:off x="5721402" y="2295145"/>
              <a:ext cx="749217" cy="749217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u="sng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5" name="iS1ide-Freeform: Shape 4"/>
            <p:cNvSpPr/>
            <p:nvPr/>
          </p:nvSpPr>
          <p:spPr bwMode="auto">
            <a:xfrm>
              <a:off x="5930901" y="2533488"/>
              <a:ext cx="336188" cy="272531"/>
            </a:xfrm>
            <a:custGeom>
              <a:avLst/>
              <a:gdLst>
                <a:gd name="T0" fmla="*/ 68 w 186"/>
                <a:gd name="T1" fmla="*/ 84 h 151"/>
                <a:gd name="T2" fmla="*/ 118 w 186"/>
                <a:gd name="T3" fmla="*/ 84 h 151"/>
                <a:gd name="T4" fmla="*/ 93 w 186"/>
                <a:gd name="T5" fmla="*/ 101 h 151"/>
                <a:gd name="T6" fmla="*/ 93 w 186"/>
                <a:gd name="T7" fmla="*/ 67 h 151"/>
                <a:gd name="T8" fmla="*/ 93 w 186"/>
                <a:gd name="T9" fmla="*/ 101 h 151"/>
                <a:gd name="T10" fmla="*/ 114 w 186"/>
                <a:gd name="T11" fmla="*/ 25 h 151"/>
                <a:gd name="T12" fmla="*/ 114 w 186"/>
                <a:gd name="T13" fmla="*/ 16 h 151"/>
                <a:gd name="T14" fmla="*/ 68 w 186"/>
                <a:gd name="T15" fmla="*/ 21 h 151"/>
                <a:gd name="T16" fmla="*/ 156 w 186"/>
                <a:gd name="T17" fmla="*/ 33 h 151"/>
                <a:gd name="T18" fmla="*/ 156 w 186"/>
                <a:gd name="T19" fmla="*/ 59 h 151"/>
                <a:gd name="T20" fmla="*/ 156 w 186"/>
                <a:gd name="T21" fmla="*/ 33 h 151"/>
                <a:gd name="T22" fmla="*/ 152 w 186"/>
                <a:gd name="T23" fmla="*/ 46 h 151"/>
                <a:gd name="T24" fmla="*/ 160 w 186"/>
                <a:gd name="T25" fmla="*/ 46 h 151"/>
                <a:gd name="T26" fmla="*/ 169 w 186"/>
                <a:gd name="T27" fmla="*/ 16 h 151"/>
                <a:gd name="T28" fmla="*/ 122 w 186"/>
                <a:gd name="T29" fmla="*/ 0 h 151"/>
                <a:gd name="T30" fmla="*/ 63 w 186"/>
                <a:gd name="T31" fmla="*/ 0 h 151"/>
                <a:gd name="T32" fmla="*/ 17 w 186"/>
                <a:gd name="T33" fmla="*/ 16 h 151"/>
                <a:gd name="T34" fmla="*/ 0 w 186"/>
                <a:gd name="T35" fmla="*/ 135 h 151"/>
                <a:gd name="T36" fmla="*/ 169 w 186"/>
                <a:gd name="T37" fmla="*/ 151 h 151"/>
                <a:gd name="T38" fmla="*/ 186 w 186"/>
                <a:gd name="T39" fmla="*/ 33 h 151"/>
                <a:gd name="T40" fmla="*/ 177 w 186"/>
                <a:gd name="T41" fmla="*/ 101 h 151"/>
                <a:gd name="T42" fmla="*/ 137 w 186"/>
                <a:gd name="T43" fmla="*/ 109 h 151"/>
                <a:gd name="T44" fmla="*/ 177 w 186"/>
                <a:gd name="T45" fmla="*/ 135 h 151"/>
                <a:gd name="T46" fmla="*/ 17 w 186"/>
                <a:gd name="T47" fmla="*/ 143 h 151"/>
                <a:gd name="T48" fmla="*/ 9 w 186"/>
                <a:gd name="T49" fmla="*/ 109 h 151"/>
                <a:gd name="T50" fmla="*/ 45 w 186"/>
                <a:gd name="T51" fmla="*/ 101 h 151"/>
                <a:gd name="T52" fmla="*/ 9 w 186"/>
                <a:gd name="T53" fmla="*/ 33 h 151"/>
                <a:gd name="T54" fmla="*/ 34 w 186"/>
                <a:gd name="T55" fmla="*/ 25 h 151"/>
                <a:gd name="T56" fmla="*/ 93 w 186"/>
                <a:gd name="T57" fmla="*/ 8 h 151"/>
                <a:gd name="T58" fmla="*/ 152 w 186"/>
                <a:gd name="T59" fmla="*/ 25 h 151"/>
                <a:gd name="T60" fmla="*/ 177 w 186"/>
                <a:gd name="T61" fmla="*/ 33 h 151"/>
                <a:gd name="T62" fmla="*/ 156 w 186"/>
                <a:gd name="T63" fmla="*/ 67 h 151"/>
                <a:gd name="T64" fmla="*/ 156 w 186"/>
                <a:gd name="T65" fmla="*/ 75 h 151"/>
                <a:gd name="T66" fmla="*/ 156 w 186"/>
                <a:gd name="T67" fmla="*/ 67 h 151"/>
                <a:gd name="T68" fmla="*/ 51 w 186"/>
                <a:gd name="T69" fmla="*/ 84 h 151"/>
                <a:gd name="T70" fmla="*/ 135 w 186"/>
                <a:gd name="T71" fmla="*/ 84 h 151"/>
                <a:gd name="T72" fmla="*/ 93 w 186"/>
                <a:gd name="T73" fmla="*/ 118 h 151"/>
                <a:gd name="T74" fmla="*/ 93 w 186"/>
                <a:gd name="T75" fmla="*/ 50 h 151"/>
                <a:gd name="T76" fmla="*/ 93 w 186"/>
                <a:gd name="T77" fmla="*/ 11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6" h="151">
                  <a:moveTo>
                    <a:pt x="93" y="59"/>
                  </a:moveTo>
                  <a:cubicBezTo>
                    <a:pt x="79" y="59"/>
                    <a:pt x="68" y="70"/>
                    <a:pt x="68" y="84"/>
                  </a:cubicBezTo>
                  <a:cubicBezTo>
                    <a:pt x="68" y="98"/>
                    <a:pt x="79" y="109"/>
                    <a:pt x="93" y="109"/>
                  </a:cubicBezTo>
                  <a:cubicBezTo>
                    <a:pt x="107" y="109"/>
                    <a:pt x="118" y="98"/>
                    <a:pt x="118" y="84"/>
                  </a:cubicBezTo>
                  <a:cubicBezTo>
                    <a:pt x="118" y="70"/>
                    <a:pt x="107" y="59"/>
                    <a:pt x="93" y="59"/>
                  </a:cubicBezTo>
                  <a:close/>
                  <a:moveTo>
                    <a:pt x="93" y="101"/>
                  </a:moveTo>
                  <a:cubicBezTo>
                    <a:pt x="84" y="101"/>
                    <a:pt x="76" y="93"/>
                    <a:pt x="76" y="84"/>
                  </a:cubicBezTo>
                  <a:cubicBezTo>
                    <a:pt x="76" y="75"/>
                    <a:pt x="84" y="67"/>
                    <a:pt x="93" y="67"/>
                  </a:cubicBezTo>
                  <a:cubicBezTo>
                    <a:pt x="102" y="67"/>
                    <a:pt x="110" y="75"/>
                    <a:pt x="110" y="84"/>
                  </a:cubicBezTo>
                  <a:cubicBezTo>
                    <a:pt x="110" y="93"/>
                    <a:pt x="102" y="101"/>
                    <a:pt x="93" y="101"/>
                  </a:cubicBezTo>
                  <a:close/>
                  <a:moveTo>
                    <a:pt x="72" y="25"/>
                  </a:moveTo>
                  <a:cubicBezTo>
                    <a:pt x="114" y="25"/>
                    <a:pt x="114" y="25"/>
                    <a:pt x="114" y="25"/>
                  </a:cubicBezTo>
                  <a:cubicBezTo>
                    <a:pt x="116" y="25"/>
                    <a:pt x="118" y="23"/>
                    <a:pt x="118" y="21"/>
                  </a:cubicBezTo>
                  <a:cubicBezTo>
                    <a:pt x="118" y="18"/>
                    <a:pt x="116" y="16"/>
                    <a:pt x="114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0" y="16"/>
                    <a:pt x="68" y="18"/>
                    <a:pt x="68" y="21"/>
                  </a:cubicBezTo>
                  <a:cubicBezTo>
                    <a:pt x="68" y="23"/>
                    <a:pt x="70" y="25"/>
                    <a:pt x="72" y="25"/>
                  </a:cubicBezTo>
                  <a:close/>
                  <a:moveTo>
                    <a:pt x="156" y="33"/>
                  </a:moveTo>
                  <a:cubicBezTo>
                    <a:pt x="149" y="33"/>
                    <a:pt x="144" y="39"/>
                    <a:pt x="144" y="46"/>
                  </a:cubicBezTo>
                  <a:cubicBezTo>
                    <a:pt x="144" y="53"/>
                    <a:pt x="149" y="59"/>
                    <a:pt x="156" y="59"/>
                  </a:cubicBezTo>
                  <a:cubicBezTo>
                    <a:pt x="163" y="59"/>
                    <a:pt x="169" y="53"/>
                    <a:pt x="169" y="46"/>
                  </a:cubicBezTo>
                  <a:cubicBezTo>
                    <a:pt x="169" y="39"/>
                    <a:pt x="163" y="33"/>
                    <a:pt x="156" y="33"/>
                  </a:cubicBezTo>
                  <a:close/>
                  <a:moveTo>
                    <a:pt x="156" y="50"/>
                  </a:moveTo>
                  <a:cubicBezTo>
                    <a:pt x="154" y="50"/>
                    <a:pt x="152" y="48"/>
                    <a:pt x="152" y="46"/>
                  </a:cubicBezTo>
                  <a:cubicBezTo>
                    <a:pt x="152" y="44"/>
                    <a:pt x="154" y="42"/>
                    <a:pt x="156" y="42"/>
                  </a:cubicBezTo>
                  <a:cubicBezTo>
                    <a:pt x="159" y="42"/>
                    <a:pt x="160" y="44"/>
                    <a:pt x="160" y="46"/>
                  </a:cubicBezTo>
                  <a:cubicBezTo>
                    <a:pt x="160" y="48"/>
                    <a:pt x="159" y="50"/>
                    <a:pt x="156" y="50"/>
                  </a:cubicBezTo>
                  <a:close/>
                  <a:moveTo>
                    <a:pt x="169" y="16"/>
                  </a:moveTo>
                  <a:cubicBezTo>
                    <a:pt x="152" y="16"/>
                    <a:pt x="152" y="16"/>
                    <a:pt x="152" y="16"/>
                  </a:cubicBezTo>
                  <a:cubicBezTo>
                    <a:pt x="139" y="16"/>
                    <a:pt x="139" y="0"/>
                    <a:pt x="122" y="0"/>
                  </a:cubicBezTo>
                  <a:cubicBezTo>
                    <a:pt x="106" y="0"/>
                    <a:pt x="93" y="0"/>
                    <a:pt x="93" y="0"/>
                  </a:cubicBezTo>
                  <a:cubicBezTo>
                    <a:pt x="93" y="0"/>
                    <a:pt x="80" y="0"/>
                    <a:pt x="63" y="0"/>
                  </a:cubicBezTo>
                  <a:cubicBezTo>
                    <a:pt x="47" y="0"/>
                    <a:pt x="47" y="16"/>
                    <a:pt x="34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8" y="16"/>
                    <a:pt x="0" y="24"/>
                    <a:pt x="0" y="3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4"/>
                    <a:pt x="8" y="151"/>
                    <a:pt x="17" y="151"/>
                  </a:cubicBezTo>
                  <a:cubicBezTo>
                    <a:pt x="169" y="151"/>
                    <a:pt x="169" y="151"/>
                    <a:pt x="169" y="151"/>
                  </a:cubicBezTo>
                  <a:cubicBezTo>
                    <a:pt x="178" y="151"/>
                    <a:pt x="186" y="144"/>
                    <a:pt x="186" y="135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6" y="24"/>
                    <a:pt x="178" y="16"/>
                    <a:pt x="169" y="16"/>
                  </a:cubicBezTo>
                  <a:close/>
                  <a:moveTo>
                    <a:pt x="177" y="101"/>
                  </a:moveTo>
                  <a:cubicBezTo>
                    <a:pt x="141" y="101"/>
                    <a:pt x="141" y="101"/>
                    <a:pt x="141" y="101"/>
                  </a:cubicBezTo>
                  <a:cubicBezTo>
                    <a:pt x="140" y="104"/>
                    <a:pt x="138" y="107"/>
                    <a:pt x="13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77" y="139"/>
                    <a:pt x="174" y="143"/>
                    <a:pt x="169" y="143"/>
                  </a:cubicBezTo>
                  <a:cubicBezTo>
                    <a:pt x="17" y="143"/>
                    <a:pt x="17" y="143"/>
                    <a:pt x="17" y="143"/>
                  </a:cubicBezTo>
                  <a:cubicBezTo>
                    <a:pt x="12" y="143"/>
                    <a:pt x="9" y="139"/>
                    <a:pt x="9" y="135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49" y="109"/>
                    <a:pt x="49" y="109"/>
                    <a:pt x="49" y="109"/>
                  </a:cubicBezTo>
                  <a:cubicBezTo>
                    <a:pt x="48" y="107"/>
                    <a:pt x="46" y="104"/>
                    <a:pt x="45" y="101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29"/>
                    <a:pt x="12" y="25"/>
                    <a:pt x="17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51" y="25"/>
                    <a:pt x="51" y="8"/>
                    <a:pt x="63" y="8"/>
                  </a:cubicBezTo>
                  <a:cubicBezTo>
                    <a:pt x="72" y="8"/>
                    <a:pt x="93" y="8"/>
                    <a:pt x="93" y="8"/>
                  </a:cubicBezTo>
                  <a:cubicBezTo>
                    <a:pt x="93" y="8"/>
                    <a:pt x="114" y="8"/>
                    <a:pt x="122" y="8"/>
                  </a:cubicBezTo>
                  <a:cubicBezTo>
                    <a:pt x="135" y="8"/>
                    <a:pt x="135" y="25"/>
                    <a:pt x="152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74" y="25"/>
                    <a:pt x="177" y="29"/>
                    <a:pt x="177" y="33"/>
                  </a:cubicBezTo>
                  <a:lnTo>
                    <a:pt x="177" y="101"/>
                  </a:lnTo>
                  <a:close/>
                  <a:moveTo>
                    <a:pt x="156" y="67"/>
                  </a:moveTo>
                  <a:cubicBezTo>
                    <a:pt x="154" y="67"/>
                    <a:pt x="152" y="69"/>
                    <a:pt x="152" y="71"/>
                  </a:cubicBezTo>
                  <a:cubicBezTo>
                    <a:pt x="152" y="74"/>
                    <a:pt x="154" y="75"/>
                    <a:pt x="156" y="75"/>
                  </a:cubicBezTo>
                  <a:cubicBezTo>
                    <a:pt x="159" y="75"/>
                    <a:pt x="160" y="74"/>
                    <a:pt x="160" y="71"/>
                  </a:cubicBezTo>
                  <a:cubicBezTo>
                    <a:pt x="160" y="69"/>
                    <a:pt x="159" y="67"/>
                    <a:pt x="156" y="67"/>
                  </a:cubicBezTo>
                  <a:close/>
                  <a:moveTo>
                    <a:pt x="93" y="42"/>
                  </a:moveTo>
                  <a:cubicBezTo>
                    <a:pt x="70" y="42"/>
                    <a:pt x="51" y="61"/>
                    <a:pt x="51" y="84"/>
                  </a:cubicBezTo>
                  <a:cubicBezTo>
                    <a:pt x="51" y="107"/>
                    <a:pt x="70" y="126"/>
                    <a:pt x="93" y="126"/>
                  </a:cubicBezTo>
                  <a:cubicBezTo>
                    <a:pt x="116" y="126"/>
                    <a:pt x="135" y="107"/>
                    <a:pt x="135" y="84"/>
                  </a:cubicBezTo>
                  <a:cubicBezTo>
                    <a:pt x="135" y="61"/>
                    <a:pt x="116" y="42"/>
                    <a:pt x="93" y="42"/>
                  </a:cubicBezTo>
                  <a:close/>
                  <a:moveTo>
                    <a:pt x="93" y="118"/>
                  </a:moveTo>
                  <a:cubicBezTo>
                    <a:pt x="74" y="118"/>
                    <a:pt x="59" y="103"/>
                    <a:pt x="59" y="84"/>
                  </a:cubicBezTo>
                  <a:cubicBezTo>
                    <a:pt x="59" y="65"/>
                    <a:pt x="74" y="50"/>
                    <a:pt x="93" y="50"/>
                  </a:cubicBezTo>
                  <a:cubicBezTo>
                    <a:pt x="112" y="50"/>
                    <a:pt x="127" y="65"/>
                    <a:pt x="127" y="84"/>
                  </a:cubicBezTo>
                  <a:cubicBezTo>
                    <a:pt x="127" y="103"/>
                    <a:pt x="112" y="118"/>
                    <a:pt x="93" y="118"/>
                  </a:cubicBezTo>
                  <a:close/>
                </a:path>
              </a:pathLst>
            </a:custGeom>
            <a:solidFill>
              <a:srgbClr val="0F4DB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u="sng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17" name="iS1ide-TextBox 12"/>
          <p:cNvSpPr txBox="1"/>
          <p:nvPr/>
        </p:nvSpPr>
        <p:spPr>
          <a:xfrm>
            <a:off x="4660745" y="3282696"/>
            <a:ext cx="2870523" cy="28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100000"/>
                  </a:schemeClr>
                </a:solidFill>
              </a14:hiddenFill>
            </a:ext>
          </a:extLst>
        </p:spPr>
        <p:txBody>
          <a:bodyPr wrap="none" lIns="72000" tIns="0" rIns="72000" bIns="0" anchor="b" anchorCtr="0">
            <a:normAutofit lnSpcReduction="10000"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90204" pitchFamily="34" charset="0"/>
              </a:rPr>
              <a:t>点击输入标题</a:t>
            </a:r>
          </a:p>
        </p:txBody>
      </p:sp>
      <p:sp>
        <p:nvSpPr>
          <p:cNvPr id="18" name="iS1ide-TextBox 14"/>
          <p:cNvSpPr txBox="1"/>
          <p:nvPr/>
        </p:nvSpPr>
        <p:spPr>
          <a:xfrm>
            <a:off x="4848997" y="3649287"/>
            <a:ext cx="2502296" cy="62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100000"/>
                  </a:schemeClr>
                </a:solidFill>
              </a14:hiddenFill>
            </a:ext>
          </a:extLst>
        </p:spPr>
        <p:txBody>
          <a:bodyPr wrap="square" lIns="72000" tIns="0" rIns="72000" bIns="0" anchor="t" anchorCtr="0">
            <a:norm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90204" pitchFamily="34" charset="0"/>
              </a:rPr>
              <a:t>Lorem ipsum dolor sit </a:t>
            </a:r>
            <a:r>
              <a:rPr lang="en-US" altLang="zh-CN" sz="105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90204" pitchFamily="34" charset="0"/>
              </a:rPr>
              <a:t>er</a:t>
            </a:r>
            <a:r>
              <a:rPr lang="en-US" altLang="zh-CN" sz="105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90204" pitchFamily="34" charset="0"/>
              </a:rPr>
              <a:t> </a:t>
            </a:r>
            <a:r>
              <a:rPr lang="en-US" altLang="zh-CN" sz="105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90204" pitchFamily="34" charset="0"/>
              </a:rPr>
              <a:t>elit</a:t>
            </a:r>
            <a:r>
              <a:rPr lang="en-US" altLang="zh-CN" sz="105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90204" pitchFamily="34" charset="0"/>
              </a:rPr>
              <a:t> </a:t>
            </a:r>
            <a:r>
              <a:rPr lang="en-US" altLang="zh-CN" sz="105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90204" pitchFamily="34" charset="0"/>
              </a:rPr>
              <a:t>ltest,onsectetaurLorem</a:t>
            </a:r>
            <a:r>
              <a:rPr lang="en-US" altLang="zh-CN" sz="105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90204" pitchFamily="34" charset="0"/>
              </a:rPr>
              <a:t> ipsum </a:t>
            </a:r>
            <a:r>
              <a:rPr lang="en-US" altLang="zh-CN" sz="105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90204" pitchFamily="34" charset="0"/>
              </a:rPr>
              <a:t>doloripsum</a:t>
            </a:r>
            <a:r>
              <a:rPr lang="en-US" altLang="zh-CN" sz="105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90204" pitchFamily="34" charset="0"/>
              </a:rPr>
              <a:t> dolor. 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070517" y="4926226"/>
            <a:ext cx="10069551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Lorem ipsum dolor sit </a:t>
            </a:r>
            <a:r>
              <a:rPr lang="en-US" altLang="zh-CN" sz="1200" spc="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er</a:t>
            </a:r>
            <a:r>
              <a:rPr lang="en-US" altLang="zh-CN" sz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 </a:t>
            </a:r>
            <a:r>
              <a:rPr lang="en-US" altLang="zh-CN" sz="1200" spc="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elit</a:t>
            </a:r>
            <a:r>
              <a:rPr lang="en-US" altLang="zh-CN" sz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 </a:t>
            </a:r>
            <a:r>
              <a:rPr lang="en-US" altLang="zh-CN" sz="1200" spc="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ltest,onsectetaLorem</a:t>
            </a:r>
            <a:r>
              <a:rPr lang="en-US" altLang="zh-CN" sz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 ipsum dolor sit </a:t>
            </a:r>
            <a:r>
              <a:rPr lang="en-US" altLang="zh-CN" sz="1200" spc="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er</a:t>
            </a:r>
            <a:r>
              <a:rPr lang="en-US" altLang="zh-CN" sz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 </a:t>
            </a:r>
            <a:r>
              <a:rPr lang="en-US" altLang="zh-CN" sz="1200" spc="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elit</a:t>
            </a:r>
            <a:r>
              <a:rPr lang="en-US" altLang="zh-CN" sz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 </a:t>
            </a:r>
            <a:r>
              <a:rPr lang="en-US" altLang="zh-CN" sz="1200" spc="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ltest,onsectetaurLorem</a:t>
            </a:r>
            <a:r>
              <a:rPr lang="en-US" altLang="zh-CN" sz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 ipsum dolor sit </a:t>
            </a:r>
            <a:r>
              <a:rPr lang="en-US" altLang="zh-CN" sz="1200" spc="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er</a:t>
            </a:r>
            <a:r>
              <a:rPr lang="en-US" altLang="zh-CN" sz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 </a:t>
            </a:r>
            <a:r>
              <a:rPr lang="en-US" altLang="zh-CN" sz="1200" spc="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elit</a:t>
            </a:r>
            <a:r>
              <a:rPr lang="en-US" altLang="zh-CN" sz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 </a:t>
            </a:r>
            <a:r>
              <a:rPr lang="en-US" altLang="zh-CN" sz="1200" spc="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ltest,onsectetaurLorem</a:t>
            </a:r>
            <a:r>
              <a:rPr lang="en-US" altLang="zh-CN" sz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90204" pitchFamily="34" charset="0"/>
              </a:rPr>
              <a:t> ipsum</a:t>
            </a:r>
            <a:endParaRPr lang="zh-CN" altLang="en-US" sz="1200" spc="4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5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2700000">
            <a:off x="1619439" y="1998173"/>
            <a:ext cx="754252" cy="754252"/>
          </a:xfrm>
          <a:prstGeom prst="roundRect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 rot="2700000">
            <a:off x="1619439" y="3502839"/>
            <a:ext cx="754252" cy="754252"/>
          </a:xfrm>
          <a:prstGeom prst="roundRect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" name="矩形: 圆角 3"/>
          <p:cNvSpPr/>
          <p:nvPr/>
        </p:nvSpPr>
        <p:spPr>
          <a:xfrm rot="2700000">
            <a:off x="1619439" y="5007505"/>
            <a:ext cx="754252" cy="754252"/>
          </a:xfrm>
          <a:prstGeom prst="roundRect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5" name="Oval 4"/>
          <p:cNvSpPr/>
          <p:nvPr/>
        </p:nvSpPr>
        <p:spPr>
          <a:xfrm>
            <a:off x="1787683" y="2187412"/>
            <a:ext cx="417762" cy="375772"/>
          </a:xfrm>
          <a:custGeom>
            <a:avLst/>
            <a:gdLst>
              <a:gd name="connsiteX0" fmla="*/ 266188 w 606580"/>
              <a:gd name="connsiteY0" fmla="*/ 225315 h 545612"/>
              <a:gd name="connsiteX1" fmla="*/ 340370 w 606580"/>
              <a:gd name="connsiteY1" fmla="*/ 225315 h 545612"/>
              <a:gd name="connsiteX2" fmla="*/ 393755 w 606580"/>
              <a:gd name="connsiteY2" fmla="*/ 274839 h 545612"/>
              <a:gd name="connsiteX3" fmla="*/ 393755 w 606580"/>
              <a:gd name="connsiteY3" fmla="*/ 320931 h 545612"/>
              <a:gd name="connsiteX4" fmla="*/ 212896 w 606580"/>
              <a:gd name="connsiteY4" fmla="*/ 320931 h 545612"/>
              <a:gd name="connsiteX5" fmla="*/ 212896 w 606580"/>
              <a:gd name="connsiteY5" fmla="*/ 274839 h 545612"/>
              <a:gd name="connsiteX6" fmla="*/ 266188 w 606580"/>
              <a:gd name="connsiteY6" fmla="*/ 225315 h 545612"/>
              <a:gd name="connsiteX7" fmla="*/ 303290 w 606580"/>
              <a:gd name="connsiteY7" fmla="*/ 101191 h 545612"/>
              <a:gd name="connsiteX8" fmla="*/ 355720 w 606580"/>
              <a:gd name="connsiteY8" fmla="*/ 153304 h 545612"/>
              <a:gd name="connsiteX9" fmla="*/ 303290 w 606580"/>
              <a:gd name="connsiteY9" fmla="*/ 205417 h 545612"/>
              <a:gd name="connsiteX10" fmla="*/ 250860 w 606580"/>
              <a:gd name="connsiteY10" fmla="*/ 153304 h 545612"/>
              <a:gd name="connsiteX11" fmla="*/ 303290 w 606580"/>
              <a:gd name="connsiteY11" fmla="*/ 101191 h 545612"/>
              <a:gd name="connsiteX12" fmla="*/ 37882 w 606580"/>
              <a:gd name="connsiteY12" fmla="*/ 37820 h 545612"/>
              <a:gd name="connsiteX13" fmla="*/ 37882 w 606580"/>
              <a:gd name="connsiteY13" fmla="*/ 384784 h 545612"/>
              <a:gd name="connsiteX14" fmla="*/ 174184 w 606580"/>
              <a:gd name="connsiteY14" fmla="*/ 384784 h 545612"/>
              <a:gd name="connsiteX15" fmla="*/ 174184 w 606580"/>
              <a:gd name="connsiteY15" fmla="*/ 465986 h 545612"/>
              <a:gd name="connsiteX16" fmla="*/ 274089 w 606580"/>
              <a:gd name="connsiteY16" fmla="*/ 384784 h 545612"/>
              <a:gd name="connsiteX17" fmla="*/ 568698 w 606580"/>
              <a:gd name="connsiteY17" fmla="*/ 384784 h 545612"/>
              <a:gd name="connsiteX18" fmla="*/ 568698 w 606580"/>
              <a:gd name="connsiteY18" fmla="*/ 37820 h 545612"/>
              <a:gd name="connsiteX19" fmla="*/ 0 w 606580"/>
              <a:gd name="connsiteY19" fmla="*/ 0 h 545612"/>
              <a:gd name="connsiteX20" fmla="*/ 606580 w 606580"/>
              <a:gd name="connsiteY20" fmla="*/ 0 h 545612"/>
              <a:gd name="connsiteX21" fmla="*/ 606580 w 606580"/>
              <a:gd name="connsiteY21" fmla="*/ 422604 h 545612"/>
              <a:gd name="connsiteX22" fmla="*/ 287645 w 606580"/>
              <a:gd name="connsiteY22" fmla="*/ 422604 h 545612"/>
              <a:gd name="connsiteX23" fmla="*/ 136302 w 606580"/>
              <a:gd name="connsiteY23" fmla="*/ 545612 h 545612"/>
              <a:gd name="connsiteX24" fmla="*/ 136302 w 606580"/>
              <a:gd name="connsiteY24" fmla="*/ 422604 h 545612"/>
              <a:gd name="connsiteX25" fmla="*/ 0 w 606580"/>
              <a:gd name="connsiteY25" fmla="*/ 422604 h 54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6580" h="545612">
                <a:moveTo>
                  <a:pt x="266188" y="225315"/>
                </a:moveTo>
                <a:lnTo>
                  <a:pt x="340370" y="225315"/>
                </a:lnTo>
                <a:cubicBezTo>
                  <a:pt x="340370" y="225315"/>
                  <a:pt x="393755" y="226242"/>
                  <a:pt x="393755" y="274839"/>
                </a:cubicBezTo>
                <a:lnTo>
                  <a:pt x="393755" y="320931"/>
                </a:lnTo>
                <a:lnTo>
                  <a:pt x="212896" y="320931"/>
                </a:lnTo>
                <a:lnTo>
                  <a:pt x="212896" y="274839"/>
                </a:lnTo>
                <a:cubicBezTo>
                  <a:pt x="212896" y="225964"/>
                  <a:pt x="266188" y="225315"/>
                  <a:pt x="266188" y="225315"/>
                </a:cubicBezTo>
                <a:close/>
                <a:moveTo>
                  <a:pt x="303290" y="101191"/>
                </a:moveTo>
                <a:cubicBezTo>
                  <a:pt x="332246" y="101191"/>
                  <a:pt x="355720" y="124523"/>
                  <a:pt x="355720" y="153304"/>
                </a:cubicBezTo>
                <a:cubicBezTo>
                  <a:pt x="355720" y="182085"/>
                  <a:pt x="332246" y="205417"/>
                  <a:pt x="303290" y="205417"/>
                </a:cubicBezTo>
                <a:cubicBezTo>
                  <a:pt x="274334" y="205417"/>
                  <a:pt x="250860" y="182085"/>
                  <a:pt x="250860" y="153304"/>
                </a:cubicBezTo>
                <a:cubicBezTo>
                  <a:pt x="250860" y="124523"/>
                  <a:pt x="274334" y="101191"/>
                  <a:pt x="303290" y="101191"/>
                </a:cubicBezTo>
                <a:close/>
                <a:moveTo>
                  <a:pt x="37882" y="37820"/>
                </a:moveTo>
                <a:lnTo>
                  <a:pt x="37882" y="384784"/>
                </a:lnTo>
                <a:lnTo>
                  <a:pt x="174184" y="384784"/>
                </a:lnTo>
                <a:lnTo>
                  <a:pt x="174184" y="465986"/>
                </a:lnTo>
                <a:lnTo>
                  <a:pt x="274089" y="384784"/>
                </a:lnTo>
                <a:lnTo>
                  <a:pt x="568698" y="384784"/>
                </a:lnTo>
                <a:lnTo>
                  <a:pt x="568698" y="37820"/>
                </a:lnTo>
                <a:close/>
                <a:moveTo>
                  <a:pt x="0" y="0"/>
                </a:moveTo>
                <a:lnTo>
                  <a:pt x="606580" y="0"/>
                </a:lnTo>
                <a:lnTo>
                  <a:pt x="606580" y="422604"/>
                </a:lnTo>
                <a:lnTo>
                  <a:pt x="287645" y="422604"/>
                </a:lnTo>
                <a:lnTo>
                  <a:pt x="136302" y="545612"/>
                </a:lnTo>
                <a:lnTo>
                  <a:pt x="136302" y="422604"/>
                </a:lnTo>
                <a:lnTo>
                  <a:pt x="0" y="4226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6" name="Oval 5"/>
          <p:cNvSpPr/>
          <p:nvPr/>
        </p:nvSpPr>
        <p:spPr>
          <a:xfrm>
            <a:off x="1787683" y="3679165"/>
            <a:ext cx="417762" cy="401597"/>
          </a:xfrm>
          <a:custGeom>
            <a:avLst/>
            <a:gdLst>
              <a:gd name="connsiteX0" fmla="*/ 241391 w 516922"/>
              <a:gd name="connsiteY0" fmla="*/ 466920 h 496921"/>
              <a:gd name="connsiteX1" fmla="*/ 374792 w 516922"/>
              <a:gd name="connsiteY1" fmla="*/ 466920 h 496921"/>
              <a:gd name="connsiteX2" fmla="*/ 394157 w 516922"/>
              <a:gd name="connsiteY2" fmla="*/ 492438 h 496921"/>
              <a:gd name="connsiteX3" fmla="*/ 241391 w 516922"/>
              <a:gd name="connsiteY3" fmla="*/ 492438 h 496921"/>
              <a:gd name="connsiteX4" fmla="*/ 45175 w 516922"/>
              <a:gd name="connsiteY4" fmla="*/ 266910 h 496921"/>
              <a:gd name="connsiteX5" fmla="*/ 178975 w 516922"/>
              <a:gd name="connsiteY5" fmla="*/ 266910 h 496921"/>
              <a:gd name="connsiteX6" fmla="*/ 178975 w 516922"/>
              <a:gd name="connsiteY6" fmla="*/ 312085 h 496921"/>
              <a:gd name="connsiteX7" fmla="*/ 45175 w 516922"/>
              <a:gd name="connsiteY7" fmla="*/ 312085 h 496921"/>
              <a:gd name="connsiteX8" fmla="*/ 45175 w 516922"/>
              <a:gd name="connsiteY8" fmla="*/ 167939 h 496921"/>
              <a:gd name="connsiteX9" fmla="*/ 178975 w 516922"/>
              <a:gd name="connsiteY9" fmla="*/ 167939 h 496921"/>
              <a:gd name="connsiteX10" fmla="*/ 178975 w 516922"/>
              <a:gd name="connsiteY10" fmla="*/ 213114 h 496921"/>
              <a:gd name="connsiteX11" fmla="*/ 45175 w 516922"/>
              <a:gd name="connsiteY11" fmla="*/ 213114 h 496921"/>
              <a:gd name="connsiteX12" fmla="*/ 254150 w 516922"/>
              <a:gd name="connsiteY12" fmla="*/ 92418 h 496921"/>
              <a:gd name="connsiteX13" fmla="*/ 497537 w 516922"/>
              <a:gd name="connsiteY13" fmla="*/ 92418 h 496921"/>
              <a:gd name="connsiteX14" fmla="*/ 516922 w 516922"/>
              <a:gd name="connsiteY14" fmla="*/ 111788 h 496921"/>
              <a:gd name="connsiteX15" fmla="*/ 516922 w 516922"/>
              <a:gd name="connsiteY15" fmla="*/ 402340 h 496921"/>
              <a:gd name="connsiteX16" fmla="*/ 497537 w 516922"/>
              <a:gd name="connsiteY16" fmla="*/ 421710 h 496921"/>
              <a:gd name="connsiteX17" fmla="*/ 359690 w 516922"/>
              <a:gd name="connsiteY17" fmla="*/ 421710 h 496921"/>
              <a:gd name="connsiteX18" fmla="*/ 359690 w 516922"/>
              <a:gd name="connsiteY18" fmla="*/ 458298 h 496921"/>
              <a:gd name="connsiteX19" fmla="*/ 254150 w 516922"/>
              <a:gd name="connsiteY19" fmla="*/ 458298 h 496921"/>
              <a:gd name="connsiteX20" fmla="*/ 254150 w 516922"/>
              <a:gd name="connsiteY20" fmla="*/ 382970 h 496921"/>
              <a:gd name="connsiteX21" fmla="*/ 478152 w 516922"/>
              <a:gd name="connsiteY21" fmla="*/ 382970 h 496921"/>
              <a:gd name="connsiteX22" fmla="*/ 478152 w 516922"/>
              <a:gd name="connsiteY22" fmla="*/ 131158 h 496921"/>
              <a:gd name="connsiteX23" fmla="*/ 254150 w 516922"/>
              <a:gd name="connsiteY23" fmla="*/ 131158 h 496921"/>
              <a:gd name="connsiteX24" fmla="*/ 45175 w 516922"/>
              <a:gd name="connsiteY24" fmla="*/ 75176 h 496921"/>
              <a:gd name="connsiteX25" fmla="*/ 178975 w 516922"/>
              <a:gd name="connsiteY25" fmla="*/ 75176 h 496921"/>
              <a:gd name="connsiteX26" fmla="*/ 178975 w 516922"/>
              <a:gd name="connsiteY26" fmla="*/ 120351 h 496921"/>
              <a:gd name="connsiteX27" fmla="*/ 45175 w 516922"/>
              <a:gd name="connsiteY27" fmla="*/ 120351 h 496921"/>
              <a:gd name="connsiteX28" fmla="*/ 28019 w 516922"/>
              <a:gd name="connsiteY28" fmla="*/ 27965 h 496921"/>
              <a:gd name="connsiteX29" fmla="*/ 28019 w 516922"/>
              <a:gd name="connsiteY29" fmla="*/ 466805 h 496921"/>
              <a:gd name="connsiteX30" fmla="*/ 196130 w 516922"/>
              <a:gd name="connsiteY30" fmla="*/ 466805 h 496921"/>
              <a:gd name="connsiteX31" fmla="*/ 196130 w 516922"/>
              <a:gd name="connsiteY31" fmla="*/ 27965 h 496921"/>
              <a:gd name="connsiteX32" fmla="*/ 28019 w 516922"/>
              <a:gd name="connsiteY32" fmla="*/ 0 h 496921"/>
              <a:gd name="connsiteX33" fmla="*/ 196130 w 516922"/>
              <a:gd name="connsiteY33" fmla="*/ 0 h 496921"/>
              <a:gd name="connsiteX34" fmla="*/ 224149 w 516922"/>
              <a:gd name="connsiteY34" fmla="*/ 27965 h 496921"/>
              <a:gd name="connsiteX35" fmla="*/ 224149 w 516922"/>
              <a:gd name="connsiteY35" fmla="*/ 466805 h 496921"/>
              <a:gd name="connsiteX36" fmla="*/ 196130 w 516922"/>
              <a:gd name="connsiteY36" fmla="*/ 496921 h 496921"/>
              <a:gd name="connsiteX37" fmla="*/ 28019 w 516922"/>
              <a:gd name="connsiteY37" fmla="*/ 496921 h 496921"/>
              <a:gd name="connsiteX38" fmla="*/ 0 w 516922"/>
              <a:gd name="connsiteY38" fmla="*/ 466805 h 496921"/>
              <a:gd name="connsiteX39" fmla="*/ 0 w 516922"/>
              <a:gd name="connsiteY39" fmla="*/ 27965 h 496921"/>
              <a:gd name="connsiteX40" fmla="*/ 28019 w 516922"/>
              <a:gd name="connsiteY40" fmla="*/ 0 h 49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6922" h="496921">
                <a:moveTo>
                  <a:pt x="241391" y="466920"/>
                </a:moveTo>
                <a:lnTo>
                  <a:pt x="374792" y="466920"/>
                </a:lnTo>
                <a:lnTo>
                  <a:pt x="394157" y="492438"/>
                </a:lnTo>
                <a:lnTo>
                  <a:pt x="241391" y="492438"/>
                </a:lnTo>
                <a:close/>
                <a:moveTo>
                  <a:pt x="45175" y="266910"/>
                </a:moveTo>
                <a:lnTo>
                  <a:pt x="178975" y="266910"/>
                </a:lnTo>
                <a:lnTo>
                  <a:pt x="178975" y="312085"/>
                </a:lnTo>
                <a:lnTo>
                  <a:pt x="45175" y="312085"/>
                </a:lnTo>
                <a:close/>
                <a:moveTo>
                  <a:pt x="45175" y="167939"/>
                </a:moveTo>
                <a:lnTo>
                  <a:pt x="178975" y="167939"/>
                </a:lnTo>
                <a:lnTo>
                  <a:pt x="178975" y="213114"/>
                </a:lnTo>
                <a:lnTo>
                  <a:pt x="45175" y="213114"/>
                </a:lnTo>
                <a:close/>
                <a:moveTo>
                  <a:pt x="254150" y="92418"/>
                </a:moveTo>
                <a:lnTo>
                  <a:pt x="497537" y="92418"/>
                </a:lnTo>
                <a:cubicBezTo>
                  <a:pt x="508307" y="92418"/>
                  <a:pt x="516922" y="101027"/>
                  <a:pt x="516922" y="111788"/>
                </a:cubicBezTo>
                <a:lnTo>
                  <a:pt x="516922" y="402340"/>
                </a:lnTo>
                <a:cubicBezTo>
                  <a:pt x="516922" y="413101"/>
                  <a:pt x="508307" y="421710"/>
                  <a:pt x="497537" y="421710"/>
                </a:cubicBezTo>
                <a:lnTo>
                  <a:pt x="359690" y="421710"/>
                </a:lnTo>
                <a:lnTo>
                  <a:pt x="359690" y="458298"/>
                </a:lnTo>
                <a:lnTo>
                  <a:pt x="254150" y="458298"/>
                </a:lnTo>
                <a:lnTo>
                  <a:pt x="254150" y="382970"/>
                </a:lnTo>
                <a:lnTo>
                  <a:pt x="478152" y="382970"/>
                </a:lnTo>
                <a:lnTo>
                  <a:pt x="478152" y="131158"/>
                </a:lnTo>
                <a:lnTo>
                  <a:pt x="254150" y="131158"/>
                </a:lnTo>
                <a:close/>
                <a:moveTo>
                  <a:pt x="45175" y="75176"/>
                </a:moveTo>
                <a:lnTo>
                  <a:pt x="178975" y="75176"/>
                </a:lnTo>
                <a:lnTo>
                  <a:pt x="178975" y="120351"/>
                </a:lnTo>
                <a:lnTo>
                  <a:pt x="45175" y="120351"/>
                </a:lnTo>
                <a:close/>
                <a:moveTo>
                  <a:pt x="28019" y="27965"/>
                </a:moveTo>
                <a:lnTo>
                  <a:pt x="28019" y="466805"/>
                </a:lnTo>
                <a:lnTo>
                  <a:pt x="196130" y="466805"/>
                </a:lnTo>
                <a:lnTo>
                  <a:pt x="196130" y="27965"/>
                </a:lnTo>
                <a:close/>
                <a:moveTo>
                  <a:pt x="28019" y="0"/>
                </a:moveTo>
                <a:lnTo>
                  <a:pt x="196130" y="0"/>
                </a:lnTo>
                <a:cubicBezTo>
                  <a:pt x="211217" y="0"/>
                  <a:pt x="224149" y="12907"/>
                  <a:pt x="224149" y="27965"/>
                </a:cubicBezTo>
                <a:lnTo>
                  <a:pt x="224149" y="466805"/>
                </a:lnTo>
                <a:cubicBezTo>
                  <a:pt x="224149" y="484014"/>
                  <a:pt x="211217" y="496921"/>
                  <a:pt x="196130" y="496921"/>
                </a:cubicBezTo>
                <a:lnTo>
                  <a:pt x="28019" y="496921"/>
                </a:lnTo>
                <a:cubicBezTo>
                  <a:pt x="12932" y="496921"/>
                  <a:pt x="0" y="484014"/>
                  <a:pt x="0" y="466805"/>
                </a:cubicBezTo>
                <a:lnTo>
                  <a:pt x="0" y="27965"/>
                </a:lnTo>
                <a:cubicBezTo>
                  <a:pt x="0" y="12907"/>
                  <a:pt x="12932" y="0"/>
                  <a:pt x="28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7" name="Oval 6"/>
          <p:cNvSpPr/>
          <p:nvPr/>
        </p:nvSpPr>
        <p:spPr>
          <a:xfrm>
            <a:off x="1787683" y="5192047"/>
            <a:ext cx="417762" cy="385166"/>
          </a:xfrm>
          <a:custGeom>
            <a:avLst/>
            <a:gdLst>
              <a:gd name="connsiteX0" fmla="*/ 469488 w 578320"/>
              <a:gd name="connsiteY0" fmla="*/ 312166 h 533197"/>
              <a:gd name="connsiteX1" fmla="*/ 523904 w 578320"/>
              <a:gd name="connsiteY1" fmla="*/ 363740 h 533197"/>
              <a:gd name="connsiteX2" fmla="*/ 523904 w 578320"/>
              <a:gd name="connsiteY2" fmla="*/ 376634 h 533197"/>
              <a:gd name="connsiteX3" fmla="*/ 527594 w 578320"/>
              <a:gd name="connsiteY3" fmla="*/ 391369 h 533197"/>
              <a:gd name="connsiteX4" fmla="*/ 512837 w 578320"/>
              <a:gd name="connsiteY4" fmla="*/ 411630 h 533197"/>
              <a:gd name="connsiteX5" fmla="*/ 498080 w 578320"/>
              <a:gd name="connsiteY5" fmla="*/ 440180 h 533197"/>
              <a:gd name="connsiteX6" fmla="*/ 529438 w 578320"/>
              <a:gd name="connsiteY6" fmla="*/ 475176 h 533197"/>
              <a:gd name="connsiteX7" fmla="*/ 578320 w 578320"/>
              <a:gd name="connsiteY7" fmla="*/ 518462 h 533197"/>
              <a:gd name="connsiteX8" fmla="*/ 485168 w 578320"/>
              <a:gd name="connsiteY8" fmla="*/ 533197 h 533197"/>
              <a:gd name="connsiteX9" fmla="*/ 477789 w 578320"/>
              <a:gd name="connsiteY9" fmla="*/ 486228 h 533197"/>
              <a:gd name="connsiteX10" fmla="*/ 481478 w 578320"/>
              <a:gd name="connsiteY10" fmla="*/ 479781 h 533197"/>
              <a:gd name="connsiteX11" fmla="*/ 480556 w 578320"/>
              <a:gd name="connsiteY11" fmla="*/ 477939 h 533197"/>
              <a:gd name="connsiteX12" fmla="*/ 471333 w 578320"/>
              <a:gd name="connsiteY12" fmla="*/ 466888 h 533197"/>
              <a:gd name="connsiteX13" fmla="*/ 467644 w 578320"/>
              <a:gd name="connsiteY13" fmla="*/ 466888 h 533197"/>
              <a:gd name="connsiteX14" fmla="*/ 458421 w 578320"/>
              <a:gd name="connsiteY14" fmla="*/ 477939 h 533197"/>
              <a:gd name="connsiteX15" fmla="*/ 458421 w 578320"/>
              <a:gd name="connsiteY15" fmla="*/ 479781 h 533197"/>
              <a:gd name="connsiteX16" fmla="*/ 462110 w 578320"/>
              <a:gd name="connsiteY16" fmla="*/ 486228 h 533197"/>
              <a:gd name="connsiteX17" fmla="*/ 454732 w 578320"/>
              <a:gd name="connsiteY17" fmla="*/ 533197 h 533197"/>
              <a:gd name="connsiteX18" fmla="*/ 361579 w 578320"/>
              <a:gd name="connsiteY18" fmla="*/ 518462 h 533197"/>
              <a:gd name="connsiteX19" fmla="*/ 409539 w 578320"/>
              <a:gd name="connsiteY19" fmla="*/ 475176 h 533197"/>
              <a:gd name="connsiteX20" fmla="*/ 440897 w 578320"/>
              <a:gd name="connsiteY20" fmla="*/ 440180 h 533197"/>
              <a:gd name="connsiteX21" fmla="*/ 427063 w 578320"/>
              <a:gd name="connsiteY21" fmla="*/ 411630 h 533197"/>
              <a:gd name="connsiteX22" fmla="*/ 411383 w 578320"/>
              <a:gd name="connsiteY22" fmla="*/ 391369 h 533197"/>
              <a:gd name="connsiteX23" fmla="*/ 415995 w 578320"/>
              <a:gd name="connsiteY23" fmla="*/ 376634 h 533197"/>
              <a:gd name="connsiteX24" fmla="*/ 415995 w 578320"/>
              <a:gd name="connsiteY24" fmla="*/ 363740 h 533197"/>
              <a:gd name="connsiteX25" fmla="*/ 469488 w 578320"/>
              <a:gd name="connsiteY25" fmla="*/ 312166 h 533197"/>
              <a:gd name="connsiteX26" fmla="*/ 107909 w 578320"/>
              <a:gd name="connsiteY26" fmla="*/ 312166 h 533197"/>
              <a:gd name="connsiteX27" fmla="*/ 162325 w 578320"/>
              <a:gd name="connsiteY27" fmla="*/ 363740 h 533197"/>
              <a:gd name="connsiteX28" fmla="*/ 162325 w 578320"/>
              <a:gd name="connsiteY28" fmla="*/ 376634 h 533197"/>
              <a:gd name="connsiteX29" fmla="*/ 166937 w 578320"/>
              <a:gd name="connsiteY29" fmla="*/ 391369 h 533197"/>
              <a:gd name="connsiteX30" fmla="*/ 151257 w 578320"/>
              <a:gd name="connsiteY30" fmla="*/ 411630 h 533197"/>
              <a:gd name="connsiteX31" fmla="*/ 137423 w 578320"/>
              <a:gd name="connsiteY31" fmla="*/ 440180 h 533197"/>
              <a:gd name="connsiteX32" fmla="*/ 167859 w 578320"/>
              <a:gd name="connsiteY32" fmla="*/ 475176 h 533197"/>
              <a:gd name="connsiteX33" fmla="*/ 216741 w 578320"/>
              <a:gd name="connsiteY33" fmla="*/ 518462 h 533197"/>
              <a:gd name="connsiteX34" fmla="*/ 123588 w 578320"/>
              <a:gd name="connsiteY34" fmla="*/ 533197 h 533197"/>
              <a:gd name="connsiteX35" fmla="*/ 116210 w 578320"/>
              <a:gd name="connsiteY35" fmla="*/ 486228 h 533197"/>
              <a:gd name="connsiteX36" fmla="*/ 119899 w 578320"/>
              <a:gd name="connsiteY36" fmla="*/ 479781 h 533197"/>
              <a:gd name="connsiteX37" fmla="*/ 119899 w 578320"/>
              <a:gd name="connsiteY37" fmla="*/ 477939 h 533197"/>
              <a:gd name="connsiteX38" fmla="*/ 109754 w 578320"/>
              <a:gd name="connsiteY38" fmla="*/ 466888 h 533197"/>
              <a:gd name="connsiteX39" fmla="*/ 106987 w 578320"/>
              <a:gd name="connsiteY39" fmla="*/ 466888 h 533197"/>
              <a:gd name="connsiteX40" fmla="*/ 96842 w 578320"/>
              <a:gd name="connsiteY40" fmla="*/ 477939 h 533197"/>
              <a:gd name="connsiteX41" fmla="*/ 96842 w 578320"/>
              <a:gd name="connsiteY41" fmla="*/ 479781 h 533197"/>
              <a:gd name="connsiteX42" fmla="*/ 100531 w 578320"/>
              <a:gd name="connsiteY42" fmla="*/ 486228 h 533197"/>
              <a:gd name="connsiteX43" fmla="*/ 93152 w 578320"/>
              <a:gd name="connsiteY43" fmla="*/ 533197 h 533197"/>
              <a:gd name="connsiteX44" fmla="*/ 0 w 578320"/>
              <a:gd name="connsiteY44" fmla="*/ 518462 h 533197"/>
              <a:gd name="connsiteX45" fmla="*/ 48882 w 578320"/>
              <a:gd name="connsiteY45" fmla="*/ 475176 h 533197"/>
              <a:gd name="connsiteX46" fmla="*/ 79318 w 578320"/>
              <a:gd name="connsiteY46" fmla="*/ 440180 h 533197"/>
              <a:gd name="connsiteX47" fmla="*/ 65483 w 578320"/>
              <a:gd name="connsiteY47" fmla="*/ 411630 h 533197"/>
              <a:gd name="connsiteX48" fmla="*/ 49804 w 578320"/>
              <a:gd name="connsiteY48" fmla="*/ 391369 h 533197"/>
              <a:gd name="connsiteX49" fmla="*/ 54416 w 578320"/>
              <a:gd name="connsiteY49" fmla="*/ 376634 h 533197"/>
              <a:gd name="connsiteX50" fmla="*/ 54416 w 578320"/>
              <a:gd name="connsiteY50" fmla="*/ 363740 h 533197"/>
              <a:gd name="connsiteX51" fmla="*/ 107909 w 578320"/>
              <a:gd name="connsiteY51" fmla="*/ 312166 h 533197"/>
              <a:gd name="connsiteX52" fmla="*/ 288717 w 578320"/>
              <a:gd name="connsiteY52" fmla="*/ 237601 h 533197"/>
              <a:gd name="connsiteX53" fmla="*/ 303485 w 578320"/>
              <a:gd name="connsiteY53" fmla="*/ 252338 h 533197"/>
              <a:gd name="connsiteX54" fmla="*/ 303485 w 578320"/>
              <a:gd name="connsiteY54" fmla="*/ 331547 h 533197"/>
              <a:gd name="connsiteX55" fmla="*/ 384708 w 578320"/>
              <a:gd name="connsiteY55" fmla="*/ 398782 h 533197"/>
              <a:gd name="connsiteX56" fmla="*/ 386554 w 578320"/>
              <a:gd name="connsiteY56" fmla="*/ 419045 h 533197"/>
              <a:gd name="connsiteX57" fmla="*/ 375478 w 578320"/>
              <a:gd name="connsiteY57" fmla="*/ 423650 h 533197"/>
              <a:gd name="connsiteX58" fmla="*/ 366248 w 578320"/>
              <a:gd name="connsiteY58" fmla="*/ 420887 h 533197"/>
              <a:gd name="connsiteX59" fmla="*/ 288717 w 578320"/>
              <a:gd name="connsiteY59" fmla="*/ 356415 h 533197"/>
              <a:gd name="connsiteX60" fmla="*/ 212108 w 578320"/>
              <a:gd name="connsiteY60" fmla="*/ 420887 h 533197"/>
              <a:gd name="connsiteX61" fmla="*/ 191802 w 578320"/>
              <a:gd name="connsiteY61" fmla="*/ 419045 h 533197"/>
              <a:gd name="connsiteX62" fmla="*/ 193648 w 578320"/>
              <a:gd name="connsiteY62" fmla="*/ 398782 h 533197"/>
              <a:gd name="connsiteX63" fmla="*/ 274872 w 578320"/>
              <a:gd name="connsiteY63" fmla="*/ 331547 h 533197"/>
              <a:gd name="connsiteX64" fmla="*/ 274872 w 578320"/>
              <a:gd name="connsiteY64" fmla="*/ 252338 h 533197"/>
              <a:gd name="connsiteX65" fmla="*/ 288717 w 578320"/>
              <a:gd name="connsiteY65" fmla="*/ 237601 h 533197"/>
              <a:gd name="connsiteX66" fmla="*/ 288699 w 578320"/>
              <a:gd name="connsiteY66" fmla="*/ 0 h 533197"/>
              <a:gd name="connsiteX67" fmla="*/ 343115 w 578320"/>
              <a:gd name="connsiteY67" fmla="*/ 50653 h 533197"/>
              <a:gd name="connsiteX68" fmla="*/ 343115 w 578320"/>
              <a:gd name="connsiteY68" fmla="*/ 63546 h 533197"/>
              <a:gd name="connsiteX69" fmla="*/ 346805 w 578320"/>
              <a:gd name="connsiteY69" fmla="*/ 78282 h 533197"/>
              <a:gd name="connsiteX70" fmla="*/ 332048 w 578320"/>
              <a:gd name="connsiteY70" fmla="*/ 98543 h 533197"/>
              <a:gd name="connsiteX71" fmla="*/ 318213 w 578320"/>
              <a:gd name="connsiteY71" fmla="*/ 127093 h 533197"/>
              <a:gd name="connsiteX72" fmla="*/ 348649 w 578320"/>
              <a:gd name="connsiteY72" fmla="*/ 163010 h 533197"/>
              <a:gd name="connsiteX73" fmla="*/ 397531 w 578320"/>
              <a:gd name="connsiteY73" fmla="*/ 206295 h 533197"/>
              <a:gd name="connsiteX74" fmla="*/ 304379 w 578320"/>
              <a:gd name="connsiteY74" fmla="*/ 220110 h 533197"/>
              <a:gd name="connsiteX75" fmla="*/ 297000 w 578320"/>
              <a:gd name="connsiteY75" fmla="*/ 173141 h 533197"/>
              <a:gd name="connsiteX76" fmla="*/ 300689 w 578320"/>
              <a:gd name="connsiteY76" fmla="*/ 167615 h 533197"/>
              <a:gd name="connsiteX77" fmla="*/ 300689 w 578320"/>
              <a:gd name="connsiteY77" fmla="*/ 164852 h 533197"/>
              <a:gd name="connsiteX78" fmla="*/ 290544 w 578320"/>
              <a:gd name="connsiteY78" fmla="*/ 154722 h 533197"/>
              <a:gd name="connsiteX79" fmla="*/ 287777 w 578320"/>
              <a:gd name="connsiteY79" fmla="*/ 154722 h 533197"/>
              <a:gd name="connsiteX80" fmla="*/ 277632 w 578320"/>
              <a:gd name="connsiteY80" fmla="*/ 164852 h 533197"/>
              <a:gd name="connsiteX81" fmla="*/ 277632 w 578320"/>
              <a:gd name="connsiteY81" fmla="*/ 167615 h 533197"/>
              <a:gd name="connsiteX82" fmla="*/ 281321 w 578320"/>
              <a:gd name="connsiteY82" fmla="*/ 173141 h 533197"/>
              <a:gd name="connsiteX83" fmla="*/ 273943 w 578320"/>
              <a:gd name="connsiteY83" fmla="*/ 221031 h 533197"/>
              <a:gd name="connsiteX84" fmla="*/ 180790 w 578320"/>
              <a:gd name="connsiteY84" fmla="*/ 206295 h 533197"/>
              <a:gd name="connsiteX85" fmla="*/ 228750 w 578320"/>
              <a:gd name="connsiteY85" fmla="*/ 163010 h 533197"/>
              <a:gd name="connsiteX86" fmla="*/ 260108 w 578320"/>
              <a:gd name="connsiteY86" fmla="*/ 127093 h 533197"/>
              <a:gd name="connsiteX87" fmla="*/ 246274 w 578320"/>
              <a:gd name="connsiteY87" fmla="*/ 98543 h 533197"/>
              <a:gd name="connsiteX88" fmla="*/ 230594 w 578320"/>
              <a:gd name="connsiteY88" fmla="*/ 78282 h 533197"/>
              <a:gd name="connsiteX89" fmla="*/ 235206 w 578320"/>
              <a:gd name="connsiteY89" fmla="*/ 63546 h 533197"/>
              <a:gd name="connsiteX90" fmla="*/ 235206 w 578320"/>
              <a:gd name="connsiteY90" fmla="*/ 50653 h 533197"/>
              <a:gd name="connsiteX91" fmla="*/ 288699 w 578320"/>
              <a:gd name="connsiteY9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78320" h="533197">
                <a:moveTo>
                  <a:pt x="469488" y="312166"/>
                </a:moveTo>
                <a:cubicBezTo>
                  <a:pt x="499002" y="312166"/>
                  <a:pt x="523904" y="335190"/>
                  <a:pt x="523904" y="363740"/>
                </a:cubicBezTo>
                <a:lnTo>
                  <a:pt x="523904" y="376634"/>
                </a:lnTo>
                <a:cubicBezTo>
                  <a:pt x="523904" y="376634"/>
                  <a:pt x="529438" y="381238"/>
                  <a:pt x="527594" y="391369"/>
                </a:cubicBezTo>
                <a:cubicBezTo>
                  <a:pt x="526671" y="404262"/>
                  <a:pt x="512837" y="411630"/>
                  <a:pt x="512837" y="411630"/>
                </a:cubicBezTo>
                <a:cubicBezTo>
                  <a:pt x="512837" y="411630"/>
                  <a:pt x="509147" y="430970"/>
                  <a:pt x="498080" y="440180"/>
                </a:cubicBezTo>
                <a:cubicBezTo>
                  <a:pt x="494391" y="467809"/>
                  <a:pt x="513759" y="470572"/>
                  <a:pt x="529438" y="475176"/>
                </a:cubicBezTo>
                <a:cubicBezTo>
                  <a:pt x="555263" y="483465"/>
                  <a:pt x="578320" y="485307"/>
                  <a:pt x="578320" y="518462"/>
                </a:cubicBezTo>
                <a:cubicBezTo>
                  <a:pt x="578320" y="525829"/>
                  <a:pt x="543273" y="532276"/>
                  <a:pt x="485168" y="533197"/>
                </a:cubicBezTo>
                <a:lnTo>
                  <a:pt x="477789" y="486228"/>
                </a:lnTo>
                <a:lnTo>
                  <a:pt x="481478" y="479781"/>
                </a:lnTo>
                <a:cubicBezTo>
                  <a:pt x="481478" y="478860"/>
                  <a:pt x="481478" y="477939"/>
                  <a:pt x="480556" y="477939"/>
                </a:cubicBezTo>
                <a:lnTo>
                  <a:pt x="471333" y="466888"/>
                </a:lnTo>
                <a:cubicBezTo>
                  <a:pt x="470411" y="465967"/>
                  <a:pt x="468566" y="465967"/>
                  <a:pt x="467644" y="466888"/>
                </a:cubicBezTo>
                <a:lnTo>
                  <a:pt x="458421" y="477939"/>
                </a:lnTo>
                <a:cubicBezTo>
                  <a:pt x="457499" y="477939"/>
                  <a:pt x="457499" y="478860"/>
                  <a:pt x="458421" y="479781"/>
                </a:cubicBezTo>
                <a:lnTo>
                  <a:pt x="462110" y="486228"/>
                </a:lnTo>
                <a:lnTo>
                  <a:pt x="454732" y="533197"/>
                </a:lnTo>
                <a:cubicBezTo>
                  <a:pt x="396627" y="532276"/>
                  <a:pt x="361579" y="525829"/>
                  <a:pt x="361579" y="518462"/>
                </a:cubicBezTo>
                <a:cubicBezTo>
                  <a:pt x="361579" y="485307"/>
                  <a:pt x="384637" y="483465"/>
                  <a:pt x="409539" y="475176"/>
                </a:cubicBezTo>
                <a:cubicBezTo>
                  <a:pt x="425218" y="470572"/>
                  <a:pt x="444586" y="466888"/>
                  <a:pt x="440897" y="440180"/>
                </a:cubicBezTo>
                <a:cubicBezTo>
                  <a:pt x="430752" y="430970"/>
                  <a:pt x="427063" y="411630"/>
                  <a:pt x="427063" y="411630"/>
                </a:cubicBezTo>
                <a:cubicBezTo>
                  <a:pt x="427063" y="411630"/>
                  <a:pt x="413228" y="404262"/>
                  <a:pt x="411383" y="391369"/>
                </a:cubicBezTo>
                <a:cubicBezTo>
                  <a:pt x="410461" y="381238"/>
                  <a:pt x="415995" y="376634"/>
                  <a:pt x="415995" y="376634"/>
                </a:cubicBezTo>
                <a:lnTo>
                  <a:pt x="415995" y="363740"/>
                </a:lnTo>
                <a:cubicBezTo>
                  <a:pt x="415995" y="335190"/>
                  <a:pt x="439975" y="312166"/>
                  <a:pt x="469488" y="312166"/>
                </a:cubicBezTo>
                <a:close/>
                <a:moveTo>
                  <a:pt x="107909" y="312166"/>
                </a:moveTo>
                <a:cubicBezTo>
                  <a:pt x="138345" y="312166"/>
                  <a:pt x="162325" y="335190"/>
                  <a:pt x="162325" y="363740"/>
                </a:cubicBezTo>
                <a:lnTo>
                  <a:pt x="162325" y="376634"/>
                </a:lnTo>
                <a:cubicBezTo>
                  <a:pt x="162325" y="376634"/>
                  <a:pt x="167859" y="381238"/>
                  <a:pt x="166937" y="391369"/>
                </a:cubicBezTo>
                <a:cubicBezTo>
                  <a:pt x="165092" y="404262"/>
                  <a:pt x="151257" y="411630"/>
                  <a:pt x="151257" y="411630"/>
                </a:cubicBezTo>
                <a:cubicBezTo>
                  <a:pt x="151257" y="411630"/>
                  <a:pt x="147568" y="430970"/>
                  <a:pt x="137423" y="440180"/>
                </a:cubicBezTo>
                <a:cubicBezTo>
                  <a:pt x="132811" y="467809"/>
                  <a:pt x="152180" y="470572"/>
                  <a:pt x="167859" y="475176"/>
                </a:cubicBezTo>
                <a:cubicBezTo>
                  <a:pt x="193684" y="483465"/>
                  <a:pt x="216741" y="485307"/>
                  <a:pt x="216741" y="518462"/>
                </a:cubicBezTo>
                <a:cubicBezTo>
                  <a:pt x="216741" y="525829"/>
                  <a:pt x="181693" y="532276"/>
                  <a:pt x="123588" y="533197"/>
                </a:cubicBezTo>
                <a:lnTo>
                  <a:pt x="116210" y="486228"/>
                </a:lnTo>
                <a:lnTo>
                  <a:pt x="119899" y="479781"/>
                </a:lnTo>
                <a:cubicBezTo>
                  <a:pt x="120821" y="478860"/>
                  <a:pt x="119899" y="477939"/>
                  <a:pt x="119899" y="477939"/>
                </a:cubicBezTo>
                <a:lnTo>
                  <a:pt x="109754" y="466888"/>
                </a:lnTo>
                <a:cubicBezTo>
                  <a:pt x="108832" y="465967"/>
                  <a:pt x="107909" y="465967"/>
                  <a:pt x="106987" y="466888"/>
                </a:cubicBezTo>
                <a:lnTo>
                  <a:pt x="96842" y="477939"/>
                </a:lnTo>
                <a:cubicBezTo>
                  <a:pt x="96842" y="477939"/>
                  <a:pt x="95919" y="478860"/>
                  <a:pt x="96842" y="479781"/>
                </a:cubicBezTo>
                <a:lnTo>
                  <a:pt x="100531" y="486228"/>
                </a:lnTo>
                <a:lnTo>
                  <a:pt x="93152" y="533197"/>
                </a:lnTo>
                <a:cubicBezTo>
                  <a:pt x="35047" y="532276"/>
                  <a:pt x="0" y="525829"/>
                  <a:pt x="0" y="518462"/>
                </a:cubicBezTo>
                <a:cubicBezTo>
                  <a:pt x="0" y="485307"/>
                  <a:pt x="23057" y="483465"/>
                  <a:pt x="48882" y="475176"/>
                </a:cubicBezTo>
                <a:cubicBezTo>
                  <a:pt x="64561" y="470572"/>
                  <a:pt x="83929" y="466888"/>
                  <a:pt x="79318" y="440180"/>
                </a:cubicBezTo>
                <a:cubicBezTo>
                  <a:pt x="69173" y="430970"/>
                  <a:pt x="65483" y="411630"/>
                  <a:pt x="65483" y="411630"/>
                </a:cubicBezTo>
                <a:cubicBezTo>
                  <a:pt x="65483" y="411630"/>
                  <a:pt x="51649" y="404262"/>
                  <a:pt x="49804" y="391369"/>
                </a:cubicBezTo>
                <a:cubicBezTo>
                  <a:pt x="48882" y="381238"/>
                  <a:pt x="54416" y="376634"/>
                  <a:pt x="54416" y="376634"/>
                </a:cubicBezTo>
                <a:lnTo>
                  <a:pt x="54416" y="363740"/>
                </a:lnTo>
                <a:cubicBezTo>
                  <a:pt x="54416" y="335190"/>
                  <a:pt x="78396" y="312166"/>
                  <a:pt x="107909" y="312166"/>
                </a:cubicBezTo>
                <a:close/>
                <a:moveTo>
                  <a:pt x="288717" y="237601"/>
                </a:moveTo>
                <a:cubicBezTo>
                  <a:pt x="297024" y="237601"/>
                  <a:pt x="303485" y="244048"/>
                  <a:pt x="303485" y="252338"/>
                </a:cubicBezTo>
                <a:lnTo>
                  <a:pt x="303485" y="331547"/>
                </a:lnTo>
                <a:lnTo>
                  <a:pt x="384708" y="398782"/>
                </a:lnTo>
                <a:cubicBezTo>
                  <a:pt x="390246" y="403387"/>
                  <a:pt x="391169" y="412598"/>
                  <a:pt x="386554" y="419045"/>
                </a:cubicBezTo>
                <a:cubicBezTo>
                  <a:pt x="383785" y="421808"/>
                  <a:pt x="379170" y="423650"/>
                  <a:pt x="375478" y="423650"/>
                </a:cubicBezTo>
                <a:cubicBezTo>
                  <a:pt x="371786" y="423650"/>
                  <a:pt x="369017" y="422729"/>
                  <a:pt x="366248" y="420887"/>
                </a:cubicBezTo>
                <a:lnTo>
                  <a:pt x="288717" y="356415"/>
                </a:lnTo>
                <a:lnTo>
                  <a:pt x="212108" y="420887"/>
                </a:lnTo>
                <a:cubicBezTo>
                  <a:pt x="205647" y="425492"/>
                  <a:pt x="196417" y="424571"/>
                  <a:pt x="191802" y="419045"/>
                </a:cubicBezTo>
                <a:cubicBezTo>
                  <a:pt x="186264" y="412598"/>
                  <a:pt x="187187" y="403387"/>
                  <a:pt x="193648" y="398782"/>
                </a:cubicBezTo>
                <a:lnTo>
                  <a:pt x="274872" y="331547"/>
                </a:lnTo>
                <a:lnTo>
                  <a:pt x="274872" y="252338"/>
                </a:lnTo>
                <a:cubicBezTo>
                  <a:pt x="274872" y="244048"/>
                  <a:pt x="281333" y="237601"/>
                  <a:pt x="288717" y="237601"/>
                </a:cubicBezTo>
                <a:close/>
                <a:moveTo>
                  <a:pt x="288699" y="0"/>
                </a:moveTo>
                <a:cubicBezTo>
                  <a:pt x="318213" y="0"/>
                  <a:pt x="343115" y="22103"/>
                  <a:pt x="343115" y="50653"/>
                </a:cubicBezTo>
                <a:lnTo>
                  <a:pt x="343115" y="63546"/>
                </a:lnTo>
                <a:cubicBezTo>
                  <a:pt x="343115" y="63546"/>
                  <a:pt x="348649" y="68151"/>
                  <a:pt x="346805" y="78282"/>
                </a:cubicBezTo>
                <a:cubicBezTo>
                  <a:pt x="345882" y="92096"/>
                  <a:pt x="332048" y="98543"/>
                  <a:pt x="332048" y="98543"/>
                </a:cubicBezTo>
                <a:cubicBezTo>
                  <a:pt x="332048" y="98543"/>
                  <a:pt x="328358" y="117883"/>
                  <a:pt x="318213" y="127093"/>
                </a:cubicBezTo>
                <a:cubicBezTo>
                  <a:pt x="313602" y="154722"/>
                  <a:pt x="332970" y="157484"/>
                  <a:pt x="348649" y="163010"/>
                </a:cubicBezTo>
                <a:cubicBezTo>
                  <a:pt x="374474" y="171299"/>
                  <a:pt x="397531" y="172220"/>
                  <a:pt x="397531" y="206295"/>
                </a:cubicBezTo>
                <a:cubicBezTo>
                  <a:pt x="397531" y="212742"/>
                  <a:pt x="362484" y="219189"/>
                  <a:pt x="304379" y="220110"/>
                </a:cubicBezTo>
                <a:lnTo>
                  <a:pt x="297000" y="173141"/>
                </a:lnTo>
                <a:lnTo>
                  <a:pt x="300689" y="167615"/>
                </a:lnTo>
                <a:cubicBezTo>
                  <a:pt x="300689" y="166694"/>
                  <a:pt x="300689" y="165773"/>
                  <a:pt x="300689" y="164852"/>
                </a:cubicBezTo>
                <a:lnTo>
                  <a:pt x="290544" y="154722"/>
                </a:lnTo>
                <a:cubicBezTo>
                  <a:pt x="289622" y="153801"/>
                  <a:pt x="287777" y="153801"/>
                  <a:pt x="287777" y="154722"/>
                </a:cubicBezTo>
                <a:lnTo>
                  <a:pt x="277632" y="164852"/>
                </a:lnTo>
                <a:cubicBezTo>
                  <a:pt x="276710" y="165773"/>
                  <a:pt x="276710" y="166694"/>
                  <a:pt x="277632" y="167615"/>
                </a:cubicBezTo>
                <a:lnTo>
                  <a:pt x="281321" y="173141"/>
                </a:lnTo>
                <a:lnTo>
                  <a:pt x="273943" y="221031"/>
                </a:lnTo>
                <a:cubicBezTo>
                  <a:pt x="215838" y="219189"/>
                  <a:pt x="180790" y="212742"/>
                  <a:pt x="180790" y="206295"/>
                </a:cubicBezTo>
                <a:cubicBezTo>
                  <a:pt x="180790" y="172220"/>
                  <a:pt x="203848" y="171299"/>
                  <a:pt x="228750" y="163010"/>
                </a:cubicBezTo>
                <a:cubicBezTo>
                  <a:pt x="244429" y="157484"/>
                  <a:pt x="264720" y="154722"/>
                  <a:pt x="260108" y="127093"/>
                </a:cubicBezTo>
                <a:cubicBezTo>
                  <a:pt x="249963" y="117883"/>
                  <a:pt x="246274" y="98543"/>
                  <a:pt x="246274" y="98543"/>
                </a:cubicBezTo>
                <a:cubicBezTo>
                  <a:pt x="246274" y="98543"/>
                  <a:pt x="232439" y="92096"/>
                  <a:pt x="230594" y="78282"/>
                </a:cubicBezTo>
                <a:cubicBezTo>
                  <a:pt x="229672" y="68151"/>
                  <a:pt x="235206" y="63546"/>
                  <a:pt x="235206" y="63546"/>
                </a:cubicBezTo>
                <a:lnTo>
                  <a:pt x="235206" y="50653"/>
                </a:lnTo>
                <a:cubicBezTo>
                  <a:pt x="235206" y="22103"/>
                  <a:pt x="259186" y="0"/>
                  <a:pt x="2886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276837" y="1842086"/>
            <a:ext cx="7942706" cy="1066423"/>
            <a:chOff x="1420307" y="4907340"/>
            <a:chExt cx="7942706" cy="1066423"/>
          </a:xfrm>
        </p:grpSpPr>
        <p:sp>
          <p:nvSpPr>
            <p:cNvPr id="9" name="文本框 2"/>
            <p:cNvSpPr txBox="1"/>
            <p:nvPr/>
          </p:nvSpPr>
          <p:spPr bwMode="auto">
            <a:xfrm>
              <a:off x="1420308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10" name="文本框 3"/>
            <p:cNvSpPr txBox="1"/>
            <p:nvPr/>
          </p:nvSpPr>
          <p:spPr bwMode="auto">
            <a:xfrm>
              <a:off x="1420307" y="5235099"/>
              <a:ext cx="7942706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，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276837" y="3346752"/>
            <a:ext cx="7509005" cy="1066423"/>
            <a:chOff x="1420307" y="4907340"/>
            <a:chExt cx="7509005" cy="1066423"/>
          </a:xfrm>
        </p:grpSpPr>
        <p:sp>
          <p:nvSpPr>
            <p:cNvPr id="12" name="文本框 2"/>
            <p:cNvSpPr txBox="1"/>
            <p:nvPr/>
          </p:nvSpPr>
          <p:spPr bwMode="auto">
            <a:xfrm>
              <a:off x="1420308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13" name="文本框 3"/>
            <p:cNvSpPr txBox="1"/>
            <p:nvPr/>
          </p:nvSpPr>
          <p:spPr bwMode="auto">
            <a:xfrm>
              <a:off x="1420307" y="5235099"/>
              <a:ext cx="7509005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，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276837" y="4851418"/>
            <a:ext cx="7509005" cy="1066423"/>
            <a:chOff x="1420307" y="4907340"/>
            <a:chExt cx="7509005" cy="1066423"/>
          </a:xfrm>
        </p:grpSpPr>
        <p:sp>
          <p:nvSpPr>
            <p:cNvPr id="15" name="文本框 2"/>
            <p:cNvSpPr txBox="1"/>
            <p:nvPr/>
          </p:nvSpPr>
          <p:spPr bwMode="auto">
            <a:xfrm>
              <a:off x="1420308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16" name="文本框 3"/>
            <p:cNvSpPr txBox="1"/>
            <p:nvPr/>
          </p:nvSpPr>
          <p:spPr bwMode="auto">
            <a:xfrm>
              <a:off x="1420307" y="5235099"/>
              <a:ext cx="7509005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，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</a:t>
              </a:r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2911475" y="2052243"/>
            <a:ext cx="0" cy="646113"/>
          </a:xfrm>
          <a:prstGeom prst="line">
            <a:avLst/>
          </a:prstGeom>
          <a:ln w="19050" cap="rnd">
            <a:solidFill>
              <a:srgbClr val="313E4E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911475" y="3556909"/>
            <a:ext cx="0" cy="646113"/>
          </a:xfrm>
          <a:prstGeom prst="line">
            <a:avLst/>
          </a:prstGeom>
          <a:ln w="19050" cap="rnd">
            <a:solidFill>
              <a:srgbClr val="313E4E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911475" y="5061575"/>
            <a:ext cx="0" cy="646113"/>
          </a:xfrm>
          <a:prstGeom prst="line">
            <a:avLst/>
          </a:prstGeom>
          <a:ln w="19050" cap="rnd">
            <a:solidFill>
              <a:srgbClr val="313E4E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29" name="文本框 28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</a:p>
          </p:txBody>
        </p:sp>
        <p:sp>
          <p:nvSpPr>
            <p:cNvPr id="30" name="文本框 29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25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2829984" y="1920044"/>
            <a:ext cx="3788530" cy="378853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19175" y="2852738"/>
            <a:ext cx="1923142" cy="1923142"/>
          </a:xfrm>
          <a:prstGeom prst="ellipse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762678" y="2852738"/>
            <a:ext cx="1923142" cy="1923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506181" y="2852738"/>
            <a:ext cx="1923142" cy="1923142"/>
          </a:xfrm>
          <a:prstGeom prst="ellipse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9249683" y="2852738"/>
            <a:ext cx="1923142" cy="192314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" name="文本框 3"/>
          <p:cNvSpPr txBox="1"/>
          <p:nvPr/>
        </p:nvSpPr>
        <p:spPr bwMode="auto">
          <a:xfrm>
            <a:off x="959666" y="3678238"/>
            <a:ext cx="2042160" cy="73866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er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elit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ltest,Lorem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</a:t>
            </a:r>
          </a:p>
        </p:txBody>
      </p:sp>
      <p:sp>
        <p:nvSpPr>
          <p:cNvPr id="13" name="文本框 3"/>
          <p:cNvSpPr txBox="1"/>
          <p:nvPr/>
        </p:nvSpPr>
        <p:spPr bwMode="auto">
          <a:xfrm>
            <a:off x="3703169" y="3716338"/>
            <a:ext cx="2042160" cy="73866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elit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ltest,Lorem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</a:t>
            </a:r>
          </a:p>
        </p:txBody>
      </p:sp>
      <p:sp>
        <p:nvSpPr>
          <p:cNvPr id="14" name="文本框 3"/>
          <p:cNvSpPr txBox="1"/>
          <p:nvPr/>
        </p:nvSpPr>
        <p:spPr bwMode="auto">
          <a:xfrm>
            <a:off x="6446672" y="3678238"/>
            <a:ext cx="2042160" cy="73866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er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elit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ltest,Lorem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</a:t>
            </a:r>
          </a:p>
        </p:txBody>
      </p:sp>
      <p:sp>
        <p:nvSpPr>
          <p:cNvPr id="15" name="文本框 3"/>
          <p:cNvSpPr txBox="1"/>
          <p:nvPr/>
        </p:nvSpPr>
        <p:spPr bwMode="auto">
          <a:xfrm>
            <a:off x="9190174" y="3678238"/>
            <a:ext cx="2042160" cy="73866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er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elit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ltest,Lorem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ipsum dolor </a:t>
            </a:r>
          </a:p>
        </p:txBody>
      </p:sp>
      <p:sp>
        <p:nvSpPr>
          <p:cNvPr id="20" name="Oval 15"/>
          <p:cNvSpPr/>
          <p:nvPr/>
        </p:nvSpPr>
        <p:spPr>
          <a:xfrm>
            <a:off x="1741555" y="3132426"/>
            <a:ext cx="413348" cy="423856"/>
          </a:xfrm>
          <a:custGeom>
            <a:avLst/>
            <a:gdLst>
              <a:gd name="connsiteX0" fmla="*/ 289142 w 593263"/>
              <a:gd name="connsiteY0" fmla="*/ 515850 h 608344"/>
              <a:gd name="connsiteX1" fmla="*/ 227765 w 593263"/>
              <a:gd name="connsiteY1" fmla="*/ 563478 h 608344"/>
              <a:gd name="connsiteX2" fmla="*/ 365576 w 593263"/>
              <a:gd name="connsiteY2" fmla="*/ 563478 h 608344"/>
              <a:gd name="connsiteX3" fmla="*/ 304122 w 593263"/>
              <a:gd name="connsiteY3" fmla="*/ 515850 h 608344"/>
              <a:gd name="connsiteX4" fmla="*/ 289175 w 593263"/>
              <a:gd name="connsiteY4" fmla="*/ 515431 h 608344"/>
              <a:gd name="connsiteX5" fmla="*/ 304155 w 593263"/>
              <a:gd name="connsiteY5" fmla="*/ 515431 h 608344"/>
              <a:gd name="connsiteX6" fmla="*/ 366070 w 593263"/>
              <a:gd name="connsiteY6" fmla="*/ 564057 h 608344"/>
              <a:gd name="connsiteX7" fmla="*/ 227259 w 593263"/>
              <a:gd name="connsiteY7" fmla="*/ 564057 h 608344"/>
              <a:gd name="connsiteX8" fmla="*/ 289175 w 593263"/>
              <a:gd name="connsiteY8" fmla="*/ 515431 h 608344"/>
              <a:gd name="connsiteX9" fmla="*/ 289142 w 593263"/>
              <a:gd name="connsiteY9" fmla="*/ 514853 h 608344"/>
              <a:gd name="connsiteX10" fmla="*/ 226767 w 593263"/>
              <a:gd name="connsiteY10" fmla="*/ 564014 h 608344"/>
              <a:gd name="connsiteX11" fmla="*/ 226767 w 593263"/>
              <a:gd name="connsiteY11" fmla="*/ 564475 h 608344"/>
              <a:gd name="connsiteX12" fmla="*/ 366574 w 593263"/>
              <a:gd name="connsiteY12" fmla="*/ 564475 h 608344"/>
              <a:gd name="connsiteX13" fmla="*/ 366574 w 593263"/>
              <a:gd name="connsiteY13" fmla="*/ 564014 h 608344"/>
              <a:gd name="connsiteX14" fmla="*/ 304122 w 593263"/>
              <a:gd name="connsiteY14" fmla="*/ 514853 h 608344"/>
              <a:gd name="connsiteX15" fmla="*/ 530681 w 593263"/>
              <a:gd name="connsiteY15" fmla="*/ 143537 h 608344"/>
              <a:gd name="connsiteX16" fmla="*/ 530416 w 593263"/>
              <a:gd name="connsiteY16" fmla="*/ 144771 h 608344"/>
              <a:gd name="connsiteX17" fmla="*/ 530089 w 593263"/>
              <a:gd name="connsiteY17" fmla="*/ 145272 h 608344"/>
              <a:gd name="connsiteX18" fmla="*/ 62599 w 593263"/>
              <a:gd name="connsiteY18" fmla="*/ 143295 h 608344"/>
              <a:gd name="connsiteX19" fmla="*/ 63310 w 593263"/>
              <a:gd name="connsiteY19" fmla="*/ 145377 h 608344"/>
              <a:gd name="connsiteX20" fmla="*/ 62916 w 593263"/>
              <a:gd name="connsiteY20" fmla="*/ 144771 h 608344"/>
              <a:gd name="connsiteX21" fmla="*/ 151870 w 593263"/>
              <a:gd name="connsiteY21" fmla="*/ 44867 h 608344"/>
              <a:gd name="connsiteX22" fmla="*/ 151870 w 593263"/>
              <a:gd name="connsiteY22" fmla="*/ 247725 h 608344"/>
              <a:gd name="connsiteX23" fmla="*/ 151870 w 593263"/>
              <a:gd name="connsiteY23" fmla="*/ 248568 h 608344"/>
              <a:gd name="connsiteX24" fmla="*/ 163623 w 593263"/>
              <a:gd name="connsiteY24" fmla="*/ 303712 h 608344"/>
              <a:gd name="connsiteX25" fmla="*/ 290756 w 593263"/>
              <a:gd name="connsiteY25" fmla="*/ 386466 h 608344"/>
              <a:gd name="connsiteX26" fmla="*/ 302509 w 593263"/>
              <a:gd name="connsiteY26" fmla="*/ 386466 h 608344"/>
              <a:gd name="connsiteX27" fmla="*/ 429718 w 593263"/>
              <a:gd name="connsiteY27" fmla="*/ 303712 h 608344"/>
              <a:gd name="connsiteX28" fmla="*/ 441471 w 593263"/>
              <a:gd name="connsiteY28" fmla="*/ 248568 h 608344"/>
              <a:gd name="connsiteX29" fmla="*/ 441471 w 593263"/>
              <a:gd name="connsiteY29" fmla="*/ 247725 h 608344"/>
              <a:gd name="connsiteX30" fmla="*/ 441471 w 593263"/>
              <a:gd name="connsiteY30" fmla="*/ 44867 h 608344"/>
              <a:gd name="connsiteX31" fmla="*/ 485907 w 593263"/>
              <a:gd name="connsiteY31" fmla="*/ 44359 h 608344"/>
              <a:gd name="connsiteX32" fmla="*/ 533074 w 593263"/>
              <a:gd name="connsiteY32" fmla="*/ 44359 h 608344"/>
              <a:gd name="connsiteX33" fmla="*/ 548899 w 593263"/>
              <a:gd name="connsiteY33" fmla="*/ 60926 h 608344"/>
              <a:gd name="connsiteX34" fmla="*/ 547924 w 593263"/>
              <a:gd name="connsiteY34" fmla="*/ 67809 h 608344"/>
              <a:gd name="connsiteX35" fmla="*/ 533150 w 593263"/>
              <a:gd name="connsiteY35" fmla="*/ 136289 h 608344"/>
              <a:gd name="connsiteX36" fmla="*/ 530681 w 593263"/>
              <a:gd name="connsiteY36" fmla="*/ 143537 h 608344"/>
              <a:gd name="connsiteX37" fmla="*/ 548401 w 593263"/>
              <a:gd name="connsiteY37" fmla="*/ 60896 h 608344"/>
              <a:gd name="connsiteX38" fmla="*/ 544176 w 593263"/>
              <a:gd name="connsiteY38" fmla="*/ 49622 h 608344"/>
              <a:gd name="connsiteX39" fmla="*/ 533037 w 593263"/>
              <a:gd name="connsiteY39" fmla="*/ 44867 h 608344"/>
              <a:gd name="connsiteX40" fmla="*/ 486332 w 593263"/>
              <a:gd name="connsiteY40" fmla="*/ 44867 h 608344"/>
              <a:gd name="connsiteX41" fmla="*/ 486332 w 593263"/>
              <a:gd name="connsiteY41" fmla="*/ 212368 h 608344"/>
              <a:gd name="connsiteX42" fmla="*/ 530089 w 593263"/>
              <a:gd name="connsiteY42" fmla="*/ 145272 h 608344"/>
              <a:gd name="connsiteX43" fmla="*/ 528649 w 593263"/>
              <a:gd name="connsiteY43" fmla="*/ 149497 h 608344"/>
              <a:gd name="connsiteX44" fmla="*/ 502008 w 593263"/>
              <a:gd name="connsiteY44" fmla="*/ 190019 h 608344"/>
              <a:gd name="connsiteX45" fmla="*/ 485907 w 593263"/>
              <a:gd name="connsiteY45" fmla="*/ 213629 h 608344"/>
              <a:gd name="connsiteX46" fmla="*/ 151362 w 593263"/>
              <a:gd name="connsiteY46" fmla="*/ 44359 h 608344"/>
              <a:gd name="connsiteX47" fmla="*/ 220576 w 593263"/>
              <a:gd name="connsiteY47" fmla="*/ 44359 h 608344"/>
              <a:gd name="connsiteX48" fmla="*/ 264900 w 593263"/>
              <a:gd name="connsiteY48" fmla="*/ 44359 h 608344"/>
              <a:gd name="connsiteX49" fmla="*/ 328429 w 593263"/>
              <a:gd name="connsiteY49" fmla="*/ 44359 h 608344"/>
              <a:gd name="connsiteX50" fmla="*/ 372830 w 593263"/>
              <a:gd name="connsiteY50" fmla="*/ 44359 h 608344"/>
              <a:gd name="connsiteX51" fmla="*/ 442044 w 593263"/>
              <a:gd name="connsiteY51" fmla="*/ 44359 h 608344"/>
              <a:gd name="connsiteX52" fmla="*/ 442044 w 593263"/>
              <a:gd name="connsiteY52" fmla="*/ 247759 h 608344"/>
              <a:gd name="connsiteX53" fmla="*/ 441967 w 593263"/>
              <a:gd name="connsiteY53" fmla="*/ 248603 h 608344"/>
              <a:gd name="connsiteX54" fmla="*/ 430214 w 593263"/>
              <a:gd name="connsiteY54" fmla="*/ 303978 h 608344"/>
              <a:gd name="connsiteX55" fmla="*/ 302541 w 593263"/>
              <a:gd name="connsiteY55" fmla="*/ 386964 h 608344"/>
              <a:gd name="connsiteX56" fmla="*/ 290788 w 593263"/>
              <a:gd name="connsiteY56" fmla="*/ 386964 h 608344"/>
              <a:gd name="connsiteX57" fmla="*/ 163192 w 593263"/>
              <a:gd name="connsiteY57" fmla="*/ 303978 h 608344"/>
              <a:gd name="connsiteX58" fmla="*/ 151362 w 593263"/>
              <a:gd name="connsiteY58" fmla="*/ 248603 h 608344"/>
              <a:gd name="connsiteX59" fmla="*/ 151362 w 593263"/>
              <a:gd name="connsiteY59" fmla="*/ 247759 h 608344"/>
              <a:gd name="connsiteX60" fmla="*/ 60332 w 593263"/>
              <a:gd name="connsiteY60" fmla="*/ 44359 h 608344"/>
              <a:gd name="connsiteX61" fmla="*/ 107499 w 593263"/>
              <a:gd name="connsiteY61" fmla="*/ 44359 h 608344"/>
              <a:gd name="connsiteX62" fmla="*/ 107499 w 593263"/>
              <a:gd name="connsiteY62" fmla="*/ 213629 h 608344"/>
              <a:gd name="connsiteX63" fmla="*/ 89716 w 593263"/>
              <a:gd name="connsiteY63" fmla="*/ 187576 h 608344"/>
              <a:gd name="connsiteX64" fmla="*/ 64773 w 593263"/>
              <a:gd name="connsiteY64" fmla="*/ 149662 h 608344"/>
              <a:gd name="connsiteX65" fmla="*/ 63310 w 593263"/>
              <a:gd name="connsiteY65" fmla="*/ 145377 h 608344"/>
              <a:gd name="connsiteX66" fmla="*/ 106932 w 593263"/>
              <a:gd name="connsiteY66" fmla="*/ 212368 h 608344"/>
              <a:gd name="connsiteX67" fmla="*/ 106932 w 593263"/>
              <a:gd name="connsiteY67" fmla="*/ 44867 h 608344"/>
              <a:gd name="connsiteX68" fmla="*/ 60304 w 593263"/>
              <a:gd name="connsiteY68" fmla="*/ 44867 h 608344"/>
              <a:gd name="connsiteX69" fmla="*/ 49089 w 593263"/>
              <a:gd name="connsiteY69" fmla="*/ 49622 h 608344"/>
              <a:gd name="connsiteX70" fmla="*/ 44940 w 593263"/>
              <a:gd name="connsiteY70" fmla="*/ 60896 h 608344"/>
              <a:gd name="connsiteX71" fmla="*/ 62599 w 593263"/>
              <a:gd name="connsiteY71" fmla="*/ 143295 h 608344"/>
              <a:gd name="connsiteX72" fmla="*/ 60093 w 593263"/>
              <a:gd name="connsiteY72" fmla="*/ 135955 h 608344"/>
              <a:gd name="connsiteX73" fmla="*/ 45391 w 593263"/>
              <a:gd name="connsiteY73" fmla="*/ 67700 h 608344"/>
              <a:gd name="connsiteX74" fmla="*/ 44431 w 593263"/>
              <a:gd name="connsiteY74" fmla="*/ 60926 h 608344"/>
              <a:gd name="connsiteX75" fmla="*/ 60332 w 593263"/>
              <a:gd name="connsiteY75" fmla="*/ 44359 h 608344"/>
              <a:gd name="connsiteX76" fmla="*/ 485334 w 593263"/>
              <a:gd name="connsiteY76" fmla="*/ 43793 h 608344"/>
              <a:gd name="connsiteX77" fmla="*/ 485334 w 593263"/>
              <a:gd name="connsiteY77" fmla="*/ 214899 h 608344"/>
              <a:gd name="connsiteX78" fmla="*/ 486256 w 593263"/>
              <a:gd name="connsiteY78" fmla="*/ 213979 h 608344"/>
              <a:gd name="connsiteX79" fmla="*/ 502008 w 593263"/>
              <a:gd name="connsiteY79" fmla="*/ 190019 h 608344"/>
              <a:gd name="connsiteX80" fmla="*/ 527658 w 593263"/>
              <a:gd name="connsiteY80" fmla="*/ 152406 h 608344"/>
              <a:gd name="connsiteX81" fmla="*/ 528649 w 593263"/>
              <a:gd name="connsiteY81" fmla="*/ 149497 h 608344"/>
              <a:gd name="connsiteX82" fmla="*/ 531107 w 593263"/>
              <a:gd name="connsiteY82" fmla="*/ 145759 h 608344"/>
              <a:gd name="connsiteX83" fmla="*/ 533150 w 593263"/>
              <a:gd name="connsiteY83" fmla="*/ 136289 h 608344"/>
              <a:gd name="connsiteX84" fmla="*/ 541843 w 593263"/>
              <a:gd name="connsiteY84" fmla="*/ 110778 h 608344"/>
              <a:gd name="connsiteX85" fmla="*/ 547924 w 593263"/>
              <a:gd name="connsiteY85" fmla="*/ 67809 h 608344"/>
              <a:gd name="connsiteX86" fmla="*/ 549399 w 593263"/>
              <a:gd name="connsiteY86" fmla="*/ 60973 h 608344"/>
              <a:gd name="connsiteX87" fmla="*/ 544944 w 593263"/>
              <a:gd name="connsiteY87" fmla="*/ 48931 h 608344"/>
              <a:gd name="connsiteX88" fmla="*/ 533037 w 593263"/>
              <a:gd name="connsiteY88" fmla="*/ 43793 h 608344"/>
              <a:gd name="connsiteX89" fmla="*/ 150795 w 593263"/>
              <a:gd name="connsiteY89" fmla="*/ 43793 h 608344"/>
              <a:gd name="connsiteX90" fmla="*/ 150795 w 593263"/>
              <a:gd name="connsiteY90" fmla="*/ 247725 h 608344"/>
              <a:gd name="connsiteX91" fmla="*/ 150871 w 593263"/>
              <a:gd name="connsiteY91" fmla="*/ 248568 h 608344"/>
              <a:gd name="connsiteX92" fmla="*/ 162701 w 593263"/>
              <a:gd name="connsiteY92" fmla="*/ 304095 h 608344"/>
              <a:gd name="connsiteX93" fmla="*/ 290756 w 593263"/>
              <a:gd name="connsiteY93" fmla="*/ 387463 h 608344"/>
              <a:gd name="connsiteX94" fmla="*/ 302509 w 593263"/>
              <a:gd name="connsiteY94" fmla="*/ 387463 h 608344"/>
              <a:gd name="connsiteX95" fmla="*/ 430640 w 593263"/>
              <a:gd name="connsiteY95" fmla="*/ 304095 h 608344"/>
              <a:gd name="connsiteX96" fmla="*/ 442470 w 593263"/>
              <a:gd name="connsiteY96" fmla="*/ 248568 h 608344"/>
              <a:gd name="connsiteX97" fmla="*/ 442470 w 593263"/>
              <a:gd name="connsiteY97" fmla="*/ 43793 h 608344"/>
              <a:gd name="connsiteX98" fmla="*/ 60304 w 593263"/>
              <a:gd name="connsiteY98" fmla="*/ 43793 h 608344"/>
              <a:gd name="connsiteX99" fmla="*/ 48397 w 593263"/>
              <a:gd name="connsiteY99" fmla="*/ 48931 h 608344"/>
              <a:gd name="connsiteX100" fmla="*/ 43942 w 593263"/>
              <a:gd name="connsiteY100" fmla="*/ 60973 h 608344"/>
              <a:gd name="connsiteX101" fmla="*/ 45391 w 593263"/>
              <a:gd name="connsiteY101" fmla="*/ 67700 h 608344"/>
              <a:gd name="connsiteX102" fmla="*/ 51498 w 593263"/>
              <a:gd name="connsiteY102" fmla="*/ 110778 h 608344"/>
              <a:gd name="connsiteX103" fmla="*/ 60093 w 593263"/>
              <a:gd name="connsiteY103" fmla="*/ 135955 h 608344"/>
              <a:gd name="connsiteX104" fmla="*/ 62205 w 593263"/>
              <a:gd name="connsiteY104" fmla="*/ 145759 h 608344"/>
              <a:gd name="connsiteX105" fmla="*/ 64773 w 593263"/>
              <a:gd name="connsiteY105" fmla="*/ 149662 h 608344"/>
              <a:gd name="connsiteX106" fmla="*/ 65710 w 593263"/>
              <a:gd name="connsiteY106" fmla="*/ 152406 h 608344"/>
              <a:gd name="connsiteX107" fmla="*/ 89716 w 593263"/>
              <a:gd name="connsiteY107" fmla="*/ 187576 h 608344"/>
              <a:gd name="connsiteX108" fmla="*/ 107086 w 593263"/>
              <a:gd name="connsiteY108" fmla="*/ 213979 h 608344"/>
              <a:gd name="connsiteX109" fmla="*/ 108007 w 593263"/>
              <a:gd name="connsiteY109" fmla="*/ 214899 h 608344"/>
              <a:gd name="connsiteX110" fmla="*/ 108007 w 593263"/>
              <a:gd name="connsiteY110" fmla="*/ 43793 h 608344"/>
              <a:gd name="connsiteX111" fmla="*/ 60304 w 593263"/>
              <a:gd name="connsiteY111" fmla="*/ 997 h 608344"/>
              <a:gd name="connsiteX112" fmla="*/ 533037 w 593263"/>
              <a:gd name="connsiteY112" fmla="*/ 997 h 608344"/>
              <a:gd name="connsiteX113" fmla="*/ 575978 w 593263"/>
              <a:gd name="connsiteY113" fmla="*/ 19481 h 608344"/>
              <a:gd name="connsiteX114" fmla="*/ 592187 w 593263"/>
              <a:gd name="connsiteY114" fmla="*/ 63197 h 608344"/>
              <a:gd name="connsiteX115" fmla="*/ 559539 w 593263"/>
              <a:gd name="connsiteY115" fmla="*/ 185678 h 608344"/>
              <a:gd name="connsiteX116" fmla="*/ 496933 w 593263"/>
              <a:gd name="connsiteY116" fmla="*/ 262297 h 608344"/>
              <a:gd name="connsiteX117" fmla="*/ 483797 w 593263"/>
              <a:gd name="connsiteY117" fmla="*/ 272650 h 608344"/>
              <a:gd name="connsiteX118" fmla="*/ 483644 w 593263"/>
              <a:gd name="connsiteY118" fmla="*/ 272727 h 608344"/>
              <a:gd name="connsiteX119" fmla="*/ 483567 w 593263"/>
              <a:gd name="connsiteY119" fmla="*/ 272957 h 608344"/>
              <a:gd name="connsiteX120" fmla="*/ 470969 w 593263"/>
              <a:gd name="connsiteY120" fmla="*/ 318821 h 608344"/>
              <a:gd name="connsiteX121" fmla="*/ 431792 w 593263"/>
              <a:gd name="connsiteY121" fmla="*/ 376802 h 608344"/>
              <a:gd name="connsiteX122" fmla="*/ 373718 w 593263"/>
              <a:gd name="connsiteY122" fmla="*/ 415917 h 608344"/>
              <a:gd name="connsiteX123" fmla="*/ 318563 w 593263"/>
              <a:gd name="connsiteY123" fmla="*/ 429568 h 608344"/>
              <a:gd name="connsiteX124" fmla="*/ 318103 w 593263"/>
              <a:gd name="connsiteY124" fmla="*/ 429568 h 608344"/>
              <a:gd name="connsiteX125" fmla="*/ 318103 w 593263"/>
              <a:gd name="connsiteY125" fmla="*/ 473438 h 608344"/>
              <a:gd name="connsiteX126" fmla="*/ 318487 w 593263"/>
              <a:gd name="connsiteY126" fmla="*/ 473438 h 608344"/>
              <a:gd name="connsiteX127" fmla="*/ 370722 w 593263"/>
              <a:gd name="connsiteY127" fmla="*/ 494069 h 608344"/>
              <a:gd name="connsiteX128" fmla="*/ 409438 w 593263"/>
              <a:gd name="connsiteY128" fmla="*/ 564014 h 608344"/>
              <a:gd name="connsiteX129" fmla="*/ 409438 w 593263"/>
              <a:gd name="connsiteY129" fmla="*/ 607270 h 608344"/>
              <a:gd name="connsiteX130" fmla="*/ 183903 w 593263"/>
              <a:gd name="connsiteY130" fmla="*/ 607270 h 608344"/>
              <a:gd name="connsiteX131" fmla="*/ 183903 w 593263"/>
              <a:gd name="connsiteY131" fmla="*/ 564014 h 608344"/>
              <a:gd name="connsiteX132" fmla="*/ 222542 w 593263"/>
              <a:gd name="connsiteY132" fmla="*/ 494069 h 608344"/>
              <a:gd name="connsiteX133" fmla="*/ 274778 w 593263"/>
              <a:gd name="connsiteY133" fmla="*/ 473438 h 608344"/>
              <a:gd name="connsiteX134" fmla="*/ 275239 w 593263"/>
              <a:gd name="connsiteY134" fmla="*/ 473438 h 608344"/>
              <a:gd name="connsiteX135" fmla="*/ 275239 w 593263"/>
              <a:gd name="connsiteY135" fmla="*/ 429568 h 608344"/>
              <a:gd name="connsiteX136" fmla="*/ 274778 w 593263"/>
              <a:gd name="connsiteY136" fmla="*/ 429568 h 608344"/>
              <a:gd name="connsiteX137" fmla="*/ 219623 w 593263"/>
              <a:gd name="connsiteY137" fmla="*/ 415917 h 608344"/>
              <a:gd name="connsiteX138" fmla="*/ 161549 w 593263"/>
              <a:gd name="connsiteY138" fmla="*/ 376802 h 608344"/>
              <a:gd name="connsiteX139" fmla="*/ 122372 w 593263"/>
              <a:gd name="connsiteY139" fmla="*/ 318821 h 608344"/>
              <a:gd name="connsiteX140" fmla="*/ 109697 w 593263"/>
              <a:gd name="connsiteY140" fmla="*/ 272957 h 608344"/>
              <a:gd name="connsiteX141" fmla="*/ 109697 w 593263"/>
              <a:gd name="connsiteY141" fmla="*/ 272727 h 608344"/>
              <a:gd name="connsiteX142" fmla="*/ 109544 w 593263"/>
              <a:gd name="connsiteY142" fmla="*/ 272650 h 608344"/>
              <a:gd name="connsiteX143" fmla="*/ 96331 w 593263"/>
              <a:gd name="connsiteY143" fmla="*/ 262297 h 608344"/>
              <a:gd name="connsiteX144" fmla="*/ 33802 w 593263"/>
              <a:gd name="connsiteY144" fmla="*/ 185678 h 608344"/>
              <a:gd name="connsiteX145" fmla="*/ 1155 w 593263"/>
              <a:gd name="connsiteY145" fmla="*/ 63197 h 608344"/>
              <a:gd name="connsiteX146" fmla="*/ 17286 w 593263"/>
              <a:gd name="connsiteY146" fmla="*/ 19481 h 608344"/>
              <a:gd name="connsiteX147" fmla="*/ 60304 w 593263"/>
              <a:gd name="connsiteY147" fmla="*/ 997 h 608344"/>
              <a:gd name="connsiteX148" fmla="*/ 60332 w 593263"/>
              <a:gd name="connsiteY148" fmla="*/ 565 h 608344"/>
              <a:gd name="connsiteX149" fmla="*/ 16930 w 593263"/>
              <a:gd name="connsiteY149" fmla="*/ 19126 h 608344"/>
              <a:gd name="connsiteX150" fmla="*/ 644 w 593263"/>
              <a:gd name="connsiteY150" fmla="*/ 63226 h 608344"/>
              <a:gd name="connsiteX151" fmla="*/ 33369 w 593263"/>
              <a:gd name="connsiteY151" fmla="*/ 185941 h 608344"/>
              <a:gd name="connsiteX152" fmla="*/ 96053 w 593263"/>
              <a:gd name="connsiteY152" fmla="*/ 262715 h 608344"/>
              <a:gd name="connsiteX153" fmla="*/ 109266 w 593263"/>
              <a:gd name="connsiteY153" fmla="*/ 273069 h 608344"/>
              <a:gd name="connsiteX154" fmla="*/ 121941 w 593263"/>
              <a:gd name="connsiteY154" fmla="*/ 319011 h 608344"/>
              <a:gd name="connsiteX155" fmla="*/ 161195 w 593263"/>
              <a:gd name="connsiteY155" fmla="*/ 377224 h 608344"/>
              <a:gd name="connsiteX156" fmla="*/ 219424 w 593263"/>
              <a:gd name="connsiteY156" fmla="*/ 416416 h 608344"/>
              <a:gd name="connsiteX157" fmla="*/ 274733 w 593263"/>
              <a:gd name="connsiteY157" fmla="*/ 430068 h 608344"/>
              <a:gd name="connsiteX158" fmla="*/ 274733 w 593263"/>
              <a:gd name="connsiteY158" fmla="*/ 473018 h 608344"/>
              <a:gd name="connsiteX159" fmla="*/ 222343 w 593263"/>
              <a:gd name="connsiteY159" fmla="*/ 493649 h 608344"/>
              <a:gd name="connsiteX160" fmla="*/ 183396 w 593263"/>
              <a:gd name="connsiteY160" fmla="*/ 564057 h 608344"/>
              <a:gd name="connsiteX161" fmla="*/ 183396 w 593263"/>
              <a:gd name="connsiteY161" fmla="*/ 607851 h 608344"/>
              <a:gd name="connsiteX162" fmla="*/ 227259 w 593263"/>
              <a:gd name="connsiteY162" fmla="*/ 607851 h 608344"/>
              <a:gd name="connsiteX163" fmla="*/ 366070 w 593263"/>
              <a:gd name="connsiteY163" fmla="*/ 607851 h 608344"/>
              <a:gd name="connsiteX164" fmla="*/ 409934 w 593263"/>
              <a:gd name="connsiteY164" fmla="*/ 607851 h 608344"/>
              <a:gd name="connsiteX165" fmla="*/ 409934 w 593263"/>
              <a:gd name="connsiteY165" fmla="*/ 564057 h 608344"/>
              <a:gd name="connsiteX166" fmla="*/ 371064 w 593263"/>
              <a:gd name="connsiteY166" fmla="*/ 493649 h 608344"/>
              <a:gd name="connsiteX167" fmla="*/ 318596 w 593263"/>
              <a:gd name="connsiteY167" fmla="*/ 473018 h 608344"/>
              <a:gd name="connsiteX168" fmla="*/ 318596 w 593263"/>
              <a:gd name="connsiteY168" fmla="*/ 430068 h 608344"/>
              <a:gd name="connsiteX169" fmla="*/ 373906 w 593263"/>
              <a:gd name="connsiteY169" fmla="*/ 416416 h 608344"/>
              <a:gd name="connsiteX170" fmla="*/ 432211 w 593263"/>
              <a:gd name="connsiteY170" fmla="*/ 377224 h 608344"/>
              <a:gd name="connsiteX171" fmla="*/ 471466 w 593263"/>
              <a:gd name="connsiteY171" fmla="*/ 319011 h 608344"/>
              <a:gd name="connsiteX172" fmla="*/ 484141 w 593263"/>
              <a:gd name="connsiteY172" fmla="*/ 273069 h 608344"/>
              <a:gd name="connsiteX173" fmla="*/ 497353 w 593263"/>
              <a:gd name="connsiteY173" fmla="*/ 262715 h 608344"/>
              <a:gd name="connsiteX174" fmla="*/ 560037 w 593263"/>
              <a:gd name="connsiteY174" fmla="*/ 185941 h 608344"/>
              <a:gd name="connsiteX175" fmla="*/ 592762 w 593263"/>
              <a:gd name="connsiteY175" fmla="*/ 63226 h 608344"/>
              <a:gd name="connsiteX176" fmla="*/ 576400 w 593263"/>
              <a:gd name="connsiteY176" fmla="*/ 19126 h 608344"/>
              <a:gd name="connsiteX177" fmla="*/ 533074 w 593263"/>
              <a:gd name="connsiteY177" fmla="*/ 565 h 608344"/>
              <a:gd name="connsiteX178" fmla="*/ 485907 w 593263"/>
              <a:gd name="connsiteY178" fmla="*/ 565 h 608344"/>
              <a:gd name="connsiteX179" fmla="*/ 442044 w 593263"/>
              <a:gd name="connsiteY179" fmla="*/ 565 h 608344"/>
              <a:gd name="connsiteX180" fmla="*/ 372830 w 593263"/>
              <a:gd name="connsiteY180" fmla="*/ 565 h 608344"/>
              <a:gd name="connsiteX181" fmla="*/ 335036 w 593263"/>
              <a:gd name="connsiteY181" fmla="*/ 565 h 608344"/>
              <a:gd name="connsiteX182" fmla="*/ 258294 w 593263"/>
              <a:gd name="connsiteY182" fmla="*/ 565 h 608344"/>
              <a:gd name="connsiteX183" fmla="*/ 220576 w 593263"/>
              <a:gd name="connsiteY183" fmla="*/ 565 h 608344"/>
              <a:gd name="connsiteX184" fmla="*/ 151362 w 593263"/>
              <a:gd name="connsiteY184" fmla="*/ 565 h 608344"/>
              <a:gd name="connsiteX185" fmla="*/ 107499 w 593263"/>
              <a:gd name="connsiteY185" fmla="*/ 565 h 608344"/>
              <a:gd name="connsiteX186" fmla="*/ 60304 w 593263"/>
              <a:gd name="connsiteY186" fmla="*/ 0 h 608344"/>
              <a:gd name="connsiteX187" fmla="*/ 533037 w 593263"/>
              <a:gd name="connsiteY187" fmla="*/ 0 h 608344"/>
              <a:gd name="connsiteX188" fmla="*/ 576746 w 593263"/>
              <a:gd name="connsiteY188" fmla="*/ 18790 h 608344"/>
              <a:gd name="connsiteX189" fmla="*/ 593185 w 593263"/>
              <a:gd name="connsiteY189" fmla="*/ 63273 h 608344"/>
              <a:gd name="connsiteX190" fmla="*/ 560384 w 593263"/>
              <a:gd name="connsiteY190" fmla="*/ 186139 h 608344"/>
              <a:gd name="connsiteX191" fmla="*/ 497624 w 593263"/>
              <a:gd name="connsiteY191" fmla="*/ 263064 h 608344"/>
              <a:gd name="connsiteX192" fmla="*/ 484566 w 593263"/>
              <a:gd name="connsiteY192" fmla="*/ 273341 h 608344"/>
              <a:gd name="connsiteX193" fmla="*/ 471891 w 593263"/>
              <a:gd name="connsiteY193" fmla="*/ 319204 h 608344"/>
              <a:gd name="connsiteX194" fmla="*/ 432560 w 593263"/>
              <a:gd name="connsiteY194" fmla="*/ 377492 h 608344"/>
              <a:gd name="connsiteX195" fmla="*/ 374102 w 593263"/>
              <a:gd name="connsiteY195" fmla="*/ 416837 h 608344"/>
              <a:gd name="connsiteX196" fmla="*/ 319101 w 593263"/>
              <a:gd name="connsiteY196" fmla="*/ 430565 h 608344"/>
              <a:gd name="connsiteX197" fmla="*/ 319101 w 593263"/>
              <a:gd name="connsiteY197" fmla="*/ 472517 h 608344"/>
              <a:gd name="connsiteX198" fmla="*/ 371337 w 593263"/>
              <a:gd name="connsiteY198" fmla="*/ 493225 h 608344"/>
              <a:gd name="connsiteX199" fmla="*/ 410437 w 593263"/>
              <a:gd name="connsiteY199" fmla="*/ 564014 h 608344"/>
              <a:gd name="connsiteX200" fmla="*/ 410437 w 593263"/>
              <a:gd name="connsiteY200" fmla="*/ 608344 h 608344"/>
              <a:gd name="connsiteX201" fmla="*/ 182904 w 593263"/>
              <a:gd name="connsiteY201" fmla="*/ 608344 h 608344"/>
              <a:gd name="connsiteX202" fmla="*/ 182904 w 593263"/>
              <a:gd name="connsiteY202" fmla="*/ 564014 h 608344"/>
              <a:gd name="connsiteX203" fmla="*/ 222004 w 593263"/>
              <a:gd name="connsiteY203" fmla="*/ 493225 h 608344"/>
              <a:gd name="connsiteX204" fmla="*/ 274240 w 593263"/>
              <a:gd name="connsiteY204" fmla="*/ 472517 h 608344"/>
              <a:gd name="connsiteX205" fmla="*/ 274240 w 593263"/>
              <a:gd name="connsiteY205" fmla="*/ 430565 h 608344"/>
              <a:gd name="connsiteX206" fmla="*/ 219239 w 593263"/>
              <a:gd name="connsiteY206" fmla="*/ 416837 h 608344"/>
              <a:gd name="connsiteX207" fmla="*/ 160781 w 593263"/>
              <a:gd name="connsiteY207" fmla="*/ 377492 h 608344"/>
              <a:gd name="connsiteX208" fmla="*/ 121450 w 593263"/>
              <a:gd name="connsiteY208" fmla="*/ 319204 h 608344"/>
              <a:gd name="connsiteX209" fmla="*/ 108699 w 593263"/>
              <a:gd name="connsiteY209" fmla="*/ 273341 h 608344"/>
              <a:gd name="connsiteX210" fmla="*/ 95717 w 593263"/>
              <a:gd name="connsiteY210" fmla="*/ 263064 h 608344"/>
              <a:gd name="connsiteX211" fmla="*/ 32880 w 593263"/>
              <a:gd name="connsiteY211" fmla="*/ 186139 h 608344"/>
              <a:gd name="connsiteX212" fmla="*/ 79 w 593263"/>
              <a:gd name="connsiteY212" fmla="*/ 63273 h 608344"/>
              <a:gd name="connsiteX213" fmla="*/ 16595 w 593263"/>
              <a:gd name="connsiteY213" fmla="*/ 18790 h 608344"/>
              <a:gd name="connsiteX214" fmla="*/ 60304 w 593263"/>
              <a:gd name="connsiteY214" fmla="*/ 0 h 60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593263" h="608344">
                <a:moveTo>
                  <a:pt x="289142" y="515850"/>
                </a:moveTo>
                <a:cubicBezTo>
                  <a:pt x="254421" y="518458"/>
                  <a:pt x="228150" y="538935"/>
                  <a:pt x="227765" y="563478"/>
                </a:cubicBezTo>
                <a:lnTo>
                  <a:pt x="365576" y="563478"/>
                </a:lnTo>
                <a:cubicBezTo>
                  <a:pt x="365192" y="538935"/>
                  <a:pt x="338920" y="518458"/>
                  <a:pt x="304122" y="515850"/>
                </a:cubicBezTo>
                <a:close/>
                <a:moveTo>
                  <a:pt x="289175" y="515431"/>
                </a:moveTo>
                <a:lnTo>
                  <a:pt x="304155" y="515431"/>
                </a:lnTo>
                <a:cubicBezTo>
                  <a:pt x="338953" y="518039"/>
                  <a:pt x="366070" y="538824"/>
                  <a:pt x="366070" y="564057"/>
                </a:cubicBezTo>
                <a:lnTo>
                  <a:pt x="227259" y="564057"/>
                </a:lnTo>
                <a:cubicBezTo>
                  <a:pt x="227259" y="538824"/>
                  <a:pt x="254376" y="518039"/>
                  <a:pt x="289175" y="515431"/>
                </a:cubicBezTo>
                <a:close/>
                <a:moveTo>
                  <a:pt x="289142" y="514853"/>
                </a:moveTo>
                <a:cubicBezTo>
                  <a:pt x="253576" y="517537"/>
                  <a:pt x="226767" y="538705"/>
                  <a:pt x="226767" y="564014"/>
                </a:cubicBezTo>
                <a:lnTo>
                  <a:pt x="226767" y="564475"/>
                </a:lnTo>
                <a:lnTo>
                  <a:pt x="366574" y="564475"/>
                </a:lnTo>
                <a:lnTo>
                  <a:pt x="366574" y="564014"/>
                </a:lnTo>
                <a:cubicBezTo>
                  <a:pt x="366574" y="538705"/>
                  <a:pt x="339765" y="517537"/>
                  <a:pt x="304122" y="514853"/>
                </a:cubicBezTo>
                <a:close/>
                <a:moveTo>
                  <a:pt x="530681" y="143537"/>
                </a:moveTo>
                <a:lnTo>
                  <a:pt x="530416" y="144771"/>
                </a:lnTo>
                <a:lnTo>
                  <a:pt x="530089" y="145272"/>
                </a:lnTo>
                <a:close/>
                <a:moveTo>
                  <a:pt x="62599" y="143295"/>
                </a:moveTo>
                <a:lnTo>
                  <a:pt x="63310" y="145377"/>
                </a:lnTo>
                <a:lnTo>
                  <a:pt x="62916" y="144771"/>
                </a:lnTo>
                <a:close/>
                <a:moveTo>
                  <a:pt x="151870" y="44867"/>
                </a:moveTo>
                <a:lnTo>
                  <a:pt x="151870" y="247725"/>
                </a:lnTo>
                <a:lnTo>
                  <a:pt x="151870" y="248568"/>
                </a:lnTo>
                <a:cubicBezTo>
                  <a:pt x="151947" y="267742"/>
                  <a:pt x="155941" y="286302"/>
                  <a:pt x="163623" y="303712"/>
                </a:cubicBezTo>
                <a:cubicBezTo>
                  <a:pt x="185900" y="353947"/>
                  <a:pt x="235754" y="386466"/>
                  <a:pt x="290756" y="386466"/>
                </a:cubicBezTo>
                <a:lnTo>
                  <a:pt x="302509" y="386466"/>
                </a:lnTo>
                <a:cubicBezTo>
                  <a:pt x="357510" y="386466"/>
                  <a:pt x="407441" y="353947"/>
                  <a:pt x="429718" y="303712"/>
                </a:cubicBezTo>
                <a:cubicBezTo>
                  <a:pt x="437400" y="286302"/>
                  <a:pt x="441317" y="267742"/>
                  <a:pt x="441471" y="248568"/>
                </a:cubicBezTo>
                <a:lnTo>
                  <a:pt x="441471" y="247725"/>
                </a:lnTo>
                <a:lnTo>
                  <a:pt x="441471" y="44867"/>
                </a:lnTo>
                <a:close/>
                <a:moveTo>
                  <a:pt x="485907" y="44359"/>
                </a:moveTo>
                <a:lnTo>
                  <a:pt x="533074" y="44359"/>
                </a:lnTo>
                <a:cubicBezTo>
                  <a:pt x="542139" y="44359"/>
                  <a:pt x="549360" y="51952"/>
                  <a:pt x="548899" y="60926"/>
                </a:cubicBezTo>
                <a:lnTo>
                  <a:pt x="547924" y="67809"/>
                </a:lnTo>
                <a:lnTo>
                  <a:pt x="533150" y="136289"/>
                </a:lnTo>
                <a:lnTo>
                  <a:pt x="530681" y="143537"/>
                </a:lnTo>
                <a:lnTo>
                  <a:pt x="548401" y="60896"/>
                </a:lnTo>
                <a:cubicBezTo>
                  <a:pt x="548554" y="56678"/>
                  <a:pt x="547095" y="52689"/>
                  <a:pt x="544176" y="49622"/>
                </a:cubicBezTo>
                <a:cubicBezTo>
                  <a:pt x="541257" y="46554"/>
                  <a:pt x="537262" y="44867"/>
                  <a:pt x="533037" y="44867"/>
                </a:cubicBezTo>
                <a:lnTo>
                  <a:pt x="486332" y="44867"/>
                </a:lnTo>
                <a:lnTo>
                  <a:pt x="486332" y="212368"/>
                </a:lnTo>
                <a:lnTo>
                  <a:pt x="530089" y="145272"/>
                </a:lnTo>
                <a:lnTo>
                  <a:pt x="528649" y="149497"/>
                </a:lnTo>
                <a:lnTo>
                  <a:pt x="502008" y="190019"/>
                </a:lnTo>
                <a:lnTo>
                  <a:pt x="485907" y="213629"/>
                </a:lnTo>
                <a:close/>
                <a:moveTo>
                  <a:pt x="151362" y="44359"/>
                </a:moveTo>
                <a:lnTo>
                  <a:pt x="220576" y="44359"/>
                </a:lnTo>
                <a:lnTo>
                  <a:pt x="264900" y="44359"/>
                </a:lnTo>
                <a:lnTo>
                  <a:pt x="328429" y="44359"/>
                </a:lnTo>
                <a:lnTo>
                  <a:pt x="372830" y="44359"/>
                </a:lnTo>
                <a:lnTo>
                  <a:pt x="442044" y="44359"/>
                </a:lnTo>
                <a:lnTo>
                  <a:pt x="442044" y="247759"/>
                </a:lnTo>
                <a:cubicBezTo>
                  <a:pt x="442044" y="248066"/>
                  <a:pt x="441967" y="248373"/>
                  <a:pt x="441967" y="248603"/>
                </a:cubicBezTo>
                <a:cubicBezTo>
                  <a:pt x="441890" y="268314"/>
                  <a:pt x="437665" y="287028"/>
                  <a:pt x="430214" y="303978"/>
                </a:cubicBezTo>
                <a:cubicBezTo>
                  <a:pt x="408551" y="352834"/>
                  <a:pt x="359541" y="386964"/>
                  <a:pt x="302541" y="386964"/>
                </a:cubicBezTo>
                <a:lnTo>
                  <a:pt x="290788" y="386964"/>
                </a:lnTo>
                <a:cubicBezTo>
                  <a:pt x="233789" y="386964"/>
                  <a:pt x="184855" y="352834"/>
                  <a:pt x="163192" y="303978"/>
                </a:cubicBezTo>
                <a:cubicBezTo>
                  <a:pt x="155741" y="287028"/>
                  <a:pt x="151516" y="268314"/>
                  <a:pt x="151362" y="248603"/>
                </a:cubicBezTo>
                <a:cubicBezTo>
                  <a:pt x="151362" y="248373"/>
                  <a:pt x="151362" y="248066"/>
                  <a:pt x="151362" y="247759"/>
                </a:cubicBezTo>
                <a:close/>
                <a:moveTo>
                  <a:pt x="60332" y="44359"/>
                </a:moveTo>
                <a:lnTo>
                  <a:pt x="107499" y="44359"/>
                </a:lnTo>
                <a:lnTo>
                  <a:pt x="107499" y="213629"/>
                </a:lnTo>
                <a:lnTo>
                  <a:pt x="89716" y="187576"/>
                </a:lnTo>
                <a:lnTo>
                  <a:pt x="64773" y="149662"/>
                </a:lnTo>
                <a:lnTo>
                  <a:pt x="63310" y="145377"/>
                </a:lnTo>
                <a:lnTo>
                  <a:pt x="106932" y="212368"/>
                </a:lnTo>
                <a:lnTo>
                  <a:pt x="106932" y="44867"/>
                </a:lnTo>
                <a:lnTo>
                  <a:pt x="60304" y="44867"/>
                </a:lnTo>
                <a:cubicBezTo>
                  <a:pt x="56002" y="44867"/>
                  <a:pt x="52084" y="46554"/>
                  <a:pt x="49089" y="49622"/>
                </a:cubicBezTo>
                <a:cubicBezTo>
                  <a:pt x="46246" y="52689"/>
                  <a:pt x="44710" y="56678"/>
                  <a:pt x="44940" y="60896"/>
                </a:cubicBezTo>
                <a:lnTo>
                  <a:pt x="62599" y="143295"/>
                </a:lnTo>
                <a:lnTo>
                  <a:pt x="60093" y="135955"/>
                </a:lnTo>
                <a:lnTo>
                  <a:pt x="45391" y="67700"/>
                </a:lnTo>
                <a:lnTo>
                  <a:pt x="44431" y="60926"/>
                </a:lnTo>
                <a:cubicBezTo>
                  <a:pt x="43970" y="51952"/>
                  <a:pt x="51268" y="44359"/>
                  <a:pt x="60332" y="44359"/>
                </a:cubicBezTo>
                <a:close/>
                <a:moveTo>
                  <a:pt x="485334" y="43793"/>
                </a:moveTo>
                <a:lnTo>
                  <a:pt x="485334" y="214899"/>
                </a:lnTo>
                <a:lnTo>
                  <a:pt x="486256" y="213979"/>
                </a:lnTo>
                <a:lnTo>
                  <a:pt x="502008" y="190019"/>
                </a:lnTo>
                <a:lnTo>
                  <a:pt x="527658" y="152406"/>
                </a:lnTo>
                <a:lnTo>
                  <a:pt x="528649" y="149497"/>
                </a:lnTo>
                <a:lnTo>
                  <a:pt x="531107" y="145759"/>
                </a:lnTo>
                <a:lnTo>
                  <a:pt x="533150" y="136289"/>
                </a:lnTo>
                <a:lnTo>
                  <a:pt x="541843" y="110778"/>
                </a:lnTo>
                <a:lnTo>
                  <a:pt x="547924" y="67809"/>
                </a:lnTo>
                <a:lnTo>
                  <a:pt x="549399" y="60973"/>
                </a:lnTo>
                <a:cubicBezTo>
                  <a:pt x="549630" y="56448"/>
                  <a:pt x="548017" y="52229"/>
                  <a:pt x="544944" y="48931"/>
                </a:cubicBezTo>
                <a:cubicBezTo>
                  <a:pt x="541794" y="45634"/>
                  <a:pt x="537569" y="43793"/>
                  <a:pt x="533037" y="43793"/>
                </a:cubicBezTo>
                <a:close/>
                <a:moveTo>
                  <a:pt x="150795" y="43793"/>
                </a:moveTo>
                <a:lnTo>
                  <a:pt x="150795" y="247725"/>
                </a:lnTo>
                <a:lnTo>
                  <a:pt x="150871" y="248568"/>
                </a:lnTo>
                <a:cubicBezTo>
                  <a:pt x="150948" y="267895"/>
                  <a:pt x="154943" y="286609"/>
                  <a:pt x="162701" y="304095"/>
                </a:cubicBezTo>
                <a:cubicBezTo>
                  <a:pt x="185055" y="354714"/>
                  <a:pt x="235370" y="387463"/>
                  <a:pt x="290756" y="387463"/>
                </a:cubicBezTo>
                <a:lnTo>
                  <a:pt x="302509" y="387463"/>
                </a:lnTo>
                <a:cubicBezTo>
                  <a:pt x="357971" y="387463"/>
                  <a:pt x="408209" y="354714"/>
                  <a:pt x="430640" y="304095"/>
                </a:cubicBezTo>
                <a:cubicBezTo>
                  <a:pt x="438398" y="286609"/>
                  <a:pt x="442393" y="267895"/>
                  <a:pt x="442470" y="248568"/>
                </a:cubicBezTo>
                <a:lnTo>
                  <a:pt x="442470" y="43793"/>
                </a:lnTo>
                <a:close/>
                <a:moveTo>
                  <a:pt x="60304" y="43793"/>
                </a:moveTo>
                <a:cubicBezTo>
                  <a:pt x="55772" y="43793"/>
                  <a:pt x="51547" y="45634"/>
                  <a:pt x="48397" y="48931"/>
                </a:cubicBezTo>
                <a:cubicBezTo>
                  <a:pt x="45248" y="52229"/>
                  <a:pt x="43711" y="56448"/>
                  <a:pt x="43942" y="60973"/>
                </a:cubicBezTo>
                <a:lnTo>
                  <a:pt x="45391" y="67700"/>
                </a:lnTo>
                <a:lnTo>
                  <a:pt x="51498" y="110778"/>
                </a:lnTo>
                <a:lnTo>
                  <a:pt x="60093" y="135955"/>
                </a:lnTo>
                <a:lnTo>
                  <a:pt x="62205" y="145759"/>
                </a:lnTo>
                <a:lnTo>
                  <a:pt x="64773" y="149662"/>
                </a:lnTo>
                <a:lnTo>
                  <a:pt x="65710" y="152406"/>
                </a:lnTo>
                <a:lnTo>
                  <a:pt x="89716" y="187576"/>
                </a:lnTo>
                <a:lnTo>
                  <a:pt x="107086" y="213979"/>
                </a:lnTo>
                <a:lnTo>
                  <a:pt x="108007" y="214899"/>
                </a:lnTo>
                <a:lnTo>
                  <a:pt x="108007" y="43793"/>
                </a:lnTo>
                <a:close/>
                <a:moveTo>
                  <a:pt x="60304" y="997"/>
                </a:moveTo>
                <a:lnTo>
                  <a:pt x="533037" y="997"/>
                </a:lnTo>
                <a:cubicBezTo>
                  <a:pt x="549169" y="997"/>
                  <a:pt x="564840" y="7746"/>
                  <a:pt x="575978" y="19481"/>
                </a:cubicBezTo>
                <a:cubicBezTo>
                  <a:pt x="587117" y="31138"/>
                  <a:pt x="593032" y="47091"/>
                  <a:pt x="592187" y="63197"/>
                </a:cubicBezTo>
                <a:cubicBezTo>
                  <a:pt x="589805" y="108370"/>
                  <a:pt x="578820" y="149555"/>
                  <a:pt x="559539" y="185678"/>
                </a:cubicBezTo>
                <a:cubicBezTo>
                  <a:pt x="543868" y="214976"/>
                  <a:pt x="522821" y="240745"/>
                  <a:pt x="496933" y="262297"/>
                </a:cubicBezTo>
                <a:cubicBezTo>
                  <a:pt x="492708" y="265825"/>
                  <a:pt x="488330" y="269353"/>
                  <a:pt x="483797" y="272650"/>
                </a:cubicBezTo>
                <a:lnTo>
                  <a:pt x="483644" y="272727"/>
                </a:lnTo>
                <a:lnTo>
                  <a:pt x="483567" y="272957"/>
                </a:lnTo>
                <a:cubicBezTo>
                  <a:pt x="481416" y="288680"/>
                  <a:pt x="477191" y="304172"/>
                  <a:pt x="470969" y="318821"/>
                </a:cubicBezTo>
                <a:cubicBezTo>
                  <a:pt x="461751" y="340525"/>
                  <a:pt x="448538" y="360083"/>
                  <a:pt x="431792" y="376802"/>
                </a:cubicBezTo>
                <a:cubicBezTo>
                  <a:pt x="415046" y="393522"/>
                  <a:pt x="395458" y="406713"/>
                  <a:pt x="373718" y="415917"/>
                </a:cubicBezTo>
                <a:cubicBezTo>
                  <a:pt x="356127" y="423279"/>
                  <a:pt x="337614" y="427881"/>
                  <a:pt x="318563" y="429568"/>
                </a:cubicBezTo>
                <a:lnTo>
                  <a:pt x="318103" y="429568"/>
                </a:lnTo>
                <a:lnTo>
                  <a:pt x="318103" y="473438"/>
                </a:lnTo>
                <a:lnTo>
                  <a:pt x="318487" y="473438"/>
                </a:lnTo>
                <a:cubicBezTo>
                  <a:pt x="337921" y="476506"/>
                  <a:pt x="355973" y="483638"/>
                  <a:pt x="370722" y="494069"/>
                </a:cubicBezTo>
                <a:cubicBezTo>
                  <a:pt x="395304" y="511325"/>
                  <a:pt x="409438" y="536864"/>
                  <a:pt x="409438" y="564014"/>
                </a:cubicBezTo>
                <a:lnTo>
                  <a:pt x="409438" y="607270"/>
                </a:lnTo>
                <a:lnTo>
                  <a:pt x="183903" y="607270"/>
                </a:lnTo>
                <a:lnTo>
                  <a:pt x="183903" y="564014"/>
                </a:lnTo>
                <a:cubicBezTo>
                  <a:pt x="183903" y="536864"/>
                  <a:pt x="197960" y="511325"/>
                  <a:pt x="222542" y="494069"/>
                </a:cubicBezTo>
                <a:cubicBezTo>
                  <a:pt x="237291" y="483638"/>
                  <a:pt x="255343" y="476506"/>
                  <a:pt x="274778" y="473438"/>
                </a:cubicBezTo>
                <a:lnTo>
                  <a:pt x="275239" y="473438"/>
                </a:lnTo>
                <a:lnTo>
                  <a:pt x="275239" y="429568"/>
                </a:lnTo>
                <a:lnTo>
                  <a:pt x="274778" y="429568"/>
                </a:lnTo>
                <a:cubicBezTo>
                  <a:pt x="255727" y="427881"/>
                  <a:pt x="237214" y="423279"/>
                  <a:pt x="219623" y="415917"/>
                </a:cubicBezTo>
                <a:cubicBezTo>
                  <a:pt x="197807" y="406713"/>
                  <a:pt x="178295" y="393522"/>
                  <a:pt x="161549" y="376802"/>
                </a:cubicBezTo>
                <a:cubicBezTo>
                  <a:pt x="144726" y="360083"/>
                  <a:pt x="131590" y="340525"/>
                  <a:pt x="122372" y="318821"/>
                </a:cubicBezTo>
                <a:cubicBezTo>
                  <a:pt x="116150" y="304095"/>
                  <a:pt x="111925" y="288680"/>
                  <a:pt x="109697" y="272957"/>
                </a:cubicBezTo>
                <a:lnTo>
                  <a:pt x="109697" y="272727"/>
                </a:lnTo>
                <a:lnTo>
                  <a:pt x="109544" y="272650"/>
                </a:lnTo>
                <a:cubicBezTo>
                  <a:pt x="105011" y="269353"/>
                  <a:pt x="100556" y="265825"/>
                  <a:pt x="96331" y="262297"/>
                </a:cubicBezTo>
                <a:cubicBezTo>
                  <a:pt x="70521" y="240745"/>
                  <a:pt x="49473" y="214976"/>
                  <a:pt x="33802" y="185678"/>
                </a:cubicBezTo>
                <a:cubicBezTo>
                  <a:pt x="14444" y="149555"/>
                  <a:pt x="3459" y="108370"/>
                  <a:pt x="1155" y="63197"/>
                </a:cubicBezTo>
                <a:cubicBezTo>
                  <a:pt x="310" y="47091"/>
                  <a:pt x="6148" y="31138"/>
                  <a:pt x="17286" y="19481"/>
                </a:cubicBezTo>
                <a:cubicBezTo>
                  <a:pt x="28425" y="7746"/>
                  <a:pt x="44095" y="997"/>
                  <a:pt x="60304" y="997"/>
                </a:cubicBezTo>
                <a:close/>
                <a:moveTo>
                  <a:pt x="60332" y="565"/>
                </a:moveTo>
                <a:cubicBezTo>
                  <a:pt x="43970" y="565"/>
                  <a:pt x="28222" y="7314"/>
                  <a:pt x="16930" y="19126"/>
                </a:cubicBezTo>
                <a:cubicBezTo>
                  <a:pt x="5714" y="30937"/>
                  <a:pt x="-201" y="47043"/>
                  <a:pt x="644" y="63226"/>
                </a:cubicBezTo>
                <a:cubicBezTo>
                  <a:pt x="3026" y="108478"/>
                  <a:pt x="14011" y="149741"/>
                  <a:pt x="33369" y="185941"/>
                </a:cubicBezTo>
                <a:cubicBezTo>
                  <a:pt x="49117" y="215316"/>
                  <a:pt x="70165" y="241163"/>
                  <a:pt x="96053" y="262715"/>
                </a:cubicBezTo>
                <a:cubicBezTo>
                  <a:pt x="100508" y="266397"/>
                  <a:pt x="104887" y="269848"/>
                  <a:pt x="109266" y="273069"/>
                </a:cubicBezTo>
                <a:cubicBezTo>
                  <a:pt x="111417" y="288869"/>
                  <a:pt x="115642" y="304208"/>
                  <a:pt x="121941" y="319011"/>
                </a:cubicBezTo>
                <a:cubicBezTo>
                  <a:pt x="131159" y="340792"/>
                  <a:pt x="144372" y="360427"/>
                  <a:pt x="161195" y="377224"/>
                </a:cubicBezTo>
                <a:cubicBezTo>
                  <a:pt x="178018" y="394020"/>
                  <a:pt x="197607" y="407212"/>
                  <a:pt x="219424" y="416416"/>
                </a:cubicBezTo>
                <a:cubicBezTo>
                  <a:pt x="237169" y="423855"/>
                  <a:pt x="255682" y="428457"/>
                  <a:pt x="274733" y="430068"/>
                </a:cubicBezTo>
                <a:lnTo>
                  <a:pt x="274733" y="473018"/>
                </a:lnTo>
                <a:cubicBezTo>
                  <a:pt x="255375" y="476086"/>
                  <a:pt x="237246" y="483142"/>
                  <a:pt x="222343" y="493649"/>
                </a:cubicBezTo>
                <a:cubicBezTo>
                  <a:pt x="197607" y="511060"/>
                  <a:pt x="183396" y="536753"/>
                  <a:pt x="183396" y="564057"/>
                </a:cubicBezTo>
                <a:lnTo>
                  <a:pt x="183396" y="607851"/>
                </a:lnTo>
                <a:lnTo>
                  <a:pt x="227259" y="607851"/>
                </a:lnTo>
                <a:lnTo>
                  <a:pt x="366070" y="607851"/>
                </a:lnTo>
                <a:lnTo>
                  <a:pt x="409934" y="607851"/>
                </a:lnTo>
                <a:lnTo>
                  <a:pt x="409934" y="564057"/>
                </a:lnTo>
                <a:cubicBezTo>
                  <a:pt x="409934" y="536753"/>
                  <a:pt x="395799" y="511060"/>
                  <a:pt x="371064" y="493649"/>
                </a:cubicBezTo>
                <a:cubicBezTo>
                  <a:pt x="356161" y="483142"/>
                  <a:pt x="338032" y="476086"/>
                  <a:pt x="318596" y="473018"/>
                </a:cubicBezTo>
                <a:lnTo>
                  <a:pt x="318596" y="430068"/>
                </a:lnTo>
                <a:cubicBezTo>
                  <a:pt x="337724" y="428457"/>
                  <a:pt x="356238" y="423855"/>
                  <a:pt x="373906" y="416416"/>
                </a:cubicBezTo>
                <a:cubicBezTo>
                  <a:pt x="395799" y="407212"/>
                  <a:pt x="415388" y="394020"/>
                  <a:pt x="432211" y="377224"/>
                </a:cubicBezTo>
                <a:cubicBezTo>
                  <a:pt x="449034" y="360427"/>
                  <a:pt x="462247" y="340792"/>
                  <a:pt x="471466" y="319011"/>
                </a:cubicBezTo>
                <a:cubicBezTo>
                  <a:pt x="477765" y="304208"/>
                  <a:pt x="481990" y="288869"/>
                  <a:pt x="484141" y="273069"/>
                </a:cubicBezTo>
                <a:cubicBezTo>
                  <a:pt x="488519" y="269848"/>
                  <a:pt x="492898" y="266397"/>
                  <a:pt x="497353" y="262715"/>
                </a:cubicBezTo>
                <a:cubicBezTo>
                  <a:pt x="523241" y="241163"/>
                  <a:pt x="544290" y="215316"/>
                  <a:pt x="560037" y="185941"/>
                </a:cubicBezTo>
                <a:cubicBezTo>
                  <a:pt x="579396" y="149741"/>
                  <a:pt x="590381" y="108478"/>
                  <a:pt x="592762" y="63226"/>
                </a:cubicBezTo>
                <a:cubicBezTo>
                  <a:pt x="593607" y="47043"/>
                  <a:pt x="587615" y="30937"/>
                  <a:pt x="576400" y="19126"/>
                </a:cubicBezTo>
                <a:cubicBezTo>
                  <a:pt x="565184" y="7314"/>
                  <a:pt x="549360" y="565"/>
                  <a:pt x="533074" y="565"/>
                </a:cubicBezTo>
                <a:lnTo>
                  <a:pt x="485907" y="565"/>
                </a:lnTo>
                <a:lnTo>
                  <a:pt x="442044" y="565"/>
                </a:lnTo>
                <a:lnTo>
                  <a:pt x="372830" y="565"/>
                </a:lnTo>
                <a:lnTo>
                  <a:pt x="335036" y="565"/>
                </a:lnTo>
                <a:lnTo>
                  <a:pt x="258294" y="565"/>
                </a:lnTo>
                <a:lnTo>
                  <a:pt x="220576" y="565"/>
                </a:lnTo>
                <a:lnTo>
                  <a:pt x="151362" y="565"/>
                </a:lnTo>
                <a:lnTo>
                  <a:pt x="107499" y="565"/>
                </a:lnTo>
                <a:close/>
                <a:moveTo>
                  <a:pt x="60304" y="0"/>
                </a:moveTo>
                <a:lnTo>
                  <a:pt x="533037" y="0"/>
                </a:lnTo>
                <a:cubicBezTo>
                  <a:pt x="549476" y="0"/>
                  <a:pt x="565454" y="6826"/>
                  <a:pt x="576746" y="18790"/>
                </a:cubicBezTo>
                <a:cubicBezTo>
                  <a:pt x="588038" y="30678"/>
                  <a:pt x="594030" y="46861"/>
                  <a:pt x="593185" y="63273"/>
                </a:cubicBezTo>
                <a:cubicBezTo>
                  <a:pt x="590881" y="108523"/>
                  <a:pt x="579819" y="149939"/>
                  <a:pt x="560384" y="186139"/>
                </a:cubicBezTo>
                <a:cubicBezTo>
                  <a:pt x="544637" y="215589"/>
                  <a:pt x="523512" y="241436"/>
                  <a:pt x="497624" y="263064"/>
                </a:cubicBezTo>
                <a:cubicBezTo>
                  <a:pt x="493400" y="266592"/>
                  <a:pt x="489021" y="270043"/>
                  <a:pt x="484566" y="273341"/>
                </a:cubicBezTo>
                <a:cubicBezTo>
                  <a:pt x="482415" y="289063"/>
                  <a:pt x="478113" y="304556"/>
                  <a:pt x="471891" y="319204"/>
                </a:cubicBezTo>
                <a:cubicBezTo>
                  <a:pt x="462673" y="341062"/>
                  <a:pt x="449383" y="360696"/>
                  <a:pt x="432560" y="377492"/>
                </a:cubicBezTo>
                <a:cubicBezTo>
                  <a:pt x="415660" y="394365"/>
                  <a:pt x="395995" y="407557"/>
                  <a:pt x="374102" y="416837"/>
                </a:cubicBezTo>
                <a:cubicBezTo>
                  <a:pt x="356588" y="424200"/>
                  <a:pt x="338075" y="428801"/>
                  <a:pt x="319101" y="430565"/>
                </a:cubicBezTo>
                <a:lnTo>
                  <a:pt x="319101" y="472517"/>
                </a:lnTo>
                <a:cubicBezTo>
                  <a:pt x="338536" y="475662"/>
                  <a:pt x="356588" y="482795"/>
                  <a:pt x="371337" y="493225"/>
                </a:cubicBezTo>
                <a:cubicBezTo>
                  <a:pt x="396226" y="510711"/>
                  <a:pt x="410437" y="536558"/>
                  <a:pt x="410437" y="564014"/>
                </a:cubicBezTo>
                <a:lnTo>
                  <a:pt x="410437" y="608344"/>
                </a:lnTo>
                <a:lnTo>
                  <a:pt x="182904" y="608344"/>
                </a:lnTo>
                <a:lnTo>
                  <a:pt x="182904" y="564014"/>
                </a:lnTo>
                <a:cubicBezTo>
                  <a:pt x="182904" y="536558"/>
                  <a:pt x="197115" y="510711"/>
                  <a:pt x="222004" y="493225"/>
                </a:cubicBezTo>
                <a:cubicBezTo>
                  <a:pt x="236753" y="482795"/>
                  <a:pt x="254805" y="475662"/>
                  <a:pt x="274240" y="472517"/>
                </a:cubicBezTo>
                <a:lnTo>
                  <a:pt x="274240" y="430565"/>
                </a:lnTo>
                <a:cubicBezTo>
                  <a:pt x="255266" y="428801"/>
                  <a:pt x="236753" y="424200"/>
                  <a:pt x="219239" y="416837"/>
                </a:cubicBezTo>
                <a:cubicBezTo>
                  <a:pt x="197346" y="407557"/>
                  <a:pt x="177681" y="394365"/>
                  <a:pt x="160781" y="377492"/>
                </a:cubicBezTo>
                <a:cubicBezTo>
                  <a:pt x="143958" y="360696"/>
                  <a:pt x="130668" y="341062"/>
                  <a:pt x="121450" y="319204"/>
                </a:cubicBezTo>
                <a:cubicBezTo>
                  <a:pt x="115228" y="304479"/>
                  <a:pt x="110926" y="289063"/>
                  <a:pt x="108699" y="273341"/>
                </a:cubicBezTo>
                <a:cubicBezTo>
                  <a:pt x="104243" y="270043"/>
                  <a:pt x="99865" y="266592"/>
                  <a:pt x="95717" y="263064"/>
                </a:cubicBezTo>
                <a:cubicBezTo>
                  <a:pt x="69752" y="241436"/>
                  <a:pt x="48628" y="215589"/>
                  <a:pt x="32880" y="186139"/>
                </a:cubicBezTo>
                <a:cubicBezTo>
                  <a:pt x="13522" y="149939"/>
                  <a:pt x="2460" y="108523"/>
                  <a:pt x="79" y="63273"/>
                </a:cubicBezTo>
                <a:cubicBezTo>
                  <a:pt x="-766" y="46861"/>
                  <a:pt x="5226" y="30678"/>
                  <a:pt x="16595" y="18790"/>
                </a:cubicBezTo>
                <a:cubicBezTo>
                  <a:pt x="27887" y="6826"/>
                  <a:pt x="43865" y="0"/>
                  <a:pt x="603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1" name="Oval 16"/>
          <p:cNvSpPr/>
          <p:nvPr/>
        </p:nvSpPr>
        <p:spPr>
          <a:xfrm>
            <a:off x="4579510" y="3132426"/>
            <a:ext cx="289479" cy="423856"/>
          </a:xfrm>
          <a:custGeom>
            <a:avLst/>
            <a:gdLst>
              <a:gd name="connsiteX0" fmla="*/ 207039 w 413937"/>
              <a:gd name="connsiteY0" fmla="*/ 408856 h 606087"/>
              <a:gd name="connsiteX1" fmla="*/ 229479 w 413937"/>
              <a:gd name="connsiteY1" fmla="*/ 431262 h 606087"/>
              <a:gd name="connsiteX2" fmla="*/ 229479 w 413937"/>
              <a:gd name="connsiteY2" fmla="*/ 497732 h 606087"/>
              <a:gd name="connsiteX3" fmla="*/ 207039 w 413937"/>
              <a:gd name="connsiteY3" fmla="*/ 520138 h 606087"/>
              <a:gd name="connsiteX4" fmla="*/ 184599 w 413937"/>
              <a:gd name="connsiteY4" fmla="*/ 497732 h 606087"/>
              <a:gd name="connsiteX5" fmla="*/ 184599 w 413937"/>
              <a:gd name="connsiteY5" fmla="*/ 431262 h 606087"/>
              <a:gd name="connsiteX6" fmla="*/ 207039 w 413937"/>
              <a:gd name="connsiteY6" fmla="*/ 408856 h 606087"/>
              <a:gd name="connsiteX7" fmla="*/ 66402 w 413937"/>
              <a:gd name="connsiteY7" fmla="*/ 277549 h 606087"/>
              <a:gd name="connsiteX8" fmla="*/ 44891 w 413937"/>
              <a:gd name="connsiteY8" fmla="*/ 299028 h 606087"/>
              <a:gd name="connsiteX9" fmla="*/ 44891 w 413937"/>
              <a:gd name="connsiteY9" fmla="*/ 561261 h 606087"/>
              <a:gd name="connsiteX10" fmla="*/ 369046 w 413937"/>
              <a:gd name="connsiteY10" fmla="*/ 561261 h 606087"/>
              <a:gd name="connsiteX11" fmla="*/ 369046 w 413937"/>
              <a:gd name="connsiteY11" fmla="*/ 299028 h 606087"/>
              <a:gd name="connsiteX12" fmla="*/ 347535 w 413937"/>
              <a:gd name="connsiteY12" fmla="*/ 277549 h 606087"/>
              <a:gd name="connsiteX13" fmla="*/ 207062 w 413937"/>
              <a:gd name="connsiteY13" fmla="*/ 0 h 606087"/>
              <a:gd name="connsiteX14" fmla="*/ 339118 w 413937"/>
              <a:gd name="connsiteY14" fmla="*/ 132050 h 606087"/>
              <a:gd name="connsiteX15" fmla="*/ 316672 w 413937"/>
              <a:gd name="connsiteY15" fmla="*/ 154463 h 606087"/>
              <a:gd name="connsiteX16" fmla="*/ 294226 w 413937"/>
              <a:gd name="connsiteY16" fmla="*/ 132050 h 606087"/>
              <a:gd name="connsiteX17" fmla="*/ 207062 w 413937"/>
              <a:gd name="connsiteY17" fmla="*/ 44826 h 606087"/>
              <a:gd name="connsiteX18" fmla="*/ 119711 w 413937"/>
              <a:gd name="connsiteY18" fmla="*/ 132050 h 606087"/>
              <a:gd name="connsiteX19" fmla="*/ 119711 w 413937"/>
              <a:gd name="connsiteY19" fmla="*/ 232722 h 606087"/>
              <a:gd name="connsiteX20" fmla="*/ 347535 w 413937"/>
              <a:gd name="connsiteY20" fmla="*/ 232722 h 606087"/>
              <a:gd name="connsiteX21" fmla="*/ 413937 w 413937"/>
              <a:gd name="connsiteY21" fmla="*/ 299028 h 606087"/>
              <a:gd name="connsiteX22" fmla="*/ 413937 w 413937"/>
              <a:gd name="connsiteY22" fmla="*/ 583674 h 606087"/>
              <a:gd name="connsiteX23" fmla="*/ 391491 w 413937"/>
              <a:gd name="connsiteY23" fmla="*/ 606087 h 606087"/>
              <a:gd name="connsiteX24" fmla="*/ 22446 w 413937"/>
              <a:gd name="connsiteY24" fmla="*/ 606087 h 606087"/>
              <a:gd name="connsiteX25" fmla="*/ 0 w 413937"/>
              <a:gd name="connsiteY25" fmla="*/ 583674 h 606087"/>
              <a:gd name="connsiteX26" fmla="*/ 0 w 413937"/>
              <a:gd name="connsiteY26" fmla="*/ 299028 h 606087"/>
              <a:gd name="connsiteX27" fmla="*/ 66402 w 413937"/>
              <a:gd name="connsiteY27" fmla="*/ 232722 h 606087"/>
              <a:gd name="connsiteX28" fmla="*/ 74819 w 413937"/>
              <a:gd name="connsiteY28" fmla="*/ 232722 h 606087"/>
              <a:gd name="connsiteX29" fmla="*/ 74819 w 413937"/>
              <a:gd name="connsiteY29" fmla="*/ 132050 h 606087"/>
              <a:gd name="connsiteX30" fmla="*/ 207062 w 413937"/>
              <a:gd name="connsiteY30" fmla="*/ 0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13937" h="606087">
                <a:moveTo>
                  <a:pt x="207039" y="408856"/>
                </a:moveTo>
                <a:cubicBezTo>
                  <a:pt x="219381" y="408856"/>
                  <a:pt x="229479" y="418939"/>
                  <a:pt x="229479" y="431262"/>
                </a:cubicBezTo>
                <a:lnTo>
                  <a:pt x="229479" y="497732"/>
                </a:lnTo>
                <a:cubicBezTo>
                  <a:pt x="229479" y="510055"/>
                  <a:pt x="219381" y="520138"/>
                  <a:pt x="207039" y="520138"/>
                </a:cubicBezTo>
                <a:cubicBezTo>
                  <a:pt x="194510" y="520138"/>
                  <a:pt x="184599" y="510055"/>
                  <a:pt x="184599" y="497732"/>
                </a:cubicBezTo>
                <a:lnTo>
                  <a:pt x="184599" y="431262"/>
                </a:lnTo>
                <a:cubicBezTo>
                  <a:pt x="184599" y="418939"/>
                  <a:pt x="194510" y="408856"/>
                  <a:pt x="207039" y="408856"/>
                </a:cubicBezTo>
                <a:close/>
                <a:moveTo>
                  <a:pt x="66402" y="277549"/>
                </a:moveTo>
                <a:cubicBezTo>
                  <a:pt x="54618" y="277549"/>
                  <a:pt x="44891" y="287074"/>
                  <a:pt x="44891" y="299028"/>
                </a:cubicBezTo>
                <a:lnTo>
                  <a:pt x="44891" y="561261"/>
                </a:lnTo>
                <a:lnTo>
                  <a:pt x="369046" y="561261"/>
                </a:lnTo>
                <a:lnTo>
                  <a:pt x="369046" y="299028"/>
                </a:lnTo>
                <a:cubicBezTo>
                  <a:pt x="369046" y="287074"/>
                  <a:pt x="359319" y="277549"/>
                  <a:pt x="347535" y="277549"/>
                </a:cubicBezTo>
                <a:close/>
                <a:moveTo>
                  <a:pt x="207062" y="0"/>
                </a:moveTo>
                <a:cubicBezTo>
                  <a:pt x="279824" y="0"/>
                  <a:pt x="339118" y="59208"/>
                  <a:pt x="339118" y="132050"/>
                </a:cubicBezTo>
                <a:cubicBezTo>
                  <a:pt x="339118" y="144378"/>
                  <a:pt x="329017" y="154463"/>
                  <a:pt x="316672" y="154463"/>
                </a:cubicBezTo>
                <a:cubicBezTo>
                  <a:pt x="304327" y="154463"/>
                  <a:pt x="294226" y="144378"/>
                  <a:pt x="294226" y="132050"/>
                </a:cubicBezTo>
                <a:cubicBezTo>
                  <a:pt x="294226" y="83862"/>
                  <a:pt x="255133" y="44826"/>
                  <a:pt x="207062" y="44826"/>
                </a:cubicBezTo>
                <a:cubicBezTo>
                  <a:pt x="158804" y="44826"/>
                  <a:pt x="119711" y="83862"/>
                  <a:pt x="119711" y="132050"/>
                </a:cubicBezTo>
                <a:lnTo>
                  <a:pt x="119711" y="232722"/>
                </a:lnTo>
                <a:lnTo>
                  <a:pt x="347535" y="232722"/>
                </a:lnTo>
                <a:cubicBezTo>
                  <a:pt x="384197" y="232722"/>
                  <a:pt x="413937" y="262420"/>
                  <a:pt x="413937" y="299028"/>
                </a:cubicBezTo>
                <a:lnTo>
                  <a:pt x="413937" y="583674"/>
                </a:lnTo>
                <a:cubicBezTo>
                  <a:pt x="413937" y="596001"/>
                  <a:pt x="403837" y="606087"/>
                  <a:pt x="391491" y="606087"/>
                </a:cubicBezTo>
                <a:lnTo>
                  <a:pt x="22446" y="606087"/>
                </a:lnTo>
                <a:cubicBezTo>
                  <a:pt x="10100" y="606087"/>
                  <a:pt x="0" y="596001"/>
                  <a:pt x="0" y="583674"/>
                </a:cubicBezTo>
                <a:lnTo>
                  <a:pt x="0" y="299028"/>
                </a:lnTo>
                <a:cubicBezTo>
                  <a:pt x="0" y="262420"/>
                  <a:pt x="29740" y="232722"/>
                  <a:pt x="66402" y="232722"/>
                </a:cubicBezTo>
                <a:lnTo>
                  <a:pt x="74819" y="232722"/>
                </a:lnTo>
                <a:lnTo>
                  <a:pt x="74819" y="132050"/>
                </a:lnTo>
                <a:cubicBezTo>
                  <a:pt x="74819" y="59208"/>
                  <a:pt x="134113" y="0"/>
                  <a:pt x="207062" y="0"/>
                </a:cubicBezTo>
                <a:close/>
              </a:path>
            </a:pathLst>
          </a:cu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2" name="Oval 17"/>
          <p:cNvSpPr/>
          <p:nvPr/>
        </p:nvSpPr>
        <p:spPr>
          <a:xfrm>
            <a:off x="7255824" y="3152121"/>
            <a:ext cx="423856" cy="384466"/>
          </a:xfrm>
          <a:custGeom>
            <a:avLst/>
            <a:gdLst>
              <a:gd name="connsiteX0" fmla="*/ 247154 w 599460"/>
              <a:gd name="connsiteY0" fmla="*/ 445665 h 543751"/>
              <a:gd name="connsiteX1" fmla="*/ 576993 w 599460"/>
              <a:gd name="connsiteY1" fmla="*/ 445665 h 543751"/>
              <a:gd name="connsiteX2" fmla="*/ 599460 w 599460"/>
              <a:gd name="connsiteY2" fmla="*/ 468070 h 543751"/>
              <a:gd name="connsiteX3" fmla="*/ 576993 w 599460"/>
              <a:gd name="connsiteY3" fmla="*/ 490474 h 543751"/>
              <a:gd name="connsiteX4" fmla="*/ 247154 w 599460"/>
              <a:gd name="connsiteY4" fmla="*/ 490474 h 543751"/>
              <a:gd name="connsiteX5" fmla="*/ 224687 w 599460"/>
              <a:gd name="connsiteY5" fmla="*/ 468070 h 543751"/>
              <a:gd name="connsiteX6" fmla="*/ 247154 w 599460"/>
              <a:gd name="connsiteY6" fmla="*/ 445665 h 543751"/>
              <a:gd name="connsiteX7" fmla="*/ 46399 w 599460"/>
              <a:gd name="connsiteY7" fmla="*/ 393087 h 543751"/>
              <a:gd name="connsiteX8" fmla="*/ 97281 w 599460"/>
              <a:gd name="connsiteY8" fmla="*/ 407918 h 543751"/>
              <a:gd name="connsiteX9" fmla="*/ 183092 w 599460"/>
              <a:gd name="connsiteY9" fmla="*/ 432506 h 543751"/>
              <a:gd name="connsiteX10" fmla="*/ 97281 w 599460"/>
              <a:gd name="connsiteY10" fmla="*/ 543751 h 543751"/>
              <a:gd name="connsiteX11" fmla="*/ 11471 w 599460"/>
              <a:gd name="connsiteY11" fmla="*/ 432506 h 543751"/>
              <a:gd name="connsiteX12" fmla="*/ 46399 w 599460"/>
              <a:gd name="connsiteY12" fmla="*/ 393087 h 543751"/>
              <a:gd name="connsiteX13" fmla="*/ 247154 w 599460"/>
              <a:gd name="connsiteY13" fmla="*/ 249423 h 543751"/>
              <a:gd name="connsiteX14" fmla="*/ 576993 w 599460"/>
              <a:gd name="connsiteY14" fmla="*/ 249423 h 543751"/>
              <a:gd name="connsiteX15" fmla="*/ 599460 w 599460"/>
              <a:gd name="connsiteY15" fmla="*/ 271863 h 543751"/>
              <a:gd name="connsiteX16" fmla="*/ 576993 w 599460"/>
              <a:gd name="connsiteY16" fmla="*/ 294303 h 543751"/>
              <a:gd name="connsiteX17" fmla="*/ 247154 w 599460"/>
              <a:gd name="connsiteY17" fmla="*/ 294303 h 543751"/>
              <a:gd name="connsiteX18" fmla="*/ 224687 w 599460"/>
              <a:gd name="connsiteY18" fmla="*/ 271863 h 543751"/>
              <a:gd name="connsiteX19" fmla="*/ 247154 w 599460"/>
              <a:gd name="connsiteY19" fmla="*/ 249423 h 543751"/>
              <a:gd name="connsiteX20" fmla="*/ 198851 w 599460"/>
              <a:gd name="connsiteY20" fmla="*/ 162727 h 543751"/>
              <a:gd name="connsiteX21" fmla="*/ 223504 w 599460"/>
              <a:gd name="connsiteY21" fmla="*/ 170185 h 543751"/>
              <a:gd name="connsiteX22" fmla="*/ 228286 w 599460"/>
              <a:gd name="connsiteY22" fmla="*/ 217202 h 543751"/>
              <a:gd name="connsiteX23" fmla="*/ 123336 w 599460"/>
              <a:gd name="connsiteY23" fmla="*/ 346318 h 543751"/>
              <a:gd name="connsiteX24" fmla="*/ 100386 w 599460"/>
              <a:gd name="connsiteY24" fmla="*/ 358489 h 543751"/>
              <a:gd name="connsiteX25" fmla="*/ 97278 w 599460"/>
              <a:gd name="connsiteY25" fmla="*/ 358728 h 543751"/>
              <a:gd name="connsiteX26" fmla="*/ 75762 w 599460"/>
              <a:gd name="connsiteY26" fmla="*/ 350852 h 543751"/>
              <a:gd name="connsiteX27" fmla="*/ 11931 w 599460"/>
              <a:gd name="connsiteY27" fmla="*/ 297631 h 543751"/>
              <a:gd name="connsiteX28" fmla="*/ 7867 w 599460"/>
              <a:gd name="connsiteY28" fmla="*/ 250375 h 543751"/>
              <a:gd name="connsiteX29" fmla="*/ 55202 w 599460"/>
              <a:gd name="connsiteY29" fmla="*/ 246080 h 543751"/>
              <a:gd name="connsiteX30" fmla="*/ 92736 w 599460"/>
              <a:gd name="connsiteY30" fmla="*/ 277583 h 543751"/>
              <a:gd name="connsiteX31" fmla="*/ 176169 w 599460"/>
              <a:gd name="connsiteY31" fmla="*/ 174958 h 543751"/>
              <a:gd name="connsiteX32" fmla="*/ 198851 w 599460"/>
              <a:gd name="connsiteY32" fmla="*/ 162727 h 543751"/>
              <a:gd name="connsiteX33" fmla="*/ 247154 w 599460"/>
              <a:gd name="connsiteY33" fmla="*/ 53251 h 543751"/>
              <a:gd name="connsiteX34" fmla="*/ 576993 w 599460"/>
              <a:gd name="connsiteY34" fmla="*/ 53251 h 543751"/>
              <a:gd name="connsiteX35" fmla="*/ 599460 w 599460"/>
              <a:gd name="connsiteY35" fmla="*/ 75691 h 543751"/>
              <a:gd name="connsiteX36" fmla="*/ 576993 w 599460"/>
              <a:gd name="connsiteY36" fmla="*/ 98131 h 543751"/>
              <a:gd name="connsiteX37" fmla="*/ 247154 w 599460"/>
              <a:gd name="connsiteY37" fmla="*/ 98131 h 543751"/>
              <a:gd name="connsiteX38" fmla="*/ 224687 w 599460"/>
              <a:gd name="connsiteY38" fmla="*/ 75691 h 543751"/>
              <a:gd name="connsiteX39" fmla="*/ 247154 w 599460"/>
              <a:gd name="connsiteY39" fmla="*/ 53251 h 543751"/>
              <a:gd name="connsiteX40" fmla="*/ 46399 w 599460"/>
              <a:gd name="connsiteY40" fmla="*/ 739 h 543751"/>
              <a:gd name="connsiteX41" fmla="*/ 97281 w 599460"/>
              <a:gd name="connsiteY41" fmla="*/ 15563 h 543751"/>
              <a:gd name="connsiteX42" fmla="*/ 183092 w 599460"/>
              <a:gd name="connsiteY42" fmla="*/ 40141 h 543751"/>
              <a:gd name="connsiteX43" fmla="*/ 97281 w 599460"/>
              <a:gd name="connsiteY43" fmla="*/ 151337 h 543751"/>
              <a:gd name="connsiteX44" fmla="*/ 11471 w 599460"/>
              <a:gd name="connsiteY44" fmla="*/ 40141 h 543751"/>
              <a:gd name="connsiteX45" fmla="*/ 46399 w 599460"/>
              <a:gd name="connsiteY45" fmla="*/ 739 h 54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9460" h="543751">
                <a:moveTo>
                  <a:pt x="247154" y="445665"/>
                </a:moveTo>
                <a:lnTo>
                  <a:pt x="576993" y="445665"/>
                </a:lnTo>
                <a:cubicBezTo>
                  <a:pt x="589422" y="445665"/>
                  <a:pt x="599460" y="455676"/>
                  <a:pt x="599460" y="468070"/>
                </a:cubicBezTo>
                <a:cubicBezTo>
                  <a:pt x="599460" y="480463"/>
                  <a:pt x="589422" y="490474"/>
                  <a:pt x="576993" y="490474"/>
                </a:cubicBezTo>
                <a:lnTo>
                  <a:pt x="247154" y="490474"/>
                </a:lnTo>
                <a:cubicBezTo>
                  <a:pt x="234726" y="490474"/>
                  <a:pt x="224687" y="480463"/>
                  <a:pt x="224687" y="468070"/>
                </a:cubicBezTo>
                <a:cubicBezTo>
                  <a:pt x="224687" y="455676"/>
                  <a:pt x="234726" y="445665"/>
                  <a:pt x="247154" y="445665"/>
                </a:cubicBezTo>
                <a:close/>
                <a:moveTo>
                  <a:pt x="46399" y="393087"/>
                </a:moveTo>
                <a:cubicBezTo>
                  <a:pt x="63937" y="390133"/>
                  <a:pt x="84135" y="396220"/>
                  <a:pt x="97281" y="407918"/>
                </a:cubicBezTo>
                <a:cubicBezTo>
                  <a:pt x="123574" y="384523"/>
                  <a:pt x="178073" y="383568"/>
                  <a:pt x="183092" y="432506"/>
                </a:cubicBezTo>
                <a:cubicBezTo>
                  <a:pt x="189546" y="495290"/>
                  <a:pt x="97281" y="543751"/>
                  <a:pt x="97281" y="543751"/>
                </a:cubicBezTo>
                <a:cubicBezTo>
                  <a:pt x="97281" y="543751"/>
                  <a:pt x="5017" y="495290"/>
                  <a:pt x="11471" y="432506"/>
                </a:cubicBezTo>
                <a:cubicBezTo>
                  <a:pt x="13980" y="408037"/>
                  <a:pt x="28860" y="396041"/>
                  <a:pt x="46399" y="393087"/>
                </a:cubicBezTo>
                <a:close/>
                <a:moveTo>
                  <a:pt x="247154" y="249423"/>
                </a:moveTo>
                <a:lnTo>
                  <a:pt x="576993" y="249423"/>
                </a:lnTo>
                <a:cubicBezTo>
                  <a:pt x="589422" y="249423"/>
                  <a:pt x="599460" y="259449"/>
                  <a:pt x="599460" y="271863"/>
                </a:cubicBezTo>
                <a:cubicBezTo>
                  <a:pt x="599460" y="284277"/>
                  <a:pt x="589422" y="294303"/>
                  <a:pt x="576993" y="294303"/>
                </a:cubicBezTo>
                <a:lnTo>
                  <a:pt x="247154" y="294303"/>
                </a:lnTo>
                <a:cubicBezTo>
                  <a:pt x="234726" y="294303"/>
                  <a:pt x="224687" y="284277"/>
                  <a:pt x="224687" y="271863"/>
                </a:cubicBezTo>
                <a:cubicBezTo>
                  <a:pt x="224687" y="259449"/>
                  <a:pt x="234726" y="249423"/>
                  <a:pt x="247154" y="249423"/>
                </a:cubicBezTo>
                <a:close/>
                <a:moveTo>
                  <a:pt x="198851" y="162727"/>
                </a:moveTo>
                <a:cubicBezTo>
                  <a:pt x="207427" y="161832"/>
                  <a:pt x="216332" y="164219"/>
                  <a:pt x="223504" y="170185"/>
                </a:cubicBezTo>
                <a:cubicBezTo>
                  <a:pt x="237848" y="181641"/>
                  <a:pt x="240000" y="202882"/>
                  <a:pt x="228286" y="217202"/>
                </a:cubicBezTo>
                <a:lnTo>
                  <a:pt x="123336" y="346318"/>
                </a:lnTo>
                <a:cubicBezTo>
                  <a:pt x="117837" y="353239"/>
                  <a:pt x="109470" y="357773"/>
                  <a:pt x="100386" y="358489"/>
                </a:cubicBezTo>
                <a:cubicBezTo>
                  <a:pt x="99429" y="358728"/>
                  <a:pt x="98473" y="358728"/>
                  <a:pt x="97278" y="358728"/>
                </a:cubicBezTo>
                <a:cubicBezTo>
                  <a:pt x="89389" y="358728"/>
                  <a:pt x="81738" y="356103"/>
                  <a:pt x="75762" y="350852"/>
                </a:cubicBezTo>
                <a:lnTo>
                  <a:pt x="11931" y="297631"/>
                </a:lnTo>
                <a:cubicBezTo>
                  <a:pt x="-2174" y="285697"/>
                  <a:pt x="-4086" y="264457"/>
                  <a:pt x="7867" y="250375"/>
                </a:cubicBezTo>
                <a:cubicBezTo>
                  <a:pt x="19820" y="236056"/>
                  <a:pt x="40858" y="234146"/>
                  <a:pt x="55202" y="246080"/>
                </a:cubicBezTo>
                <a:lnTo>
                  <a:pt x="92736" y="277583"/>
                </a:lnTo>
                <a:lnTo>
                  <a:pt x="176169" y="174958"/>
                </a:lnTo>
                <a:cubicBezTo>
                  <a:pt x="182027" y="167798"/>
                  <a:pt x="190274" y="163622"/>
                  <a:pt x="198851" y="162727"/>
                </a:cubicBezTo>
                <a:close/>
                <a:moveTo>
                  <a:pt x="247154" y="53251"/>
                </a:moveTo>
                <a:lnTo>
                  <a:pt x="576993" y="53251"/>
                </a:lnTo>
                <a:cubicBezTo>
                  <a:pt x="589422" y="53251"/>
                  <a:pt x="599460" y="63277"/>
                  <a:pt x="599460" y="75691"/>
                </a:cubicBezTo>
                <a:cubicBezTo>
                  <a:pt x="599460" y="88105"/>
                  <a:pt x="589422" y="98131"/>
                  <a:pt x="576993" y="98131"/>
                </a:cubicBezTo>
                <a:lnTo>
                  <a:pt x="247154" y="98131"/>
                </a:lnTo>
                <a:cubicBezTo>
                  <a:pt x="234726" y="98131"/>
                  <a:pt x="224687" y="88105"/>
                  <a:pt x="224687" y="75691"/>
                </a:cubicBezTo>
                <a:cubicBezTo>
                  <a:pt x="224687" y="63277"/>
                  <a:pt x="234726" y="53251"/>
                  <a:pt x="247154" y="53251"/>
                </a:cubicBezTo>
                <a:close/>
                <a:moveTo>
                  <a:pt x="46399" y="739"/>
                </a:moveTo>
                <a:cubicBezTo>
                  <a:pt x="63937" y="-2214"/>
                  <a:pt x="84135" y="3871"/>
                  <a:pt x="97281" y="15563"/>
                </a:cubicBezTo>
                <a:cubicBezTo>
                  <a:pt x="123574" y="-7822"/>
                  <a:pt x="178073" y="-8776"/>
                  <a:pt x="183092" y="40141"/>
                </a:cubicBezTo>
                <a:cubicBezTo>
                  <a:pt x="189546" y="102897"/>
                  <a:pt x="97281" y="151337"/>
                  <a:pt x="97281" y="151337"/>
                </a:cubicBezTo>
                <a:cubicBezTo>
                  <a:pt x="97281" y="151337"/>
                  <a:pt x="5017" y="102897"/>
                  <a:pt x="11471" y="40141"/>
                </a:cubicBezTo>
                <a:cubicBezTo>
                  <a:pt x="13980" y="15682"/>
                  <a:pt x="28860" y="3692"/>
                  <a:pt x="46399" y="7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3" name="Oval 18"/>
          <p:cNvSpPr/>
          <p:nvPr/>
        </p:nvSpPr>
        <p:spPr>
          <a:xfrm>
            <a:off x="10016206" y="3132426"/>
            <a:ext cx="390096" cy="423856"/>
          </a:xfrm>
          <a:custGeom>
            <a:avLst/>
            <a:gdLst>
              <a:gd name="connsiteX0" fmla="*/ 400482 w 560086"/>
              <a:gd name="connsiteY0" fmla="*/ 203934 h 608556"/>
              <a:gd name="connsiteX1" fmla="*/ 431714 w 560086"/>
              <a:gd name="connsiteY1" fmla="*/ 235122 h 608556"/>
              <a:gd name="connsiteX2" fmla="*/ 254767 w 560086"/>
              <a:gd name="connsiteY2" fmla="*/ 411820 h 608556"/>
              <a:gd name="connsiteX3" fmla="*/ 157356 w 560086"/>
              <a:gd name="connsiteY3" fmla="*/ 314596 h 608556"/>
              <a:gd name="connsiteX4" fmla="*/ 173022 w 560086"/>
              <a:gd name="connsiteY4" fmla="*/ 299002 h 608556"/>
              <a:gd name="connsiteX5" fmla="*/ 188638 w 560086"/>
              <a:gd name="connsiteY5" fmla="*/ 283408 h 608556"/>
              <a:gd name="connsiteX6" fmla="*/ 196521 w 560086"/>
              <a:gd name="connsiteY6" fmla="*/ 291280 h 608556"/>
              <a:gd name="connsiteX7" fmla="*/ 254767 w 560086"/>
              <a:gd name="connsiteY7" fmla="*/ 349444 h 608556"/>
              <a:gd name="connsiteX8" fmla="*/ 369652 w 560086"/>
              <a:gd name="connsiteY8" fmla="*/ 234721 h 608556"/>
              <a:gd name="connsiteX9" fmla="*/ 280059 w 560086"/>
              <a:gd name="connsiteY9" fmla="*/ 56759 h 608556"/>
              <a:gd name="connsiteX10" fmla="*/ 217645 w 560086"/>
              <a:gd name="connsiteY10" fmla="*/ 96069 h 608556"/>
              <a:gd name="connsiteX11" fmla="*/ 132685 w 560086"/>
              <a:gd name="connsiteY11" fmla="*/ 133675 h 608556"/>
              <a:gd name="connsiteX12" fmla="*/ 44412 w 560086"/>
              <a:gd name="connsiteY12" fmla="*/ 155486 h 608556"/>
              <a:gd name="connsiteX13" fmla="*/ 70874 w 560086"/>
              <a:gd name="connsiteY13" fmla="*/ 306259 h 608556"/>
              <a:gd name="connsiteX14" fmla="*/ 143330 w 560086"/>
              <a:gd name="connsiteY14" fmla="*/ 446752 h 608556"/>
              <a:gd name="connsiteX15" fmla="*/ 280059 w 560086"/>
              <a:gd name="connsiteY15" fmla="*/ 559519 h 608556"/>
              <a:gd name="connsiteX16" fmla="*/ 417290 w 560086"/>
              <a:gd name="connsiteY16" fmla="*/ 446101 h 608556"/>
              <a:gd name="connsiteX17" fmla="*/ 489646 w 560086"/>
              <a:gd name="connsiteY17" fmla="*/ 304855 h 608556"/>
              <a:gd name="connsiteX18" fmla="*/ 515656 w 560086"/>
              <a:gd name="connsiteY18" fmla="*/ 155486 h 608556"/>
              <a:gd name="connsiteX19" fmla="*/ 427383 w 560086"/>
              <a:gd name="connsiteY19" fmla="*/ 133675 h 608556"/>
              <a:gd name="connsiteX20" fmla="*/ 342423 w 560086"/>
              <a:gd name="connsiteY20" fmla="*/ 96069 h 608556"/>
              <a:gd name="connsiteX21" fmla="*/ 280059 w 560086"/>
              <a:gd name="connsiteY21" fmla="*/ 56759 h 608556"/>
              <a:gd name="connsiteX22" fmla="*/ 280059 w 560086"/>
              <a:gd name="connsiteY22" fmla="*/ 0 h 608556"/>
              <a:gd name="connsiteX23" fmla="*/ 294319 w 560086"/>
              <a:gd name="connsiteY23" fmla="*/ 12034 h 608556"/>
              <a:gd name="connsiteX24" fmla="*/ 364567 w 560086"/>
              <a:gd name="connsiteY24" fmla="*/ 57862 h 608556"/>
              <a:gd name="connsiteX25" fmla="*/ 540110 w 560086"/>
              <a:gd name="connsiteY25" fmla="*/ 114070 h 608556"/>
              <a:gd name="connsiteX26" fmla="*/ 559140 w 560086"/>
              <a:gd name="connsiteY26" fmla="*/ 116025 h 608556"/>
              <a:gd name="connsiteX27" fmla="*/ 559944 w 560086"/>
              <a:gd name="connsiteY27" fmla="*/ 135079 h 608556"/>
              <a:gd name="connsiteX28" fmla="*/ 531774 w 560086"/>
              <a:gd name="connsiteY28" fmla="*/ 318242 h 608556"/>
              <a:gd name="connsiteX29" fmla="*/ 452338 w 560086"/>
              <a:gd name="connsiteY29" fmla="*/ 472926 h 608556"/>
              <a:gd name="connsiteX30" fmla="*/ 289549 w 560086"/>
              <a:gd name="connsiteY30" fmla="*/ 604043 h 608556"/>
              <a:gd name="connsiteX31" fmla="*/ 280059 w 560086"/>
              <a:gd name="connsiteY31" fmla="*/ 608556 h 608556"/>
              <a:gd name="connsiteX32" fmla="*/ 270519 w 560086"/>
              <a:gd name="connsiteY32" fmla="*/ 604043 h 608556"/>
              <a:gd name="connsiteX33" fmla="*/ 107730 w 560086"/>
              <a:gd name="connsiteY33" fmla="*/ 472926 h 608556"/>
              <a:gd name="connsiteX34" fmla="*/ 28294 w 560086"/>
              <a:gd name="connsiteY34" fmla="*/ 318242 h 608556"/>
              <a:gd name="connsiteX35" fmla="*/ 124 w 560086"/>
              <a:gd name="connsiteY35" fmla="*/ 135079 h 608556"/>
              <a:gd name="connsiteX36" fmla="*/ 978 w 560086"/>
              <a:gd name="connsiteY36" fmla="*/ 116025 h 608556"/>
              <a:gd name="connsiteX37" fmla="*/ 19958 w 560086"/>
              <a:gd name="connsiteY37" fmla="*/ 114070 h 608556"/>
              <a:gd name="connsiteX38" fmla="*/ 195501 w 560086"/>
              <a:gd name="connsiteY38" fmla="*/ 57862 h 608556"/>
              <a:gd name="connsiteX39" fmla="*/ 265799 w 560086"/>
              <a:gd name="connsiteY39" fmla="*/ 12034 h 60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0086" h="608556">
                <a:moveTo>
                  <a:pt x="400482" y="203934"/>
                </a:moveTo>
                <a:lnTo>
                  <a:pt x="431714" y="235122"/>
                </a:lnTo>
                <a:lnTo>
                  <a:pt x="254767" y="411820"/>
                </a:lnTo>
                <a:lnTo>
                  <a:pt x="157356" y="314596"/>
                </a:lnTo>
                <a:lnTo>
                  <a:pt x="173022" y="299002"/>
                </a:lnTo>
                <a:lnTo>
                  <a:pt x="188638" y="283408"/>
                </a:lnTo>
                <a:lnTo>
                  <a:pt x="196521" y="291280"/>
                </a:lnTo>
                <a:lnTo>
                  <a:pt x="254767" y="349444"/>
                </a:lnTo>
                <a:lnTo>
                  <a:pt x="369652" y="234721"/>
                </a:lnTo>
                <a:close/>
                <a:moveTo>
                  <a:pt x="280059" y="56759"/>
                </a:moveTo>
                <a:cubicBezTo>
                  <a:pt x="267054" y="66286"/>
                  <a:pt x="245714" y="80827"/>
                  <a:pt x="217645" y="96069"/>
                </a:cubicBezTo>
                <a:cubicBezTo>
                  <a:pt x="189978" y="111111"/>
                  <a:pt x="161407" y="123747"/>
                  <a:pt x="132685" y="133675"/>
                </a:cubicBezTo>
                <a:cubicBezTo>
                  <a:pt x="103311" y="143803"/>
                  <a:pt x="73736" y="151124"/>
                  <a:pt x="44412" y="155486"/>
                </a:cubicBezTo>
                <a:cubicBezTo>
                  <a:pt x="45366" y="183815"/>
                  <a:pt x="50036" y="241527"/>
                  <a:pt x="70874" y="306259"/>
                </a:cubicBezTo>
                <a:cubicBezTo>
                  <a:pt x="87896" y="359207"/>
                  <a:pt x="112249" y="406490"/>
                  <a:pt x="143330" y="446752"/>
                </a:cubicBezTo>
                <a:cubicBezTo>
                  <a:pt x="179785" y="494085"/>
                  <a:pt x="225729" y="531991"/>
                  <a:pt x="280059" y="559519"/>
                </a:cubicBezTo>
                <a:cubicBezTo>
                  <a:pt x="334590" y="531841"/>
                  <a:pt x="380735" y="493734"/>
                  <a:pt x="417290" y="446101"/>
                </a:cubicBezTo>
                <a:cubicBezTo>
                  <a:pt x="448371" y="405587"/>
                  <a:pt x="472725" y="358054"/>
                  <a:pt x="489646" y="304855"/>
                </a:cubicBezTo>
                <a:cubicBezTo>
                  <a:pt x="510183" y="240424"/>
                  <a:pt x="514752" y="183514"/>
                  <a:pt x="515656" y="155486"/>
                </a:cubicBezTo>
                <a:cubicBezTo>
                  <a:pt x="486382" y="151124"/>
                  <a:pt x="456757" y="143803"/>
                  <a:pt x="427383" y="133675"/>
                </a:cubicBezTo>
                <a:cubicBezTo>
                  <a:pt x="398661" y="123747"/>
                  <a:pt x="370090" y="111111"/>
                  <a:pt x="342423" y="96069"/>
                </a:cubicBezTo>
                <a:cubicBezTo>
                  <a:pt x="314354" y="80827"/>
                  <a:pt x="293014" y="66286"/>
                  <a:pt x="280059" y="56759"/>
                </a:cubicBezTo>
                <a:close/>
                <a:moveTo>
                  <a:pt x="280059" y="0"/>
                </a:moveTo>
                <a:lnTo>
                  <a:pt x="294319" y="12034"/>
                </a:lnTo>
                <a:cubicBezTo>
                  <a:pt x="294571" y="12234"/>
                  <a:pt x="320982" y="34346"/>
                  <a:pt x="364567" y="57862"/>
                </a:cubicBezTo>
                <a:cubicBezTo>
                  <a:pt x="404335" y="79373"/>
                  <a:pt x="467101" y="106599"/>
                  <a:pt x="540110" y="114070"/>
                </a:cubicBezTo>
                <a:lnTo>
                  <a:pt x="559140" y="116025"/>
                </a:lnTo>
                <a:lnTo>
                  <a:pt x="559944" y="135079"/>
                </a:lnTo>
                <a:cubicBezTo>
                  <a:pt x="560094" y="138488"/>
                  <a:pt x="563107" y="219766"/>
                  <a:pt x="531774" y="318242"/>
                </a:cubicBezTo>
                <a:cubicBezTo>
                  <a:pt x="513246" y="376305"/>
                  <a:pt x="486533" y="428351"/>
                  <a:pt x="452338" y="472926"/>
                </a:cubicBezTo>
                <a:cubicBezTo>
                  <a:pt x="409407" y="528883"/>
                  <a:pt x="354625" y="573006"/>
                  <a:pt x="289549" y="604043"/>
                </a:cubicBezTo>
                <a:lnTo>
                  <a:pt x="280059" y="608556"/>
                </a:lnTo>
                <a:lnTo>
                  <a:pt x="270519" y="604043"/>
                </a:lnTo>
                <a:cubicBezTo>
                  <a:pt x="205443" y="573006"/>
                  <a:pt x="150661" y="528883"/>
                  <a:pt x="107730" y="472926"/>
                </a:cubicBezTo>
                <a:cubicBezTo>
                  <a:pt x="73535" y="428351"/>
                  <a:pt x="46822" y="376305"/>
                  <a:pt x="28294" y="318242"/>
                </a:cubicBezTo>
                <a:cubicBezTo>
                  <a:pt x="-3039" y="219766"/>
                  <a:pt x="24" y="138488"/>
                  <a:pt x="124" y="135079"/>
                </a:cubicBezTo>
                <a:lnTo>
                  <a:pt x="978" y="116025"/>
                </a:lnTo>
                <a:lnTo>
                  <a:pt x="19958" y="114070"/>
                </a:lnTo>
                <a:cubicBezTo>
                  <a:pt x="92967" y="106599"/>
                  <a:pt x="155733" y="79373"/>
                  <a:pt x="195501" y="57862"/>
                </a:cubicBezTo>
                <a:cubicBezTo>
                  <a:pt x="239086" y="34346"/>
                  <a:pt x="265497" y="12234"/>
                  <a:pt x="265799" y="120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24" name="文本框 23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</a:p>
          </p:txBody>
        </p:sp>
        <p:sp>
          <p:nvSpPr>
            <p:cNvPr id="25" name="文本框 24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9" grpId="0" animBg="1"/>
      <p:bldP spid="11" grpId="0"/>
      <p:bldP spid="13" grpId="0"/>
      <p:bldP spid="14" grpId="0"/>
      <p:bldP spid="15" grpId="0"/>
      <p:bldP spid="20" grpId="0" animBg="1"/>
      <p:bldP spid="21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/>
          <p:cNvSpPr/>
          <p:nvPr/>
        </p:nvSpPr>
        <p:spPr>
          <a:xfrm rot="2700000">
            <a:off x="5538310" y="3226416"/>
            <a:ext cx="1148006" cy="1148006"/>
          </a:xfrm>
          <a:prstGeom prst="round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 rot="2700000">
            <a:off x="4693920" y="2275015"/>
            <a:ext cx="1148006" cy="1148006"/>
          </a:xfrm>
          <a:prstGeom prst="roundRect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矩形: 圆角 17"/>
          <p:cNvSpPr/>
          <p:nvPr/>
        </p:nvSpPr>
        <p:spPr>
          <a:xfrm rot="2700000">
            <a:off x="6350074" y="2275015"/>
            <a:ext cx="1148006" cy="1148006"/>
          </a:xfrm>
          <a:prstGeom prst="roundRect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9" name="矩形: 圆角 18"/>
          <p:cNvSpPr/>
          <p:nvPr/>
        </p:nvSpPr>
        <p:spPr>
          <a:xfrm rot="2700000">
            <a:off x="4693920" y="4177819"/>
            <a:ext cx="1148006" cy="1148006"/>
          </a:xfrm>
          <a:prstGeom prst="roundRect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 rot="2700000">
            <a:off x="6350074" y="4177819"/>
            <a:ext cx="1148006" cy="1148006"/>
          </a:xfrm>
          <a:prstGeom prst="roundRect">
            <a:avLst/>
          </a:prstGeom>
          <a:solidFill>
            <a:srgbClr val="35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4" name="Oval 21"/>
          <p:cNvSpPr/>
          <p:nvPr/>
        </p:nvSpPr>
        <p:spPr>
          <a:xfrm>
            <a:off x="5017136" y="2603121"/>
            <a:ext cx="501574" cy="49179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5" name="Oval 22"/>
          <p:cNvSpPr/>
          <p:nvPr/>
        </p:nvSpPr>
        <p:spPr>
          <a:xfrm>
            <a:off x="6673290" y="2598581"/>
            <a:ext cx="501574" cy="500875"/>
          </a:xfrm>
          <a:custGeom>
            <a:avLst/>
            <a:gdLst>
              <a:gd name="connsiteX0" fmla="*/ 145802 w 608415"/>
              <a:gd name="connsiteY0" fmla="*/ 316204 h 607568"/>
              <a:gd name="connsiteX1" fmla="*/ 335878 w 608415"/>
              <a:gd name="connsiteY1" fmla="*/ 316204 h 607568"/>
              <a:gd name="connsiteX2" fmla="*/ 355085 w 608415"/>
              <a:gd name="connsiteY2" fmla="*/ 335363 h 607568"/>
              <a:gd name="connsiteX3" fmla="*/ 335878 w 608415"/>
              <a:gd name="connsiteY3" fmla="*/ 354521 h 607568"/>
              <a:gd name="connsiteX4" fmla="*/ 145802 w 608415"/>
              <a:gd name="connsiteY4" fmla="*/ 354521 h 607568"/>
              <a:gd name="connsiteX5" fmla="*/ 126594 w 608415"/>
              <a:gd name="connsiteY5" fmla="*/ 335363 h 607568"/>
              <a:gd name="connsiteX6" fmla="*/ 145802 w 608415"/>
              <a:gd name="connsiteY6" fmla="*/ 316204 h 607568"/>
              <a:gd name="connsiteX7" fmla="*/ 145799 w 608415"/>
              <a:gd name="connsiteY7" fmla="*/ 252977 h 607568"/>
              <a:gd name="connsiteX8" fmla="*/ 430791 w 608415"/>
              <a:gd name="connsiteY8" fmla="*/ 252977 h 607568"/>
              <a:gd name="connsiteX9" fmla="*/ 449995 w 608415"/>
              <a:gd name="connsiteY9" fmla="*/ 272171 h 607568"/>
              <a:gd name="connsiteX10" fmla="*/ 430791 w 608415"/>
              <a:gd name="connsiteY10" fmla="*/ 291365 h 607568"/>
              <a:gd name="connsiteX11" fmla="*/ 145799 w 608415"/>
              <a:gd name="connsiteY11" fmla="*/ 291365 h 607568"/>
              <a:gd name="connsiteX12" fmla="*/ 126594 w 608415"/>
              <a:gd name="connsiteY12" fmla="*/ 272171 h 607568"/>
              <a:gd name="connsiteX13" fmla="*/ 145799 w 608415"/>
              <a:gd name="connsiteY13" fmla="*/ 252977 h 607568"/>
              <a:gd name="connsiteX14" fmla="*/ 145805 w 608415"/>
              <a:gd name="connsiteY14" fmla="*/ 189750 h 607568"/>
              <a:gd name="connsiteX15" fmla="*/ 209279 w 608415"/>
              <a:gd name="connsiteY15" fmla="*/ 189750 h 607568"/>
              <a:gd name="connsiteX16" fmla="*/ 228490 w 608415"/>
              <a:gd name="connsiteY16" fmla="*/ 208944 h 607568"/>
              <a:gd name="connsiteX17" fmla="*/ 209279 w 608415"/>
              <a:gd name="connsiteY17" fmla="*/ 228138 h 607568"/>
              <a:gd name="connsiteX18" fmla="*/ 145805 w 608415"/>
              <a:gd name="connsiteY18" fmla="*/ 228138 h 607568"/>
              <a:gd name="connsiteX19" fmla="*/ 126594 w 608415"/>
              <a:gd name="connsiteY19" fmla="*/ 208944 h 607568"/>
              <a:gd name="connsiteX20" fmla="*/ 145805 w 608415"/>
              <a:gd name="connsiteY20" fmla="*/ 189750 h 607568"/>
              <a:gd name="connsiteX21" fmla="*/ 70060 w 608415"/>
              <a:gd name="connsiteY21" fmla="*/ 133174 h 607568"/>
              <a:gd name="connsiteX22" fmla="*/ 70060 w 608415"/>
              <a:gd name="connsiteY22" fmla="*/ 442788 h 607568"/>
              <a:gd name="connsiteX23" fmla="*/ 538355 w 608415"/>
              <a:gd name="connsiteY23" fmla="*/ 442788 h 607568"/>
              <a:gd name="connsiteX24" fmla="*/ 538355 w 608415"/>
              <a:gd name="connsiteY24" fmla="*/ 133174 h 607568"/>
              <a:gd name="connsiteX25" fmla="*/ 38410 w 608415"/>
              <a:gd name="connsiteY25" fmla="*/ 69962 h 607568"/>
              <a:gd name="connsiteX26" fmla="*/ 38410 w 608415"/>
              <a:gd name="connsiteY26" fmla="*/ 94817 h 607568"/>
              <a:gd name="connsiteX27" fmla="*/ 570005 w 608415"/>
              <a:gd name="connsiteY27" fmla="*/ 94817 h 607568"/>
              <a:gd name="connsiteX28" fmla="*/ 570005 w 608415"/>
              <a:gd name="connsiteY28" fmla="*/ 69962 h 607568"/>
              <a:gd name="connsiteX29" fmla="*/ 304208 w 608415"/>
              <a:gd name="connsiteY29" fmla="*/ 0 h 607568"/>
              <a:gd name="connsiteX30" fmla="*/ 323413 w 608415"/>
              <a:gd name="connsiteY30" fmla="*/ 19178 h 607568"/>
              <a:gd name="connsiteX31" fmla="*/ 323413 w 608415"/>
              <a:gd name="connsiteY31" fmla="*/ 31606 h 607568"/>
              <a:gd name="connsiteX32" fmla="*/ 589210 w 608415"/>
              <a:gd name="connsiteY32" fmla="*/ 31606 h 607568"/>
              <a:gd name="connsiteX33" fmla="*/ 608415 w 608415"/>
              <a:gd name="connsiteY33" fmla="*/ 50784 h 607568"/>
              <a:gd name="connsiteX34" fmla="*/ 608415 w 608415"/>
              <a:gd name="connsiteY34" fmla="*/ 113995 h 607568"/>
              <a:gd name="connsiteX35" fmla="*/ 589210 w 608415"/>
              <a:gd name="connsiteY35" fmla="*/ 133174 h 607568"/>
              <a:gd name="connsiteX36" fmla="*/ 576765 w 608415"/>
              <a:gd name="connsiteY36" fmla="*/ 133174 h 607568"/>
              <a:gd name="connsiteX37" fmla="*/ 576765 w 608415"/>
              <a:gd name="connsiteY37" fmla="*/ 461967 h 607568"/>
              <a:gd name="connsiteX38" fmla="*/ 557560 w 608415"/>
              <a:gd name="connsiteY38" fmla="*/ 481145 h 607568"/>
              <a:gd name="connsiteX39" fmla="*/ 342618 w 608415"/>
              <a:gd name="connsiteY39" fmla="*/ 481145 h 607568"/>
              <a:gd name="connsiteX40" fmla="*/ 414521 w 608415"/>
              <a:gd name="connsiteY40" fmla="*/ 576883 h 607568"/>
              <a:gd name="connsiteX41" fmla="*/ 410680 w 608415"/>
              <a:gd name="connsiteY41" fmla="*/ 603733 h 607568"/>
              <a:gd name="connsiteX42" fmla="*/ 399157 w 608415"/>
              <a:gd name="connsiteY42" fmla="*/ 607568 h 607568"/>
              <a:gd name="connsiteX43" fmla="*/ 383793 w 608415"/>
              <a:gd name="connsiteY43" fmla="*/ 599897 h 607568"/>
              <a:gd name="connsiteX44" fmla="*/ 323413 w 608415"/>
              <a:gd name="connsiteY44" fmla="*/ 519348 h 607568"/>
              <a:gd name="connsiteX45" fmla="*/ 323413 w 608415"/>
              <a:gd name="connsiteY45" fmla="*/ 588390 h 607568"/>
              <a:gd name="connsiteX46" fmla="*/ 304208 w 608415"/>
              <a:gd name="connsiteY46" fmla="*/ 607568 h 607568"/>
              <a:gd name="connsiteX47" fmla="*/ 285003 w 608415"/>
              <a:gd name="connsiteY47" fmla="*/ 588390 h 607568"/>
              <a:gd name="connsiteX48" fmla="*/ 285003 w 608415"/>
              <a:gd name="connsiteY48" fmla="*/ 519348 h 607568"/>
              <a:gd name="connsiteX49" fmla="*/ 224622 w 608415"/>
              <a:gd name="connsiteY49" fmla="*/ 599897 h 607568"/>
              <a:gd name="connsiteX50" fmla="*/ 209258 w 608415"/>
              <a:gd name="connsiteY50" fmla="*/ 607568 h 607568"/>
              <a:gd name="connsiteX51" fmla="*/ 197735 w 608415"/>
              <a:gd name="connsiteY51" fmla="*/ 603733 h 607568"/>
              <a:gd name="connsiteX52" fmla="*/ 193894 w 608415"/>
              <a:gd name="connsiteY52" fmla="*/ 576883 h 607568"/>
              <a:gd name="connsiteX53" fmla="*/ 265798 w 608415"/>
              <a:gd name="connsiteY53" fmla="*/ 481145 h 607568"/>
              <a:gd name="connsiteX54" fmla="*/ 50855 w 608415"/>
              <a:gd name="connsiteY54" fmla="*/ 481145 h 607568"/>
              <a:gd name="connsiteX55" fmla="*/ 31650 w 608415"/>
              <a:gd name="connsiteY55" fmla="*/ 461967 h 607568"/>
              <a:gd name="connsiteX56" fmla="*/ 31650 w 608415"/>
              <a:gd name="connsiteY56" fmla="*/ 133174 h 607568"/>
              <a:gd name="connsiteX57" fmla="*/ 19205 w 608415"/>
              <a:gd name="connsiteY57" fmla="*/ 133174 h 607568"/>
              <a:gd name="connsiteX58" fmla="*/ 0 w 608415"/>
              <a:gd name="connsiteY58" fmla="*/ 113995 h 607568"/>
              <a:gd name="connsiteX59" fmla="*/ 0 w 608415"/>
              <a:gd name="connsiteY59" fmla="*/ 50784 h 607568"/>
              <a:gd name="connsiteX60" fmla="*/ 19205 w 608415"/>
              <a:gd name="connsiteY60" fmla="*/ 31606 h 607568"/>
              <a:gd name="connsiteX61" fmla="*/ 285003 w 608415"/>
              <a:gd name="connsiteY61" fmla="*/ 31606 h 607568"/>
              <a:gd name="connsiteX62" fmla="*/ 285003 w 608415"/>
              <a:gd name="connsiteY62" fmla="*/ 19178 h 607568"/>
              <a:gd name="connsiteX63" fmla="*/ 304208 w 608415"/>
              <a:gd name="connsiteY63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08415" h="607568">
                <a:moveTo>
                  <a:pt x="145802" y="316204"/>
                </a:moveTo>
                <a:lnTo>
                  <a:pt x="335878" y="316204"/>
                </a:lnTo>
                <a:cubicBezTo>
                  <a:pt x="346480" y="316204"/>
                  <a:pt x="355085" y="324787"/>
                  <a:pt x="355085" y="335363"/>
                </a:cubicBezTo>
                <a:cubicBezTo>
                  <a:pt x="355085" y="345938"/>
                  <a:pt x="346480" y="354521"/>
                  <a:pt x="335878" y="354521"/>
                </a:cubicBezTo>
                <a:lnTo>
                  <a:pt x="145802" y="354521"/>
                </a:lnTo>
                <a:cubicBezTo>
                  <a:pt x="135199" y="354521"/>
                  <a:pt x="126594" y="345938"/>
                  <a:pt x="126594" y="335363"/>
                </a:cubicBezTo>
                <a:cubicBezTo>
                  <a:pt x="126594" y="324787"/>
                  <a:pt x="135199" y="316204"/>
                  <a:pt x="145802" y="316204"/>
                </a:cubicBezTo>
                <a:close/>
                <a:moveTo>
                  <a:pt x="145799" y="252977"/>
                </a:moveTo>
                <a:lnTo>
                  <a:pt x="430791" y="252977"/>
                </a:lnTo>
                <a:cubicBezTo>
                  <a:pt x="441392" y="252977"/>
                  <a:pt x="449995" y="261576"/>
                  <a:pt x="449995" y="272171"/>
                </a:cubicBezTo>
                <a:cubicBezTo>
                  <a:pt x="449995" y="282766"/>
                  <a:pt x="441392" y="291365"/>
                  <a:pt x="430791" y="291365"/>
                </a:cubicBezTo>
                <a:lnTo>
                  <a:pt x="145799" y="291365"/>
                </a:lnTo>
                <a:cubicBezTo>
                  <a:pt x="135198" y="291365"/>
                  <a:pt x="126594" y="282766"/>
                  <a:pt x="126594" y="272171"/>
                </a:cubicBezTo>
                <a:cubicBezTo>
                  <a:pt x="126594" y="261576"/>
                  <a:pt x="135198" y="252977"/>
                  <a:pt x="145799" y="252977"/>
                </a:cubicBezTo>
                <a:close/>
                <a:moveTo>
                  <a:pt x="145805" y="189750"/>
                </a:moveTo>
                <a:lnTo>
                  <a:pt x="209279" y="189750"/>
                </a:lnTo>
                <a:cubicBezTo>
                  <a:pt x="219884" y="189750"/>
                  <a:pt x="228490" y="198349"/>
                  <a:pt x="228490" y="208944"/>
                </a:cubicBezTo>
                <a:cubicBezTo>
                  <a:pt x="228490" y="219539"/>
                  <a:pt x="219884" y="228138"/>
                  <a:pt x="209279" y="228138"/>
                </a:cubicBezTo>
                <a:lnTo>
                  <a:pt x="145805" y="228138"/>
                </a:lnTo>
                <a:cubicBezTo>
                  <a:pt x="135201" y="228138"/>
                  <a:pt x="126594" y="219539"/>
                  <a:pt x="126594" y="208944"/>
                </a:cubicBezTo>
                <a:cubicBezTo>
                  <a:pt x="126594" y="198349"/>
                  <a:pt x="135201" y="189750"/>
                  <a:pt x="145805" y="189750"/>
                </a:cubicBezTo>
                <a:close/>
                <a:moveTo>
                  <a:pt x="70060" y="133174"/>
                </a:moveTo>
                <a:lnTo>
                  <a:pt x="70060" y="442788"/>
                </a:lnTo>
                <a:lnTo>
                  <a:pt x="538355" y="442788"/>
                </a:lnTo>
                <a:lnTo>
                  <a:pt x="538355" y="133174"/>
                </a:lnTo>
                <a:close/>
                <a:moveTo>
                  <a:pt x="38410" y="69962"/>
                </a:moveTo>
                <a:lnTo>
                  <a:pt x="38410" y="94817"/>
                </a:lnTo>
                <a:lnTo>
                  <a:pt x="570005" y="94817"/>
                </a:lnTo>
                <a:lnTo>
                  <a:pt x="570005" y="69962"/>
                </a:lnTo>
                <a:close/>
                <a:moveTo>
                  <a:pt x="304208" y="0"/>
                </a:moveTo>
                <a:cubicBezTo>
                  <a:pt x="314809" y="0"/>
                  <a:pt x="323413" y="8592"/>
                  <a:pt x="323413" y="19178"/>
                </a:cubicBezTo>
                <a:lnTo>
                  <a:pt x="323413" y="31606"/>
                </a:lnTo>
                <a:lnTo>
                  <a:pt x="589210" y="31606"/>
                </a:lnTo>
                <a:cubicBezTo>
                  <a:pt x="599811" y="31606"/>
                  <a:pt x="608415" y="40197"/>
                  <a:pt x="608415" y="50784"/>
                </a:cubicBezTo>
                <a:lnTo>
                  <a:pt x="608415" y="113995"/>
                </a:lnTo>
                <a:cubicBezTo>
                  <a:pt x="608415" y="124582"/>
                  <a:pt x="599811" y="133174"/>
                  <a:pt x="589210" y="133174"/>
                </a:cubicBezTo>
                <a:lnTo>
                  <a:pt x="576765" y="133174"/>
                </a:lnTo>
                <a:lnTo>
                  <a:pt x="576765" y="461967"/>
                </a:lnTo>
                <a:cubicBezTo>
                  <a:pt x="576765" y="472553"/>
                  <a:pt x="568161" y="481145"/>
                  <a:pt x="557560" y="481145"/>
                </a:cubicBezTo>
                <a:lnTo>
                  <a:pt x="342618" y="481145"/>
                </a:lnTo>
                <a:lnTo>
                  <a:pt x="414521" y="576883"/>
                </a:lnTo>
                <a:cubicBezTo>
                  <a:pt x="420974" y="585321"/>
                  <a:pt x="419284" y="597442"/>
                  <a:pt x="410680" y="603733"/>
                </a:cubicBezTo>
                <a:cubicBezTo>
                  <a:pt x="407300" y="606341"/>
                  <a:pt x="403306" y="607568"/>
                  <a:pt x="399157" y="607568"/>
                </a:cubicBezTo>
                <a:cubicBezTo>
                  <a:pt x="393319" y="607568"/>
                  <a:pt x="387634" y="604960"/>
                  <a:pt x="383793" y="599897"/>
                </a:cubicBezTo>
                <a:lnTo>
                  <a:pt x="323413" y="519348"/>
                </a:lnTo>
                <a:lnTo>
                  <a:pt x="323413" y="588390"/>
                </a:lnTo>
                <a:cubicBezTo>
                  <a:pt x="323413" y="598976"/>
                  <a:pt x="314809" y="607568"/>
                  <a:pt x="304208" y="607568"/>
                </a:cubicBezTo>
                <a:cubicBezTo>
                  <a:pt x="293607" y="607568"/>
                  <a:pt x="285003" y="598976"/>
                  <a:pt x="285003" y="588390"/>
                </a:cubicBezTo>
                <a:lnTo>
                  <a:pt x="285003" y="519348"/>
                </a:lnTo>
                <a:lnTo>
                  <a:pt x="224622" y="599897"/>
                </a:lnTo>
                <a:cubicBezTo>
                  <a:pt x="220781" y="604960"/>
                  <a:pt x="215096" y="607568"/>
                  <a:pt x="209258" y="607568"/>
                </a:cubicBezTo>
                <a:cubicBezTo>
                  <a:pt x="205110" y="607568"/>
                  <a:pt x="201115" y="606341"/>
                  <a:pt x="197735" y="603733"/>
                </a:cubicBezTo>
                <a:cubicBezTo>
                  <a:pt x="189131" y="597442"/>
                  <a:pt x="187441" y="585321"/>
                  <a:pt x="193894" y="576883"/>
                </a:cubicBezTo>
                <a:lnTo>
                  <a:pt x="265798" y="481145"/>
                </a:lnTo>
                <a:lnTo>
                  <a:pt x="50855" y="481145"/>
                </a:lnTo>
                <a:cubicBezTo>
                  <a:pt x="40253" y="481145"/>
                  <a:pt x="31650" y="472553"/>
                  <a:pt x="31650" y="461967"/>
                </a:cubicBezTo>
                <a:lnTo>
                  <a:pt x="31650" y="133174"/>
                </a:lnTo>
                <a:lnTo>
                  <a:pt x="19205" y="133174"/>
                </a:lnTo>
                <a:cubicBezTo>
                  <a:pt x="8604" y="133174"/>
                  <a:pt x="0" y="124582"/>
                  <a:pt x="0" y="113995"/>
                </a:cubicBezTo>
                <a:lnTo>
                  <a:pt x="0" y="50784"/>
                </a:lnTo>
                <a:cubicBezTo>
                  <a:pt x="0" y="40197"/>
                  <a:pt x="8604" y="31606"/>
                  <a:pt x="19205" y="31606"/>
                </a:cubicBezTo>
                <a:lnTo>
                  <a:pt x="285003" y="31606"/>
                </a:lnTo>
                <a:lnTo>
                  <a:pt x="285003" y="19178"/>
                </a:lnTo>
                <a:cubicBezTo>
                  <a:pt x="285003" y="8592"/>
                  <a:pt x="293607" y="0"/>
                  <a:pt x="3042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6" name="Oval 23"/>
          <p:cNvSpPr/>
          <p:nvPr/>
        </p:nvSpPr>
        <p:spPr>
          <a:xfrm>
            <a:off x="5017136" y="4520600"/>
            <a:ext cx="501574" cy="462439"/>
          </a:xfrm>
          <a:custGeom>
            <a:avLst/>
            <a:gdLst>
              <a:gd name="connsiteX0" fmla="*/ 469488 w 578320"/>
              <a:gd name="connsiteY0" fmla="*/ 312166 h 533197"/>
              <a:gd name="connsiteX1" fmla="*/ 523904 w 578320"/>
              <a:gd name="connsiteY1" fmla="*/ 363740 h 533197"/>
              <a:gd name="connsiteX2" fmla="*/ 523904 w 578320"/>
              <a:gd name="connsiteY2" fmla="*/ 376634 h 533197"/>
              <a:gd name="connsiteX3" fmla="*/ 527594 w 578320"/>
              <a:gd name="connsiteY3" fmla="*/ 391369 h 533197"/>
              <a:gd name="connsiteX4" fmla="*/ 512837 w 578320"/>
              <a:gd name="connsiteY4" fmla="*/ 411630 h 533197"/>
              <a:gd name="connsiteX5" fmla="*/ 498080 w 578320"/>
              <a:gd name="connsiteY5" fmla="*/ 440180 h 533197"/>
              <a:gd name="connsiteX6" fmla="*/ 529438 w 578320"/>
              <a:gd name="connsiteY6" fmla="*/ 475176 h 533197"/>
              <a:gd name="connsiteX7" fmla="*/ 578320 w 578320"/>
              <a:gd name="connsiteY7" fmla="*/ 518462 h 533197"/>
              <a:gd name="connsiteX8" fmla="*/ 485168 w 578320"/>
              <a:gd name="connsiteY8" fmla="*/ 533197 h 533197"/>
              <a:gd name="connsiteX9" fmla="*/ 477789 w 578320"/>
              <a:gd name="connsiteY9" fmla="*/ 486228 h 533197"/>
              <a:gd name="connsiteX10" fmla="*/ 481478 w 578320"/>
              <a:gd name="connsiteY10" fmla="*/ 479781 h 533197"/>
              <a:gd name="connsiteX11" fmla="*/ 480556 w 578320"/>
              <a:gd name="connsiteY11" fmla="*/ 477939 h 533197"/>
              <a:gd name="connsiteX12" fmla="*/ 471333 w 578320"/>
              <a:gd name="connsiteY12" fmla="*/ 466888 h 533197"/>
              <a:gd name="connsiteX13" fmla="*/ 467644 w 578320"/>
              <a:gd name="connsiteY13" fmla="*/ 466888 h 533197"/>
              <a:gd name="connsiteX14" fmla="*/ 458421 w 578320"/>
              <a:gd name="connsiteY14" fmla="*/ 477939 h 533197"/>
              <a:gd name="connsiteX15" fmla="*/ 458421 w 578320"/>
              <a:gd name="connsiteY15" fmla="*/ 479781 h 533197"/>
              <a:gd name="connsiteX16" fmla="*/ 462110 w 578320"/>
              <a:gd name="connsiteY16" fmla="*/ 486228 h 533197"/>
              <a:gd name="connsiteX17" fmla="*/ 454732 w 578320"/>
              <a:gd name="connsiteY17" fmla="*/ 533197 h 533197"/>
              <a:gd name="connsiteX18" fmla="*/ 361579 w 578320"/>
              <a:gd name="connsiteY18" fmla="*/ 518462 h 533197"/>
              <a:gd name="connsiteX19" fmla="*/ 409539 w 578320"/>
              <a:gd name="connsiteY19" fmla="*/ 475176 h 533197"/>
              <a:gd name="connsiteX20" fmla="*/ 440897 w 578320"/>
              <a:gd name="connsiteY20" fmla="*/ 440180 h 533197"/>
              <a:gd name="connsiteX21" fmla="*/ 427063 w 578320"/>
              <a:gd name="connsiteY21" fmla="*/ 411630 h 533197"/>
              <a:gd name="connsiteX22" fmla="*/ 411383 w 578320"/>
              <a:gd name="connsiteY22" fmla="*/ 391369 h 533197"/>
              <a:gd name="connsiteX23" fmla="*/ 415995 w 578320"/>
              <a:gd name="connsiteY23" fmla="*/ 376634 h 533197"/>
              <a:gd name="connsiteX24" fmla="*/ 415995 w 578320"/>
              <a:gd name="connsiteY24" fmla="*/ 363740 h 533197"/>
              <a:gd name="connsiteX25" fmla="*/ 469488 w 578320"/>
              <a:gd name="connsiteY25" fmla="*/ 312166 h 533197"/>
              <a:gd name="connsiteX26" fmla="*/ 107909 w 578320"/>
              <a:gd name="connsiteY26" fmla="*/ 312166 h 533197"/>
              <a:gd name="connsiteX27" fmla="*/ 162325 w 578320"/>
              <a:gd name="connsiteY27" fmla="*/ 363740 h 533197"/>
              <a:gd name="connsiteX28" fmla="*/ 162325 w 578320"/>
              <a:gd name="connsiteY28" fmla="*/ 376634 h 533197"/>
              <a:gd name="connsiteX29" fmla="*/ 166937 w 578320"/>
              <a:gd name="connsiteY29" fmla="*/ 391369 h 533197"/>
              <a:gd name="connsiteX30" fmla="*/ 151257 w 578320"/>
              <a:gd name="connsiteY30" fmla="*/ 411630 h 533197"/>
              <a:gd name="connsiteX31" fmla="*/ 137423 w 578320"/>
              <a:gd name="connsiteY31" fmla="*/ 440180 h 533197"/>
              <a:gd name="connsiteX32" fmla="*/ 167859 w 578320"/>
              <a:gd name="connsiteY32" fmla="*/ 475176 h 533197"/>
              <a:gd name="connsiteX33" fmla="*/ 216741 w 578320"/>
              <a:gd name="connsiteY33" fmla="*/ 518462 h 533197"/>
              <a:gd name="connsiteX34" fmla="*/ 123588 w 578320"/>
              <a:gd name="connsiteY34" fmla="*/ 533197 h 533197"/>
              <a:gd name="connsiteX35" fmla="*/ 116210 w 578320"/>
              <a:gd name="connsiteY35" fmla="*/ 486228 h 533197"/>
              <a:gd name="connsiteX36" fmla="*/ 119899 w 578320"/>
              <a:gd name="connsiteY36" fmla="*/ 479781 h 533197"/>
              <a:gd name="connsiteX37" fmla="*/ 119899 w 578320"/>
              <a:gd name="connsiteY37" fmla="*/ 477939 h 533197"/>
              <a:gd name="connsiteX38" fmla="*/ 109754 w 578320"/>
              <a:gd name="connsiteY38" fmla="*/ 466888 h 533197"/>
              <a:gd name="connsiteX39" fmla="*/ 106987 w 578320"/>
              <a:gd name="connsiteY39" fmla="*/ 466888 h 533197"/>
              <a:gd name="connsiteX40" fmla="*/ 96842 w 578320"/>
              <a:gd name="connsiteY40" fmla="*/ 477939 h 533197"/>
              <a:gd name="connsiteX41" fmla="*/ 96842 w 578320"/>
              <a:gd name="connsiteY41" fmla="*/ 479781 h 533197"/>
              <a:gd name="connsiteX42" fmla="*/ 100531 w 578320"/>
              <a:gd name="connsiteY42" fmla="*/ 486228 h 533197"/>
              <a:gd name="connsiteX43" fmla="*/ 93152 w 578320"/>
              <a:gd name="connsiteY43" fmla="*/ 533197 h 533197"/>
              <a:gd name="connsiteX44" fmla="*/ 0 w 578320"/>
              <a:gd name="connsiteY44" fmla="*/ 518462 h 533197"/>
              <a:gd name="connsiteX45" fmla="*/ 48882 w 578320"/>
              <a:gd name="connsiteY45" fmla="*/ 475176 h 533197"/>
              <a:gd name="connsiteX46" fmla="*/ 79318 w 578320"/>
              <a:gd name="connsiteY46" fmla="*/ 440180 h 533197"/>
              <a:gd name="connsiteX47" fmla="*/ 65483 w 578320"/>
              <a:gd name="connsiteY47" fmla="*/ 411630 h 533197"/>
              <a:gd name="connsiteX48" fmla="*/ 49804 w 578320"/>
              <a:gd name="connsiteY48" fmla="*/ 391369 h 533197"/>
              <a:gd name="connsiteX49" fmla="*/ 54416 w 578320"/>
              <a:gd name="connsiteY49" fmla="*/ 376634 h 533197"/>
              <a:gd name="connsiteX50" fmla="*/ 54416 w 578320"/>
              <a:gd name="connsiteY50" fmla="*/ 363740 h 533197"/>
              <a:gd name="connsiteX51" fmla="*/ 107909 w 578320"/>
              <a:gd name="connsiteY51" fmla="*/ 312166 h 533197"/>
              <a:gd name="connsiteX52" fmla="*/ 288717 w 578320"/>
              <a:gd name="connsiteY52" fmla="*/ 237601 h 533197"/>
              <a:gd name="connsiteX53" fmla="*/ 303485 w 578320"/>
              <a:gd name="connsiteY53" fmla="*/ 252338 h 533197"/>
              <a:gd name="connsiteX54" fmla="*/ 303485 w 578320"/>
              <a:gd name="connsiteY54" fmla="*/ 331547 h 533197"/>
              <a:gd name="connsiteX55" fmla="*/ 384708 w 578320"/>
              <a:gd name="connsiteY55" fmla="*/ 398782 h 533197"/>
              <a:gd name="connsiteX56" fmla="*/ 386554 w 578320"/>
              <a:gd name="connsiteY56" fmla="*/ 419045 h 533197"/>
              <a:gd name="connsiteX57" fmla="*/ 375478 w 578320"/>
              <a:gd name="connsiteY57" fmla="*/ 423650 h 533197"/>
              <a:gd name="connsiteX58" fmla="*/ 366248 w 578320"/>
              <a:gd name="connsiteY58" fmla="*/ 420887 h 533197"/>
              <a:gd name="connsiteX59" fmla="*/ 288717 w 578320"/>
              <a:gd name="connsiteY59" fmla="*/ 356415 h 533197"/>
              <a:gd name="connsiteX60" fmla="*/ 212108 w 578320"/>
              <a:gd name="connsiteY60" fmla="*/ 420887 h 533197"/>
              <a:gd name="connsiteX61" fmla="*/ 191802 w 578320"/>
              <a:gd name="connsiteY61" fmla="*/ 419045 h 533197"/>
              <a:gd name="connsiteX62" fmla="*/ 193648 w 578320"/>
              <a:gd name="connsiteY62" fmla="*/ 398782 h 533197"/>
              <a:gd name="connsiteX63" fmla="*/ 274872 w 578320"/>
              <a:gd name="connsiteY63" fmla="*/ 331547 h 533197"/>
              <a:gd name="connsiteX64" fmla="*/ 274872 w 578320"/>
              <a:gd name="connsiteY64" fmla="*/ 252338 h 533197"/>
              <a:gd name="connsiteX65" fmla="*/ 288717 w 578320"/>
              <a:gd name="connsiteY65" fmla="*/ 237601 h 533197"/>
              <a:gd name="connsiteX66" fmla="*/ 288699 w 578320"/>
              <a:gd name="connsiteY66" fmla="*/ 0 h 533197"/>
              <a:gd name="connsiteX67" fmla="*/ 343115 w 578320"/>
              <a:gd name="connsiteY67" fmla="*/ 50653 h 533197"/>
              <a:gd name="connsiteX68" fmla="*/ 343115 w 578320"/>
              <a:gd name="connsiteY68" fmla="*/ 63546 h 533197"/>
              <a:gd name="connsiteX69" fmla="*/ 346805 w 578320"/>
              <a:gd name="connsiteY69" fmla="*/ 78282 h 533197"/>
              <a:gd name="connsiteX70" fmla="*/ 332048 w 578320"/>
              <a:gd name="connsiteY70" fmla="*/ 98543 h 533197"/>
              <a:gd name="connsiteX71" fmla="*/ 318213 w 578320"/>
              <a:gd name="connsiteY71" fmla="*/ 127093 h 533197"/>
              <a:gd name="connsiteX72" fmla="*/ 348649 w 578320"/>
              <a:gd name="connsiteY72" fmla="*/ 163010 h 533197"/>
              <a:gd name="connsiteX73" fmla="*/ 397531 w 578320"/>
              <a:gd name="connsiteY73" fmla="*/ 206295 h 533197"/>
              <a:gd name="connsiteX74" fmla="*/ 304379 w 578320"/>
              <a:gd name="connsiteY74" fmla="*/ 220110 h 533197"/>
              <a:gd name="connsiteX75" fmla="*/ 297000 w 578320"/>
              <a:gd name="connsiteY75" fmla="*/ 173141 h 533197"/>
              <a:gd name="connsiteX76" fmla="*/ 300689 w 578320"/>
              <a:gd name="connsiteY76" fmla="*/ 167615 h 533197"/>
              <a:gd name="connsiteX77" fmla="*/ 300689 w 578320"/>
              <a:gd name="connsiteY77" fmla="*/ 164852 h 533197"/>
              <a:gd name="connsiteX78" fmla="*/ 290544 w 578320"/>
              <a:gd name="connsiteY78" fmla="*/ 154722 h 533197"/>
              <a:gd name="connsiteX79" fmla="*/ 287777 w 578320"/>
              <a:gd name="connsiteY79" fmla="*/ 154722 h 533197"/>
              <a:gd name="connsiteX80" fmla="*/ 277632 w 578320"/>
              <a:gd name="connsiteY80" fmla="*/ 164852 h 533197"/>
              <a:gd name="connsiteX81" fmla="*/ 277632 w 578320"/>
              <a:gd name="connsiteY81" fmla="*/ 167615 h 533197"/>
              <a:gd name="connsiteX82" fmla="*/ 281321 w 578320"/>
              <a:gd name="connsiteY82" fmla="*/ 173141 h 533197"/>
              <a:gd name="connsiteX83" fmla="*/ 273943 w 578320"/>
              <a:gd name="connsiteY83" fmla="*/ 221031 h 533197"/>
              <a:gd name="connsiteX84" fmla="*/ 180790 w 578320"/>
              <a:gd name="connsiteY84" fmla="*/ 206295 h 533197"/>
              <a:gd name="connsiteX85" fmla="*/ 228750 w 578320"/>
              <a:gd name="connsiteY85" fmla="*/ 163010 h 533197"/>
              <a:gd name="connsiteX86" fmla="*/ 260108 w 578320"/>
              <a:gd name="connsiteY86" fmla="*/ 127093 h 533197"/>
              <a:gd name="connsiteX87" fmla="*/ 246274 w 578320"/>
              <a:gd name="connsiteY87" fmla="*/ 98543 h 533197"/>
              <a:gd name="connsiteX88" fmla="*/ 230594 w 578320"/>
              <a:gd name="connsiteY88" fmla="*/ 78282 h 533197"/>
              <a:gd name="connsiteX89" fmla="*/ 235206 w 578320"/>
              <a:gd name="connsiteY89" fmla="*/ 63546 h 533197"/>
              <a:gd name="connsiteX90" fmla="*/ 235206 w 578320"/>
              <a:gd name="connsiteY90" fmla="*/ 50653 h 533197"/>
              <a:gd name="connsiteX91" fmla="*/ 288699 w 578320"/>
              <a:gd name="connsiteY9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78320" h="533197">
                <a:moveTo>
                  <a:pt x="469488" y="312166"/>
                </a:moveTo>
                <a:cubicBezTo>
                  <a:pt x="499002" y="312166"/>
                  <a:pt x="523904" y="335190"/>
                  <a:pt x="523904" y="363740"/>
                </a:cubicBezTo>
                <a:lnTo>
                  <a:pt x="523904" y="376634"/>
                </a:lnTo>
                <a:cubicBezTo>
                  <a:pt x="523904" y="376634"/>
                  <a:pt x="529438" y="381238"/>
                  <a:pt x="527594" y="391369"/>
                </a:cubicBezTo>
                <a:cubicBezTo>
                  <a:pt x="526671" y="404262"/>
                  <a:pt x="512837" y="411630"/>
                  <a:pt x="512837" y="411630"/>
                </a:cubicBezTo>
                <a:cubicBezTo>
                  <a:pt x="512837" y="411630"/>
                  <a:pt x="509147" y="430970"/>
                  <a:pt x="498080" y="440180"/>
                </a:cubicBezTo>
                <a:cubicBezTo>
                  <a:pt x="494391" y="467809"/>
                  <a:pt x="513759" y="470572"/>
                  <a:pt x="529438" y="475176"/>
                </a:cubicBezTo>
                <a:cubicBezTo>
                  <a:pt x="555263" y="483465"/>
                  <a:pt x="578320" y="485307"/>
                  <a:pt x="578320" y="518462"/>
                </a:cubicBezTo>
                <a:cubicBezTo>
                  <a:pt x="578320" y="525829"/>
                  <a:pt x="543273" y="532276"/>
                  <a:pt x="485168" y="533197"/>
                </a:cubicBezTo>
                <a:lnTo>
                  <a:pt x="477789" y="486228"/>
                </a:lnTo>
                <a:lnTo>
                  <a:pt x="481478" y="479781"/>
                </a:lnTo>
                <a:cubicBezTo>
                  <a:pt x="481478" y="478860"/>
                  <a:pt x="481478" y="477939"/>
                  <a:pt x="480556" y="477939"/>
                </a:cubicBezTo>
                <a:lnTo>
                  <a:pt x="471333" y="466888"/>
                </a:lnTo>
                <a:cubicBezTo>
                  <a:pt x="470411" y="465967"/>
                  <a:pt x="468566" y="465967"/>
                  <a:pt x="467644" y="466888"/>
                </a:cubicBezTo>
                <a:lnTo>
                  <a:pt x="458421" y="477939"/>
                </a:lnTo>
                <a:cubicBezTo>
                  <a:pt x="457499" y="477939"/>
                  <a:pt x="457499" y="478860"/>
                  <a:pt x="458421" y="479781"/>
                </a:cubicBezTo>
                <a:lnTo>
                  <a:pt x="462110" y="486228"/>
                </a:lnTo>
                <a:lnTo>
                  <a:pt x="454732" y="533197"/>
                </a:lnTo>
                <a:cubicBezTo>
                  <a:pt x="396627" y="532276"/>
                  <a:pt x="361579" y="525829"/>
                  <a:pt x="361579" y="518462"/>
                </a:cubicBezTo>
                <a:cubicBezTo>
                  <a:pt x="361579" y="485307"/>
                  <a:pt x="384637" y="483465"/>
                  <a:pt x="409539" y="475176"/>
                </a:cubicBezTo>
                <a:cubicBezTo>
                  <a:pt x="425218" y="470572"/>
                  <a:pt x="444586" y="466888"/>
                  <a:pt x="440897" y="440180"/>
                </a:cubicBezTo>
                <a:cubicBezTo>
                  <a:pt x="430752" y="430970"/>
                  <a:pt x="427063" y="411630"/>
                  <a:pt x="427063" y="411630"/>
                </a:cubicBezTo>
                <a:cubicBezTo>
                  <a:pt x="427063" y="411630"/>
                  <a:pt x="413228" y="404262"/>
                  <a:pt x="411383" y="391369"/>
                </a:cubicBezTo>
                <a:cubicBezTo>
                  <a:pt x="410461" y="381238"/>
                  <a:pt x="415995" y="376634"/>
                  <a:pt x="415995" y="376634"/>
                </a:cubicBezTo>
                <a:lnTo>
                  <a:pt x="415995" y="363740"/>
                </a:lnTo>
                <a:cubicBezTo>
                  <a:pt x="415995" y="335190"/>
                  <a:pt x="439975" y="312166"/>
                  <a:pt x="469488" y="312166"/>
                </a:cubicBezTo>
                <a:close/>
                <a:moveTo>
                  <a:pt x="107909" y="312166"/>
                </a:moveTo>
                <a:cubicBezTo>
                  <a:pt x="138345" y="312166"/>
                  <a:pt x="162325" y="335190"/>
                  <a:pt x="162325" y="363740"/>
                </a:cubicBezTo>
                <a:lnTo>
                  <a:pt x="162325" y="376634"/>
                </a:lnTo>
                <a:cubicBezTo>
                  <a:pt x="162325" y="376634"/>
                  <a:pt x="167859" y="381238"/>
                  <a:pt x="166937" y="391369"/>
                </a:cubicBezTo>
                <a:cubicBezTo>
                  <a:pt x="165092" y="404262"/>
                  <a:pt x="151257" y="411630"/>
                  <a:pt x="151257" y="411630"/>
                </a:cubicBezTo>
                <a:cubicBezTo>
                  <a:pt x="151257" y="411630"/>
                  <a:pt x="147568" y="430970"/>
                  <a:pt x="137423" y="440180"/>
                </a:cubicBezTo>
                <a:cubicBezTo>
                  <a:pt x="132811" y="467809"/>
                  <a:pt x="152180" y="470572"/>
                  <a:pt x="167859" y="475176"/>
                </a:cubicBezTo>
                <a:cubicBezTo>
                  <a:pt x="193684" y="483465"/>
                  <a:pt x="216741" y="485307"/>
                  <a:pt x="216741" y="518462"/>
                </a:cubicBezTo>
                <a:cubicBezTo>
                  <a:pt x="216741" y="525829"/>
                  <a:pt x="181693" y="532276"/>
                  <a:pt x="123588" y="533197"/>
                </a:cubicBezTo>
                <a:lnTo>
                  <a:pt x="116210" y="486228"/>
                </a:lnTo>
                <a:lnTo>
                  <a:pt x="119899" y="479781"/>
                </a:lnTo>
                <a:cubicBezTo>
                  <a:pt x="120821" y="478860"/>
                  <a:pt x="119899" y="477939"/>
                  <a:pt x="119899" y="477939"/>
                </a:cubicBezTo>
                <a:lnTo>
                  <a:pt x="109754" y="466888"/>
                </a:lnTo>
                <a:cubicBezTo>
                  <a:pt x="108832" y="465967"/>
                  <a:pt x="107909" y="465967"/>
                  <a:pt x="106987" y="466888"/>
                </a:cubicBezTo>
                <a:lnTo>
                  <a:pt x="96842" y="477939"/>
                </a:lnTo>
                <a:cubicBezTo>
                  <a:pt x="96842" y="477939"/>
                  <a:pt x="95919" y="478860"/>
                  <a:pt x="96842" y="479781"/>
                </a:cubicBezTo>
                <a:lnTo>
                  <a:pt x="100531" y="486228"/>
                </a:lnTo>
                <a:lnTo>
                  <a:pt x="93152" y="533197"/>
                </a:lnTo>
                <a:cubicBezTo>
                  <a:pt x="35047" y="532276"/>
                  <a:pt x="0" y="525829"/>
                  <a:pt x="0" y="518462"/>
                </a:cubicBezTo>
                <a:cubicBezTo>
                  <a:pt x="0" y="485307"/>
                  <a:pt x="23057" y="483465"/>
                  <a:pt x="48882" y="475176"/>
                </a:cubicBezTo>
                <a:cubicBezTo>
                  <a:pt x="64561" y="470572"/>
                  <a:pt x="83929" y="466888"/>
                  <a:pt x="79318" y="440180"/>
                </a:cubicBezTo>
                <a:cubicBezTo>
                  <a:pt x="69173" y="430970"/>
                  <a:pt x="65483" y="411630"/>
                  <a:pt x="65483" y="411630"/>
                </a:cubicBezTo>
                <a:cubicBezTo>
                  <a:pt x="65483" y="411630"/>
                  <a:pt x="51649" y="404262"/>
                  <a:pt x="49804" y="391369"/>
                </a:cubicBezTo>
                <a:cubicBezTo>
                  <a:pt x="48882" y="381238"/>
                  <a:pt x="54416" y="376634"/>
                  <a:pt x="54416" y="376634"/>
                </a:cubicBezTo>
                <a:lnTo>
                  <a:pt x="54416" y="363740"/>
                </a:lnTo>
                <a:cubicBezTo>
                  <a:pt x="54416" y="335190"/>
                  <a:pt x="78396" y="312166"/>
                  <a:pt x="107909" y="312166"/>
                </a:cubicBezTo>
                <a:close/>
                <a:moveTo>
                  <a:pt x="288717" y="237601"/>
                </a:moveTo>
                <a:cubicBezTo>
                  <a:pt x="297024" y="237601"/>
                  <a:pt x="303485" y="244048"/>
                  <a:pt x="303485" y="252338"/>
                </a:cubicBezTo>
                <a:lnTo>
                  <a:pt x="303485" y="331547"/>
                </a:lnTo>
                <a:lnTo>
                  <a:pt x="384708" y="398782"/>
                </a:lnTo>
                <a:cubicBezTo>
                  <a:pt x="390246" y="403387"/>
                  <a:pt x="391169" y="412598"/>
                  <a:pt x="386554" y="419045"/>
                </a:cubicBezTo>
                <a:cubicBezTo>
                  <a:pt x="383785" y="421808"/>
                  <a:pt x="379170" y="423650"/>
                  <a:pt x="375478" y="423650"/>
                </a:cubicBezTo>
                <a:cubicBezTo>
                  <a:pt x="371786" y="423650"/>
                  <a:pt x="369017" y="422729"/>
                  <a:pt x="366248" y="420887"/>
                </a:cubicBezTo>
                <a:lnTo>
                  <a:pt x="288717" y="356415"/>
                </a:lnTo>
                <a:lnTo>
                  <a:pt x="212108" y="420887"/>
                </a:lnTo>
                <a:cubicBezTo>
                  <a:pt x="205647" y="425492"/>
                  <a:pt x="196417" y="424571"/>
                  <a:pt x="191802" y="419045"/>
                </a:cubicBezTo>
                <a:cubicBezTo>
                  <a:pt x="186264" y="412598"/>
                  <a:pt x="187187" y="403387"/>
                  <a:pt x="193648" y="398782"/>
                </a:cubicBezTo>
                <a:lnTo>
                  <a:pt x="274872" y="331547"/>
                </a:lnTo>
                <a:lnTo>
                  <a:pt x="274872" y="252338"/>
                </a:lnTo>
                <a:cubicBezTo>
                  <a:pt x="274872" y="244048"/>
                  <a:pt x="281333" y="237601"/>
                  <a:pt x="288717" y="237601"/>
                </a:cubicBezTo>
                <a:close/>
                <a:moveTo>
                  <a:pt x="288699" y="0"/>
                </a:moveTo>
                <a:cubicBezTo>
                  <a:pt x="318213" y="0"/>
                  <a:pt x="343115" y="22103"/>
                  <a:pt x="343115" y="50653"/>
                </a:cubicBezTo>
                <a:lnTo>
                  <a:pt x="343115" y="63546"/>
                </a:lnTo>
                <a:cubicBezTo>
                  <a:pt x="343115" y="63546"/>
                  <a:pt x="348649" y="68151"/>
                  <a:pt x="346805" y="78282"/>
                </a:cubicBezTo>
                <a:cubicBezTo>
                  <a:pt x="345882" y="92096"/>
                  <a:pt x="332048" y="98543"/>
                  <a:pt x="332048" y="98543"/>
                </a:cubicBezTo>
                <a:cubicBezTo>
                  <a:pt x="332048" y="98543"/>
                  <a:pt x="328358" y="117883"/>
                  <a:pt x="318213" y="127093"/>
                </a:cubicBezTo>
                <a:cubicBezTo>
                  <a:pt x="313602" y="154722"/>
                  <a:pt x="332970" y="157484"/>
                  <a:pt x="348649" y="163010"/>
                </a:cubicBezTo>
                <a:cubicBezTo>
                  <a:pt x="374474" y="171299"/>
                  <a:pt x="397531" y="172220"/>
                  <a:pt x="397531" y="206295"/>
                </a:cubicBezTo>
                <a:cubicBezTo>
                  <a:pt x="397531" y="212742"/>
                  <a:pt x="362484" y="219189"/>
                  <a:pt x="304379" y="220110"/>
                </a:cubicBezTo>
                <a:lnTo>
                  <a:pt x="297000" y="173141"/>
                </a:lnTo>
                <a:lnTo>
                  <a:pt x="300689" y="167615"/>
                </a:lnTo>
                <a:cubicBezTo>
                  <a:pt x="300689" y="166694"/>
                  <a:pt x="300689" y="165773"/>
                  <a:pt x="300689" y="164852"/>
                </a:cubicBezTo>
                <a:lnTo>
                  <a:pt x="290544" y="154722"/>
                </a:lnTo>
                <a:cubicBezTo>
                  <a:pt x="289622" y="153801"/>
                  <a:pt x="287777" y="153801"/>
                  <a:pt x="287777" y="154722"/>
                </a:cubicBezTo>
                <a:lnTo>
                  <a:pt x="277632" y="164852"/>
                </a:lnTo>
                <a:cubicBezTo>
                  <a:pt x="276710" y="165773"/>
                  <a:pt x="276710" y="166694"/>
                  <a:pt x="277632" y="167615"/>
                </a:cubicBezTo>
                <a:lnTo>
                  <a:pt x="281321" y="173141"/>
                </a:lnTo>
                <a:lnTo>
                  <a:pt x="273943" y="221031"/>
                </a:lnTo>
                <a:cubicBezTo>
                  <a:pt x="215838" y="219189"/>
                  <a:pt x="180790" y="212742"/>
                  <a:pt x="180790" y="206295"/>
                </a:cubicBezTo>
                <a:cubicBezTo>
                  <a:pt x="180790" y="172220"/>
                  <a:pt x="203848" y="171299"/>
                  <a:pt x="228750" y="163010"/>
                </a:cubicBezTo>
                <a:cubicBezTo>
                  <a:pt x="244429" y="157484"/>
                  <a:pt x="264720" y="154722"/>
                  <a:pt x="260108" y="127093"/>
                </a:cubicBezTo>
                <a:cubicBezTo>
                  <a:pt x="249963" y="117883"/>
                  <a:pt x="246274" y="98543"/>
                  <a:pt x="246274" y="98543"/>
                </a:cubicBezTo>
                <a:cubicBezTo>
                  <a:pt x="246274" y="98543"/>
                  <a:pt x="232439" y="92096"/>
                  <a:pt x="230594" y="78282"/>
                </a:cubicBezTo>
                <a:cubicBezTo>
                  <a:pt x="229672" y="68151"/>
                  <a:pt x="235206" y="63546"/>
                  <a:pt x="235206" y="63546"/>
                </a:cubicBezTo>
                <a:lnTo>
                  <a:pt x="235206" y="50653"/>
                </a:lnTo>
                <a:cubicBezTo>
                  <a:pt x="235206" y="22103"/>
                  <a:pt x="259186" y="0"/>
                  <a:pt x="2886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7" name="Oval 24"/>
          <p:cNvSpPr/>
          <p:nvPr/>
        </p:nvSpPr>
        <p:spPr>
          <a:xfrm>
            <a:off x="6673290" y="4508583"/>
            <a:ext cx="501574" cy="486474"/>
          </a:xfrm>
          <a:custGeom>
            <a:avLst/>
            <a:gdLst>
              <a:gd name="connsiteX0" fmla="*/ 35700 w 578738"/>
              <a:gd name="connsiteY0" fmla="*/ 243554 h 561315"/>
              <a:gd name="connsiteX1" fmla="*/ 30383 w 578738"/>
              <a:gd name="connsiteY1" fmla="*/ 254930 h 561315"/>
              <a:gd name="connsiteX2" fmla="*/ 30383 w 578738"/>
              <a:gd name="connsiteY2" fmla="*/ 519604 h 561315"/>
              <a:gd name="connsiteX3" fmla="*/ 35700 w 578738"/>
              <a:gd name="connsiteY3" fmla="*/ 530980 h 561315"/>
              <a:gd name="connsiteX4" fmla="*/ 132926 w 578738"/>
              <a:gd name="connsiteY4" fmla="*/ 530980 h 561315"/>
              <a:gd name="connsiteX5" fmla="*/ 138243 w 578738"/>
              <a:gd name="connsiteY5" fmla="*/ 519604 h 561315"/>
              <a:gd name="connsiteX6" fmla="*/ 138243 w 578738"/>
              <a:gd name="connsiteY6" fmla="*/ 254930 h 561315"/>
              <a:gd name="connsiteX7" fmla="*/ 132926 w 578738"/>
              <a:gd name="connsiteY7" fmla="*/ 243554 h 561315"/>
              <a:gd name="connsiteX8" fmla="*/ 35700 w 578738"/>
              <a:gd name="connsiteY8" fmla="*/ 213219 h 561315"/>
              <a:gd name="connsiteX9" fmla="*/ 132926 w 578738"/>
              <a:gd name="connsiteY9" fmla="*/ 213219 h 561315"/>
              <a:gd name="connsiteX10" fmla="*/ 168626 w 578738"/>
              <a:gd name="connsiteY10" fmla="*/ 254930 h 561315"/>
              <a:gd name="connsiteX11" fmla="*/ 168626 w 578738"/>
              <a:gd name="connsiteY11" fmla="*/ 519604 h 561315"/>
              <a:gd name="connsiteX12" fmla="*/ 132926 w 578738"/>
              <a:gd name="connsiteY12" fmla="*/ 561315 h 561315"/>
              <a:gd name="connsiteX13" fmla="*/ 35700 w 578738"/>
              <a:gd name="connsiteY13" fmla="*/ 561315 h 561315"/>
              <a:gd name="connsiteX14" fmla="*/ 0 w 578738"/>
              <a:gd name="connsiteY14" fmla="*/ 519604 h 561315"/>
              <a:gd name="connsiteX15" fmla="*/ 0 w 578738"/>
              <a:gd name="connsiteY15" fmla="*/ 254930 h 561315"/>
              <a:gd name="connsiteX16" fmla="*/ 35700 w 578738"/>
              <a:gd name="connsiteY16" fmla="*/ 213219 h 561315"/>
              <a:gd name="connsiteX17" fmla="*/ 321281 w 578738"/>
              <a:gd name="connsiteY17" fmla="*/ 30341 h 561315"/>
              <a:gd name="connsiteX18" fmla="*/ 296219 w 578738"/>
              <a:gd name="connsiteY18" fmla="*/ 55373 h 561315"/>
              <a:gd name="connsiteX19" fmla="*/ 296979 w 578738"/>
              <a:gd name="connsiteY19" fmla="*/ 60683 h 561315"/>
              <a:gd name="connsiteX20" fmla="*/ 296979 w 578738"/>
              <a:gd name="connsiteY20" fmla="*/ 65992 h 561315"/>
              <a:gd name="connsiteX21" fmla="*/ 268119 w 578738"/>
              <a:gd name="connsiteY21" fmla="*/ 212389 h 561315"/>
              <a:gd name="connsiteX22" fmla="*/ 263563 w 578738"/>
              <a:gd name="connsiteY22" fmla="*/ 221492 h 561315"/>
              <a:gd name="connsiteX23" fmla="*/ 262044 w 578738"/>
              <a:gd name="connsiteY23" fmla="*/ 223009 h 561315"/>
              <a:gd name="connsiteX24" fmla="*/ 232425 w 578738"/>
              <a:gd name="connsiteY24" fmla="*/ 240455 h 561315"/>
              <a:gd name="connsiteX25" fmla="*/ 230146 w 578738"/>
              <a:gd name="connsiteY25" fmla="*/ 240455 h 561315"/>
              <a:gd name="connsiteX26" fmla="*/ 225590 w 578738"/>
              <a:gd name="connsiteY26" fmla="*/ 240455 h 561315"/>
              <a:gd name="connsiteX27" fmla="*/ 224071 w 578738"/>
              <a:gd name="connsiteY27" fmla="*/ 241214 h 561315"/>
              <a:gd name="connsiteX28" fmla="*/ 211919 w 578738"/>
              <a:gd name="connsiteY28" fmla="*/ 253350 h 561315"/>
              <a:gd name="connsiteX29" fmla="*/ 211919 w 578738"/>
              <a:gd name="connsiteY29" fmla="*/ 518079 h 561315"/>
              <a:gd name="connsiteX30" fmla="*/ 224830 w 578738"/>
              <a:gd name="connsiteY30" fmla="*/ 530974 h 561315"/>
              <a:gd name="connsiteX31" fmla="*/ 521019 w 578738"/>
              <a:gd name="connsiteY31" fmla="*/ 530974 h 561315"/>
              <a:gd name="connsiteX32" fmla="*/ 522538 w 578738"/>
              <a:gd name="connsiteY32" fmla="*/ 530215 h 561315"/>
              <a:gd name="connsiteX33" fmla="*/ 546081 w 578738"/>
              <a:gd name="connsiteY33" fmla="*/ 505942 h 561315"/>
              <a:gd name="connsiteX34" fmla="*/ 522538 w 578738"/>
              <a:gd name="connsiteY34" fmla="*/ 480910 h 561315"/>
              <a:gd name="connsiteX35" fmla="*/ 508108 w 578738"/>
              <a:gd name="connsiteY35" fmla="*/ 465740 h 561315"/>
              <a:gd name="connsiteX36" fmla="*/ 523298 w 578738"/>
              <a:gd name="connsiteY36" fmla="*/ 450569 h 561315"/>
              <a:gd name="connsiteX37" fmla="*/ 548360 w 578738"/>
              <a:gd name="connsiteY37" fmla="*/ 425537 h 561315"/>
              <a:gd name="connsiteX38" fmla="*/ 523298 w 578738"/>
              <a:gd name="connsiteY38" fmla="*/ 401264 h 561315"/>
              <a:gd name="connsiteX39" fmla="*/ 508108 w 578738"/>
              <a:gd name="connsiteY39" fmla="*/ 386094 h 561315"/>
              <a:gd name="connsiteX40" fmla="*/ 523298 w 578738"/>
              <a:gd name="connsiteY40" fmla="*/ 370923 h 561315"/>
              <a:gd name="connsiteX41" fmla="*/ 548360 w 578738"/>
              <a:gd name="connsiteY41" fmla="*/ 345891 h 561315"/>
              <a:gd name="connsiteX42" fmla="*/ 523298 w 578738"/>
              <a:gd name="connsiteY42" fmla="*/ 320860 h 561315"/>
              <a:gd name="connsiteX43" fmla="*/ 508108 w 578738"/>
              <a:gd name="connsiteY43" fmla="*/ 305689 h 561315"/>
              <a:gd name="connsiteX44" fmla="*/ 523298 w 578738"/>
              <a:gd name="connsiteY44" fmla="*/ 290518 h 561315"/>
              <a:gd name="connsiteX45" fmla="*/ 548360 w 578738"/>
              <a:gd name="connsiteY45" fmla="*/ 265487 h 561315"/>
              <a:gd name="connsiteX46" fmla="*/ 523298 w 578738"/>
              <a:gd name="connsiteY46" fmla="*/ 240455 h 561315"/>
              <a:gd name="connsiteX47" fmla="*/ 373684 w 578738"/>
              <a:gd name="connsiteY47" fmla="*/ 240455 h 561315"/>
              <a:gd name="connsiteX48" fmla="*/ 361533 w 578738"/>
              <a:gd name="connsiteY48" fmla="*/ 234387 h 561315"/>
              <a:gd name="connsiteX49" fmla="*/ 360014 w 578738"/>
              <a:gd name="connsiteY49" fmla="*/ 219975 h 561315"/>
              <a:gd name="connsiteX50" fmla="*/ 343306 w 578738"/>
              <a:gd name="connsiteY50" fmla="*/ 42478 h 561315"/>
              <a:gd name="connsiteX51" fmla="*/ 341787 w 578738"/>
              <a:gd name="connsiteY51" fmla="*/ 40961 h 561315"/>
              <a:gd name="connsiteX52" fmla="*/ 321281 w 578738"/>
              <a:gd name="connsiteY52" fmla="*/ 30341 h 561315"/>
              <a:gd name="connsiteX53" fmla="*/ 321281 w 578738"/>
              <a:gd name="connsiteY53" fmla="*/ 0 h 561315"/>
              <a:gd name="connsiteX54" fmla="*/ 365330 w 578738"/>
              <a:gd name="connsiteY54" fmla="*/ 21997 h 561315"/>
              <a:gd name="connsiteX55" fmla="*/ 395708 w 578738"/>
              <a:gd name="connsiteY55" fmla="*/ 210114 h 561315"/>
              <a:gd name="connsiteX56" fmla="*/ 523298 w 578738"/>
              <a:gd name="connsiteY56" fmla="*/ 210114 h 561315"/>
              <a:gd name="connsiteX57" fmla="*/ 562789 w 578738"/>
              <a:gd name="connsiteY57" fmla="*/ 226802 h 561315"/>
              <a:gd name="connsiteX58" fmla="*/ 578738 w 578738"/>
              <a:gd name="connsiteY58" fmla="*/ 265487 h 561315"/>
              <a:gd name="connsiteX59" fmla="*/ 561270 w 578738"/>
              <a:gd name="connsiteY59" fmla="*/ 305689 h 561315"/>
              <a:gd name="connsiteX60" fmla="*/ 578738 w 578738"/>
              <a:gd name="connsiteY60" fmla="*/ 345891 h 561315"/>
              <a:gd name="connsiteX61" fmla="*/ 561270 w 578738"/>
              <a:gd name="connsiteY61" fmla="*/ 386094 h 561315"/>
              <a:gd name="connsiteX62" fmla="*/ 578738 w 578738"/>
              <a:gd name="connsiteY62" fmla="*/ 425537 h 561315"/>
              <a:gd name="connsiteX63" fmla="*/ 560511 w 578738"/>
              <a:gd name="connsiteY63" fmla="*/ 466498 h 561315"/>
              <a:gd name="connsiteX64" fmla="*/ 576460 w 578738"/>
              <a:gd name="connsiteY64" fmla="*/ 505942 h 561315"/>
              <a:gd name="connsiteX65" fmla="*/ 527095 w 578738"/>
              <a:gd name="connsiteY65" fmla="*/ 560556 h 561315"/>
              <a:gd name="connsiteX66" fmla="*/ 523298 w 578738"/>
              <a:gd name="connsiteY66" fmla="*/ 561315 h 561315"/>
              <a:gd name="connsiteX67" fmla="*/ 224830 w 578738"/>
              <a:gd name="connsiteY67" fmla="*/ 561315 h 561315"/>
              <a:gd name="connsiteX68" fmla="*/ 181541 w 578738"/>
              <a:gd name="connsiteY68" fmla="*/ 518079 h 561315"/>
              <a:gd name="connsiteX69" fmla="*/ 181541 w 578738"/>
              <a:gd name="connsiteY69" fmla="*/ 253350 h 561315"/>
              <a:gd name="connsiteX70" fmla="*/ 222552 w 578738"/>
              <a:gd name="connsiteY70" fmla="*/ 210872 h 561315"/>
              <a:gd name="connsiteX71" fmla="*/ 224830 w 578738"/>
              <a:gd name="connsiteY71" fmla="*/ 210114 h 561315"/>
              <a:gd name="connsiteX72" fmla="*/ 229387 w 578738"/>
              <a:gd name="connsiteY72" fmla="*/ 210114 h 561315"/>
              <a:gd name="connsiteX73" fmla="*/ 237741 w 578738"/>
              <a:gd name="connsiteY73" fmla="*/ 205563 h 561315"/>
              <a:gd name="connsiteX74" fmla="*/ 240779 w 578738"/>
              <a:gd name="connsiteY74" fmla="*/ 198736 h 561315"/>
              <a:gd name="connsiteX75" fmla="*/ 266600 w 578738"/>
              <a:gd name="connsiteY75" fmla="*/ 66751 h 561315"/>
              <a:gd name="connsiteX76" fmla="*/ 266600 w 578738"/>
              <a:gd name="connsiteY76" fmla="*/ 60683 h 561315"/>
              <a:gd name="connsiteX77" fmla="*/ 265841 w 578738"/>
              <a:gd name="connsiteY77" fmla="*/ 55373 h 561315"/>
              <a:gd name="connsiteX78" fmla="*/ 321281 w 578738"/>
              <a:gd name="connsiteY78" fmla="*/ 0 h 56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78738" h="561315">
                <a:moveTo>
                  <a:pt x="35700" y="243554"/>
                </a:moveTo>
                <a:cubicBezTo>
                  <a:pt x="34181" y="243554"/>
                  <a:pt x="30383" y="248104"/>
                  <a:pt x="30383" y="254930"/>
                </a:cubicBezTo>
                <a:lnTo>
                  <a:pt x="30383" y="519604"/>
                </a:lnTo>
                <a:cubicBezTo>
                  <a:pt x="30383" y="526430"/>
                  <a:pt x="34181" y="530980"/>
                  <a:pt x="35700" y="530980"/>
                </a:cubicBezTo>
                <a:lnTo>
                  <a:pt x="132926" y="530980"/>
                </a:lnTo>
                <a:cubicBezTo>
                  <a:pt x="134445" y="530980"/>
                  <a:pt x="138243" y="526430"/>
                  <a:pt x="138243" y="519604"/>
                </a:cubicBezTo>
                <a:lnTo>
                  <a:pt x="138243" y="254930"/>
                </a:lnTo>
                <a:cubicBezTo>
                  <a:pt x="138243" y="248104"/>
                  <a:pt x="134445" y="243554"/>
                  <a:pt x="132926" y="243554"/>
                </a:cubicBezTo>
                <a:close/>
                <a:moveTo>
                  <a:pt x="35700" y="213219"/>
                </a:moveTo>
                <a:lnTo>
                  <a:pt x="132926" y="213219"/>
                </a:lnTo>
                <a:cubicBezTo>
                  <a:pt x="152675" y="213219"/>
                  <a:pt x="168626" y="231420"/>
                  <a:pt x="168626" y="254930"/>
                </a:cubicBezTo>
                <a:lnTo>
                  <a:pt x="168626" y="519604"/>
                </a:lnTo>
                <a:cubicBezTo>
                  <a:pt x="168626" y="542356"/>
                  <a:pt x="152675" y="561315"/>
                  <a:pt x="132926" y="561315"/>
                </a:cubicBezTo>
                <a:lnTo>
                  <a:pt x="35700" y="561315"/>
                </a:lnTo>
                <a:cubicBezTo>
                  <a:pt x="15951" y="561315"/>
                  <a:pt x="0" y="542356"/>
                  <a:pt x="0" y="519604"/>
                </a:cubicBezTo>
                <a:lnTo>
                  <a:pt x="0" y="254930"/>
                </a:lnTo>
                <a:cubicBezTo>
                  <a:pt x="0" y="231420"/>
                  <a:pt x="15951" y="213219"/>
                  <a:pt x="35700" y="213219"/>
                </a:cubicBezTo>
                <a:close/>
                <a:moveTo>
                  <a:pt x="321281" y="30341"/>
                </a:moveTo>
                <a:cubicBezTo>
                  <a:pt x="307611" y="30341"/>
                  <a:pt x="296219" y="41719"/>
                  <a:pt x="296219" y="55373"/>
                </a:cubicBezTo>
                <a:cubicBezTo>
                  <a:pt x="296219" y="56890"/>
                  <a:pt x="296979" y="59166"/>
                  <a:pt x="296979" y="60683"/>
                </a:cubicBezTo>
                <a:cubicBezTo>
                  <a:pt x="297738" y="62200"/>
                  <a:pt x="297738" y="64475"/>
                  <a:pt x="296979" y="65992"/>
                </a:cubicBezTo>
                <a:cubicBezTo>
                  <a:pt x="306852" y="119090"/>
                  <a:pt x="287106" y="174463"/>
                  <a:pt x="268119" y="212389"/>
                </a:cubicBezTo>
                <a:cubicBezTo>
                  <a:pt x="266600" y="215424"/>
                  <a:pt x="265081" y="218458"/>
                  <a:pt x="263563" y="221492"/>
                </a:cubicBezTo>
                <a:cubicBezTo>
                  <a:pt x="263563" y="221492"/>
                  <a:pt x="262803" y="222250"/>
                  <a:pt x="262044" y="223009"/>
                </a:cubicBezTo>
                <a:cubicBezTo>
                  <a:pt x="255209" y="232870"/>
                  <a:pt x="244576" y="238938"/>
                  <a:pt x="232425" y="240455"/>
                </a:cubicBezTo>
                <a:cubicBezTo>
                  <a:pt x="231665" y="240455"/>
                  <a:pt x="230906" y="240455"/>
                  <a:pt x="230146" y="240455"/>
                </a:cubicBezTo>
                <a:lnTo>
                  <a:pt x="225590" y="240455"/>
                </a:lnTo>
                <a:cubicBezTo>
                  <a:pt x="225590" y="241214"/>
                  <a:pt x="224830" y="241214"/>
                  <a:pt x="224071" y="241214"/>
                </a:cubicBezTo>
                <a:cubicBezTo>
                  <a:pt x="217236" y="241214"/>
                  <a:pt x="211919" y="246524"/>
                  <a:pt x="211919" y="253350"/>
                </a:cubicBezTo>
                <a:lnTo>
                  <a:pt x="211919" y="518079"/>
                </a:lnTo>
                <a:cubicBezTo>
                  <a:pt x="211919" y="524905"/>
                  <a:pt x="217995" y="530974"/>
                  <a:pt x="224830" y="530974"/>
                </a:cubicBezTo>
                <a:lnTo>
                  <a:pt x="521019" y="530974"/>
                </a:lnTo>
                <a:cubicBezTo>
                  <a:pt x="521779" y="530974"/>
                  <a:pt x="521779" y="530215"/>
                  <a:pt x="522538" y="530215"/>
                </a:cubicBezTo>
                <a:cubicBezTo>
                  <a:pt x="536208" y="530215"/>
                  <a:pt x="546081" y="518837"/>
                  <a:pt x="546081" y="505942"/>
                </a:cubicBezTo>
                <a:cubicBezTo>
                  <a:pt x="546081" y="493047"/>
                  <a:pt x="536208" y="481669"/>
                  <a:pt x="522538" y="480910"/>
                </a:cubicBezTo>
                <a:cubicBezTo>
                  <a:pt x="514943" y="480910"/>
                  <a:pt x="508108" y="474084"/>
                  <a:pt x="508108" y="465740"/>
                </a:cubicBezTo>
                <a:cubicBezTo>
                  <a:pt x="508108" y="457396"/>
                  <a:pt x="514943" y="450569"/>
                  <a:pt x="523298" y="450569"/>
                </a:cubicBezTo>
                <a:cubicBezTo>
                  <a:pt x="536968" y="450569"/>
                  <a:pt x="548360" y="439191"/>
                  <a:pt x="548360" y="425537"/>
                </a:cubicBezTo>
                <a:cubicBezTo>
                  <a:pt x="548360" y="411884"/>
                  <a:pt x="536968" y="401264"/>
                  <a:pt x="523298" y="401264"/>
                </a:cubicBezTo>
                <a:cubicBezTo>
                  <a:pt x="514943" y="401264"/>
                  <a:pt x="508108" y="394438"/>
                  <a:pt x="508108" y="386094"/>
                </a:cubicBezTo>
                <a:cubicBezTo>
                  <a:pt x="508108" y="377750"/>
                  <a:pt x="514943" y="370923"/>
                  <a:pt x="523298" y="370923"/>
                </a:cubicBezTo>
                <a:cubicBezTo>
                  <a:pt x="536968" y="370923"/>
                  <a:pt x="548360" y="359545"/>
                  <a:pt x="548360" y="345891"/>
                </a:cubicBezTo>
                <a:cubicBezTo>
                  <a:pt x="548360" y="332238"/>
                  <a:pt x="536968" y="320860"/>
                  <a:pt x="523298" y="320860"/>
                </a:cubicBezTo>
                <a:cubicBezTo>
                  <a:pt x="514943" y="320860"/>
                  <a:pt x="508108" y="314033"/>
                  <a:pt x="508108" y="305689"/>
                </a:cubicBezTo>
                <a:cubicBezTo>
                  <a:pt x="508108" y="297345"/>
                  <a:pt x="514943" y="290518"/>
                  <a:pt x="523298" y="290518"/>
                </a:cubicBezTo>
                <a:cubicBezTo>
                  <a:pt x="536968" y="290518"/>
                  <a:pt x="548360" y="279140"/>
                  <a:pt x="548360" y="265487"/>
                </a:cubicBezTo>
                <a:cubicBezTo>
                  <a:pt x="548360" y="251833"/>
                  <a:pt x="536968" y="240455"/>
                  <a:pt x="523298" y="240455"/>
                </a:cubicBezTo>
                <a:lnTo>
                  <a:pt x="373684" y="240455"/>
                </a:lnTo>
                <a:cubicBezTo>
                  <a:pt x="369127" y="240455"/>
                  <a:pt x="363811" y="238180"/>
                  <a:pt x="361533" y="234387"/>
                </a:cubicBezTo>
                <a:cubicBezTo>
                  <a:pt x="358495" y="229836"/>
                  <a:pt x="357735" y="224526"/>
                  <a:pt x="360014" y="219975"/>
                </a:cubicBezTo>
                <a:cubicBezTo>
                  <a:pt x="401784" y="120607"/>
                  <a:pt x="349381" y="50822"/>
                  <a:pt x="343306" y="42478"/>
                </a:cubicBezTo>
                <a:cubicBezTo>
                  <a:pt x="342546" y="42478"/>
                  <a:pt x="341787" y="41719"/>
                  <a:pt x="341787" y="40961"/>
                </a:cubicBezTo>
                <a:cubicBezTo>
                  <a:pt x="336471" y="34134"/>
                  <a:pt x="329635" y="30341"/>
                  <a:pt x="321281" y="30341"/>
                </a:cubicBezTo>
                <a:close/>
                <a:moveTo>
                  <a:pt x="321281" y="0"/>
                </a:moveTo>
                <a:cubicBezTo>
                  <a:pt x="338749" y="0"/>
                  <a:pt x="354698" y="8344"/>
                  <a:pt x="365330" y="21997"/>
                </a:cubicBezTo>
                <a:cubicBezTo>
                  <a:pt x="368368" y="25032"/>
                  <a:pt x="431403" y="99368"/>
                  <a:pt x="395708" y="210114"/>
                </a:cubicBezTo>
                <a:lnTo>
                  <a:pt x="523298" y="210114"/>
                </a:lnTo>
                <a:cubicBezTo>
                  <a:pt x="538487" y="210114"/>
                  <a:pt x="552157" y="216182"/>
                  <a:pt x="562789" y="226802"/>
                </a:cubicBezTo>
                <a:cubicBezTo>
                  <a:pt x="572662" y="237421"/>
                  <a:pt x="578738" y="251075"/>
                  <a:pt x="578738" y="265487"/>
                </a:cubicBezTo>
                <a:cubicBezTo>
                  <a:pt x="578738" y="281416"/>
                  <a:pt x="571903" y="295828"/>
                  <a:pt x="561270" y="305689"/>
                </a:cubicBezTo>
                <a:cubicBezTo>
                  <a:pt x="571903" y="315550"/>
                  <a:pt x="578738" y="329962"/>
                  <a:pt x="578738" y="345891"/>
                </a:cubicBezTo>
                <a:cubicBezTo>
                  <a:pt x="578738" y="361821"/>
                  <a:pt x="571903" y="375474"/>
                  <a:pt x="561270" y="386094"/>
                </a:cubicBezTo>
                <a:cubicBezTo>
                  <a:pt x="571903" y="395955"/>
                  <a:pt x="578738" y="410367"/>
                  <a:pt x="578738" y="425537"/>
                </a:cubicBezTo>
                <a:cubicBezTo>
                  <a:pt x="578738" y="442225"/>
                  <a:pt x="571903" y="456637"/>
                  <a:pt x="560511" y="466498"/>
                </a:cubicBezTo>
                <a:cubicBezTo>
                  <a:pt x="570384" y="477118"/>
                  <a:pt x="576460" y="490771"/>
                  <a:pt x="576460" y="505942"/>
                </a:cubicBezTo>
                <a:cubicBezTo>
                  <a:pt x="576460" y="534008"/>
                  <a:pt x="555195" y="557522"/>
                  <a:pt x="527095" y="560556"/>
                </a:cubicBezTo>
                <a:cubicBezTo>
                  <a:pt x="525576" y="560556"/>
                  <a:pt x="524816" y="561315"/>
                  <a:pt x="523298" y="561315"/>
                </a:cubicBezTo>
                <a:lnTo>
                  <a:pt x="224830" y="561315"/>
                </a:lnTo>
                <a:cubicBezTo>
                  <a:pt x="201287" y="561315"/>
                  <a:pt x="181541" y="541593"/>
                  <a:pt x="181541" y="518079"/>
                </a:cubicBezTo>
                <a:lnTo>
                  <a:pt x="181541" y="253350"/>
                </a:lnTo>
                <a:cubicBezTo>
                  <a:pt x="181541" y="230594"/>
                  <a:pt x="199768" y="211631"/>
                  <a:pt x="222552" y="210872"/>
                </a:cubicBezTo>
                <a:cubicBezTo>
                  <a:pt x="223311" y="210872"/>
                  <a:pt x="224071" y="210114"/>
                  <a:pt x="224830" y="210114"/>
                </a:cubicBezTo>
                <a:lnTo>
                  <a:pt x="229387" y="210114"/>
                </a:lnTo>
                <a:cubicBezTo>
                  <a:pt x="232425" y="210114"/>
                  <a:pt x="235463" y="208597"/>
                  <a:pt x="237741" y="205563"/>
                </a:cubicBezTo>
                <a:cubicBezTo>
                  <a:pt x="238500" y="203287"/>
                  <a:pt x="240019" y="201011"/>
                  <a:pt x="240779" y="198736"/>
                </a:cubicBezTo>
                <a:cubicBezTo>
                  <a:pt x="255209" y="170670"/>
                  <a:pt x="277233" y="115297"/>
                  <a:pt x="266600" y="66751"/>
                </a:cubicBezTo>
                <a:cubicBezTo>
                  <a:pt x="265841" y="65234"/>
                  <a:pt x="265841" y="62958"/>
                  <a:pt x="266600" y="60683"/>
                </a:cubicBezTo>
                <a:cubicBezTo>
                  <a:pt x="265841" y="59166"/>
                  <a:pt x="265841" y="56890"/>
                  <a:pt x="265841" y="55373"/>
                </a:cubicBezTo>
                <a:cubicBezTo>
                  <a:pt x="265841" y="25032"/>
                  <a:pt x="290903" y="0"/>
                  <a:pt x="3212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8374507" y="2174240"/>
            <a:ext cx="2559103" cy="1066423"/>
            <a:chOff x="1646275" y="4907340"/>
            <a:chExt cx="2559103" cy="1066423"/>
          </a:xfrm>
        </p:grpSpPr>
        <p:sp>
          <p:nvSpPr>
            <p:cNvPr id="29" name="文本框 2"/>
            <p:cNvSpPr txBox="1"/>
            <p:nvPr/>
          </p:nvSpPr>
          <p:spPr bwMode="auto">
            <a:xfrm>
              <a:off x="1646276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30" name="文本框 3"/>
            <p:cNvSpPr txBox="1"/>
            <p:nvPr/>
          </p:nvSpPr>
          <p:spPr bwMode="auto">
            <a:xfrm>
              <a:off x="1646275" y="5235099"/>
              <a:ext cx="2559103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374508" y="4388728"/>
            <a:ext cx="2463934" cy="1281866"/>
            <a:chOff x="1646276" y="4907340"/>
            <a:chExt cx="2463934" cy="1281866"/>
          </a:xfrm>
        </p:grpSpPr>
        <p:sp>
          <p:nvSpPr>
            <p:cNvPr id="32" name="文本框 2"/>
            <p:cNvSpPr txBox="1"/>
            <p:nvPr/>
          </p:nvSpPr>
          <p:spPr bwMode="auto">
            <a:xfrm>
              <a:off x="1646276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33" name="文本框 3"/>
            <p:cNvSpPr txBox="1"/>
            <p:nvPr/>
          </p:nvSpPr>
          <p:spPr bwMode="auto">
            <a:xfrm>
              <a:off x="1646276" y="5235099"/>
              <a:ext cx="2463934" cy="95410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123406" y="2174240"/>
            <a:ext cx="2712128" cy="1066423"/>
            <a:chOff x="1159854" y="4907340"/>
            <a:chExt cx="2712128" cy="1066423"/>
          </a:xfrm>
        </p:grpSpPr>
        <p:sp>
          <p:nvSpPr>
            <p:cNvPr id="35" name="文本框 2"/>
            <p:cNvSpPr txBox="1"/>
            <p:nvPr/>
          </p:nvSpPr>
          <p:spPr bwMode="auto">
            <a:xfrm>
              <a:off x="249289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36" name="文本框 3"/>
            <p:cNvSpPr txBox="1"/>
            <p:nvPr/>
          </p:nvSpPr>
          <p:spPr bwMode="auto">
            <a:xfrm>
              <a:off x="1159854" y="5235099"/>
              <a:ext cx="2712128" cy="7386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371600" y="4388728"/>
            <a:ext cx="2463934" cy="1281866"/>
            <a:chOff x="1408048" y="4907340"/>
            <a:chExt cx="2463934" cy="1281866"/>
          </a:xfrm>
        </p:grpSpPr>
        <p:sp>
          <p:nvSpPr>
            <p:cNvPr id="38" name="文本框 2"/>
            <p:cNvSpPr txBox="1"/>
            <p:nvPr/>
          </p:nvSpPr>
          <p:spPr bwMode="auto">
            <a:xfrm>
              <a:off x="2492890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添加标题</a:t>
              </a:r>
            </a:p>
          </p:txBody>
        </p:sp>
        <p:sp>
          <p:nvSpPr>
            <p:cNvPr id="39" name="文本框 3"/>
            <p:cNvSpPr txBox="1"/>
            <p:nvPr/>
          </p:nvSpPr>
          <p:spPr bwMode="auto">
            <a:xfrm>
              <a:off x="1408048" y="5235099"/>
              <a:ext cx="2463934" cy="95410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copyrights   to  dolor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48" name="文本框 47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</a:p>
          </p:txBody>
        </p:sp>
        <p:sp>
          <p:nvSpPr>
            <p:cNvPr id="49" name="文本框 48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/>
        </p:nvSpPr>
        <p:spPr>
          <a:xfrm rot="2700000">
            <a:off x="1950273" y="1935565"/>
            <a:ext cx="3729707" cy="3729708"/>
          </a:xfrm>
          <a:custGeom>
            <a:avLst/>
            <a:gdLst>
              <a:gd name="connsiteX0" fmla="*/ 2618333 w 3729707"/>
              <a:gd name="connsiteY0" fmla="*/ 1426440 h 3729708"/>
              <a:gd name="connsiteX1" fmla="*/ 2756034 w 3729707"/>
              <a:gd name="connsiteY1" fmla="*/ 1369402 h 3729708"/>
              <a:gd name="connsiteX2" fmla="*/ 3534968 w 3729707"/>
              <a:gd name="connsiteY2" fmla="*/ 1369402 h 3729708"/>
              <a:gd name="connsiteX3" fmla="*/ 3729707 w 3729707"/>
              <a:gd name="connsiteY3" fmla="*/ 1564141 h 3729708"/>
              <a:gd name="connsiteX4" fmla="*/ 3729707 w 3729707"/>
              <a:gd name="connsiteY4" fmla="*/ 2343075 h 3729708"/>
              <a:gd name="connsiteX5" fmla="*/ 3534968 w 3729707"/>
              <a:gd name="connsiteY5" fmla="*/ 2537814 h 3729708"/>
              <a:gd name="connsiteX6" fmla="*/ 2756034 w 3729707"/>
              <a:gd name="connsiteY6" fmla="*/ 2537814 h 3729708"/>
              <a:gd name="connsiteX7" fmla="*/ 2561295 w 3729707"/>
              <a:gd name="connsiteY7" fmla="*/ 2343075 h 3729708"/>
              <a:gd name="connsiteX8" fmla="*/ 2561295 w 3729707"/>
              <a:gd name="connsiteY8" fmla="*/ 1564141 h 3729708"/>
              <a:gd name="connsiteX9" fmla="*/ 2618333 w 3729707"/>
              <a:gd name="connsiteY9" fmla="*/ 1426440 h 3729708"/>
              <a:gd name="connsiteX10" fmla="*/ 1426439 w 3729707"/>
              <a:gd name="connsiteY10" fmla="*/ 2618333 h 3729708"/>
              <a:gd name="connsiteX11" fmla="*/ 1564140 w 3729707"/>
              <a:gd name="connsiteY11" fmla="*/ 2561296 h 3729708"/>
              <a:gd name="connsiteX12" fmla="*/ 2343074 w 3729707"/>
              <a:gd name="connsiteY12" fmla="*/ 2561295 h 3729708"/>
              <a:gd name="connsiteX13" fmla="*/ 2537814 w 3729707"/>
              <a:gd name="connsiteY13" fmla="*/ 2756035 h 3729708"/>
              <a:gd name="connsiteX14" fmla="*/ 2537814 w 3729707"/>
              <a:gd name="connsiteY14" fmla="*/ 3534969 h 3729708"/>
              <a:gd name="connsiteX15" fmla="*/ 2343075 w 3729707"/>
              <a:gd name="connsiteY15" fmla="*/ 3729708 h 3729708"/>
              <a:gd name="connsiteX16" fmla="*/ 1564141 w 3729707"/>
              <a:gd name="connsiteY16" fmla="*/ 3729708 h 3729708"/>
              <a:gd name="connsiteX17" fmla="*/ 1369401 w 3729707"/>
              <a:gd name="connsiteY17" fmla="*/ 3534968 h 3729708"/>
              <a:gd name="connsiteX18" fmla="*/ 1369402 w 3729707"/>
              <a:gd name="connsiteY18" fmla="*/ 2756035 h 3729708"/>
              <a:gd name="connsiteX19" fmla="*/ 1426439 w 3729707"/>
              <a:gd name="connsiteY19" fmla="*/ 2618333 h 3729708"/>
              <a:gd name="connsiteX20" fmla="*/ 2541318 w 3729707"/>
              <a:gd name="connsiteY20" fmla="*/ 134052 h 3729708"/>
              <a:gd name="connsiteX21" fmla="*/ 2679020 w 3729707"/>
              <a:gd name="connsiteY21" fmla="*/ 77014 h 3729708"/>
              <a:gd name="connsiteX22" fmla="*/ 3457954 w 3729707"/>
              <a:gd name="connsiteY22" fmla="*/ 77014 h 3729708"/>
              <a:gd name="connsiteX23" fmla="*/ 3652693 w 3729707"/>
              <a:gd name="connsiteY23" fmla="*/ 271753 h 3729708"/>
              <a:gd name="connsiteX24" fmla="*/ 3652693 w 3729707"/>
              <a:gd name="connsiteY24" fmla="*/ 1050687 h 3729708"/>
              <a:gd name="connsiteX25" fmla="*/ 3457953 w 3729707"/>
              <a:gd name="connsiteY25" fmla="*/ 1245426 h 3729708"/>
              <a:gd name="connsiteX26" fmla="*/ 2679019 w 3729707"/>
              <a:gd name="connsiteY26" fmla="*/ 1245426 h 3729708"/>
              <a:gd name="connsiteX27" fmla="*/ 2484280 w 3729707"/>
              <a:gd name="connsiteY27" fmla="*/ 1050687 h 3729708"/>
              <a:gd name="connsiteX28" fmla="*/ 2484280 w 3729707"/>
              <a:gd name="connsiteY28" fmla="*/ 271753 h 3729708"/>
              <a:gd name="connsiteX29" fmla="*/ 2541318 w 3729707"/>
              <a:gd name="connsiteY29" fmla="*/ 134052 h 3729708"/>
              <a:gd name="connsiteX30" fmla="*/ 1349425 w 3729707"/>
              <a:gd name="connsiteY30" fmla="*/ 1325945 h 3729708"/>
              <a:gd name="connsiteX31" fmla="*/ 1487126 w 3729707"/>
              <a:gd name="connsiteY31" fmla="*/ 1268907 h 3729708"/>
              <a:gd name="connsiteX32" fmla="*/ 2266060 w 3729707"/>
              <a:gd name="connsiteY32" fmla="*/ 1268907 h 3729708"/>
              <a:gd name="connsiteX33" fmla="*/ 2460799 w 3729707"/>
              <a:gd name="connsiteY33" fmla="*/ 1463646 h 3729708"/>
              <a:gd name="connsiteX34" fmla="*/ 2460799 w 3729707"/>
              <a:gd name="connsiteY34" fmla="*/ 2242580 h 3729708"/>
              <a:gd name="connsiteX35" fmla="*/ 2266060 w 3729707"/>
              <a:gd name="connsiteY35" fmla="*/ 2437319 h 3729708"/>
              <a:gd name="connsiteX36" fmla="*/ 1487126 w 3729707"/>
              <a:gd name="connsiteY36" fmla="*/ 2437319 h 3729708"/>
              <a:gd name="connsiteX37" fmla="*/ 1292387 w 3729707"/>
              <a:gd name="connsiteY37" fmla="*/ 2242580 h 3729708"/>
              <a:gd name="connsiteX38" fmla="*/ 1292387 w 3729707"/>
              <a:gd name="connsiteY38" fmla="*/ 1463646 h 3729708"/>
              <a:gd name="connsiteX39" fmla="*/ 1349425 w 3729707"/>
              <a:gd name="connsiteY39" fmla="*/ 1325945 h 3729708"/>
              <a:gd name="connsiteX40" fmla="*/ 157531 w 3729707"/>
              <a:gd name="connsiteY40" fmla="*/ 2517839 h 3729708"/>
              <a:gd name="connsiteX41" fmla="*/ 295232 w 3729707"/>
              <a:gd name="connsiteY41" fmla="*/ 2460801 h 3729708"/>
              <a:gd name="connsiteX42" fmla="*/ 1074166 w 3729707"/>
              <a:gd name="connsiteY42" fmla="*/ 2460801 h 3729708"/>
              <a:gd name="connsiteX43" fmla="*/ 1268905 w 3729707"/>
              <a:gd name="connsiteY43" fmla="*/ 2655540 h 3729708"/>
              <a:gd name="connsiteX44" fmla="*/ 1268906 w 3729707"/>
              <a:gd name="connsiteY44" fmla="*/ 3434474 h 3729708"/>
              <a:gd name="connsiteX45" fmla="*/ 1074167 w 3729707"/>
              <a:gd name="connsiteY45" fmla="*/ 3629213 h 3729708"/>
              <a:gd name="connsiteX46" fmla="*/ 295233 w 3729707"/>
              <a:gd name="connsiteY46" fmla="*/ 3629212 h 3729708"/>
              <a:gd name="connsiteX47" fmla="*/ 100494 w 3729707"/>
              <a:gd name="connsiteY47" fmla="*/ 3434473 h 3729708"/>
              <a:gd name="connsiteX48" fmla="*/ 100494 w 3729707"/>
              <a:gd name="connsiteY48" fmla="*/ 2655539 h 3729708"/>
              <a:gd name="connsiteX49" fmla="*/ 157531 w 3729707"/>
              <a:gd name="connsiteY49" fmla="*/ 2517839 h 3729708"/>
              <a:gd name="connsiteX50" fmla="*/ 1248932 w 3729707"/>
              <a:gd name="connsiteY50" fmla="*/ 57039 h 3729708"/>
              <a:gd name="connsiteX51" fmla="*/ 1386633 w 3729707"/>
              <a:gd name="connsiteY51" fmla="*/ 0 h 3729708"/>
              <a:gd name="connsiteX52" fmla="*/ 2165567 w 3729707"/>
              <a:gd name="connsiteY52" fmla="*/ 0 h 3729708"/>
              <a:gd name="connsiteX53" fmla="*/ 2360306 w 3729707"/>
              <a:gd name="connsiteY53" fmla="*/ 194739 h 3729708"/>
              <a:gd name="connsiteX54" fmla="*/ 2360306 w 3729707"/>
              <a:gd name="connsiteY54" fmla="*/ 973673 h 3729708"/>
              <a:gd name="connsiteX55" fmla="*/ 2165566 w 3729707"/>
              <a:gd name="connsiteY55" fmla="*/ 1168413 h 3729708"/>
              <a:gd name="connsiteX56" fmla="*/ 1386633 w 3729707"/>
              <a:gd name="connsiteY56" fmla="*/ 1168413 h 3729708"/>
              <a:gd name="connsiteX57" fmla="*/ 1191894 w 3729707"/>
              <a:gd name="connsiteY57" fmla="*/ 973674 h 3729708"/>
              <a:gd name="connsiteX58" fmla="*/ 1191893 w 3729707"/>
              <a:gd name="connsiteY58" fmla="*/ 194740 h 3729708"/>
              <a:gd name="connsiteX59" fmla="*/ 1248932 w 3729707"/>
              <a:gd name="connsiteY59" fmla="*/ 57039 h 3729708"/>
              <a:gd name="connsiteX60" fmla="*/ 57038 w 3729707"/>
              <a:gd name="connsiteY60" fmla="*/ 1248932 h 3729708"/>
              <a:gd name="connsiteX61" fmla="*/ 194739 w 3729707"/>
              <a:gd name="connsiteY61" fmla="*/ 1191894 h 3729708"/>
              <a:gd name="connsiteX62" fmla="*/ 973673 w 3729707"/>
              <a:gd name="connsiteY62" fmla="*/ 1191894 h 3729708"/>
              <a:gd name="connsiteX63" fmla="*/ 1168412 w 3729707"/>
              <a:gd name="connsiteY63" fmla="*/ 1386633 h 3729708"/>
              <a:gd name="connsiteX64" fmla="*/ 1168412 w 3729707"/>
              <a:gd name="connsiteY64" fmla="*/ 2165567 h 3729708"/>
              <a:gd name="connsiteX65" fmla="*/ 973673 w 3729707"/>
              <a:gd name="connsiteY65" fmla="*/ 2360306 h 3729708"/>
              <a:gd name="connsiteX66" fmla="*/ 194739 w 3729707"/>
              <a:gd name="connsiteY66" fmla="*/ 2360306 h 3729708"/>
              <a:gd name="connsiteX67" fmla="*/ 0 w 3729707"/>
              <a:gd name="connsiteY67" fmla="*/ 2165567 h 3729708"/>
              <a:gd name="connsiteX68" fmla="*/ 0 w 3729707"/>
              <a:gd name="connsiteY68" fmla="*/ 1386633 h 3729708"/>
              <a:gd name="connsiteX69" fmla="*/ 57038 w 3729707"/>
              <a:gd name="connsiteY69" fmla="*/ 1248932 h 372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729707" h="3729708">
                <a:moveTo>
                  <a:pt x="2618333" y="1426440"/>
                </a:moveTo>
                <a:cubicBezTo>
                  <a:pt x="2653574" y="1391199"/>
                  <a:pt x="2702258" y="1369402"/>
                  <a:pt x="2756034" y="1369402"/>
                </a:cubicBezTo>
                <a:lnTo>
                  <a:pt x="3534968" y="1369402"/>
                </a:lnTo>
                <a:cubicBezTo>
                  <a:pt x="3642519" y="1369402"/>
                  <a:pt x="3729707" y="1456590"/>
                  <a:pt x="3729707" y="1564141"/>
                </a:cubicBezTo>
                <a:lnTo>
                  <a:pt x="3729707" y="2343075"/>
                </a:lnTo>
                <a:cubicBezTo>
                  <a:pt x="3729707" y="2450626"/>
                  <a:pt x="3642519" y="2537814"/>
                  <a:pt x="3534968" y="2537814"/>
                </a:cubicBezTo>
                <a:lnTo>
                  <a:pt x="2756034" y="2537814"/>
                </a:lnTo>
                <a:cubicBezTo>
                  <a:pt x="2648483" y="2537814"/>
                  <a:pt x="2561295" y="2450626"/>
                  <a:pt x="2561295" y="2343075"/>
                </a:cubicBezTo>
                <a:lnTo>
                  <a:pt x="2561295" y="1564141"/>
                </a:lnTo>
                <a:cubicBezTo>
                  <a:pt x="2561295" y="1510365"/>
                  <a:pt x="2583092" y="1461681"/>
                  <a:pt x="2618333" y="1426440"/>
                </a:cubicBezTo>
                <a:close/>
                <a:moveTo>
                  <a:pt x="1426439" y="2618333"/>
                </a:moveTo>
                <a:cubicBezTo>
                  <a:pt x="1461680" y="2583092"/>
                  <a:pt x="1510365" y="2561296"/>
                  <a:pt x="1564140" y="2561296"/>
                </a:cubicBezTo>
                <a:lnTo>
                  <a:pt x="2343074" y="2561295"/>
                </a:lnTo>
                <a:cubicBezTo>
                  <a:pt x="2450626" y="2561296"/>
                  <a:pt x="2537813" y="2648483"/>
                  <a:pt x="2537814" y="2756035"/>
                </a:cubicBezTo>
                <a:lnTo>
                  <a:pt x="2537814" y="3534969"/>
                </a:lnTo>
                <a:cubicBezTo>
                  <a:pt x="2537814" y="3642520"/>
                  <a:pt x="2450626" y="3729708"/>
                  <a:pt x="2343075" y="3729708"/>
                </a:cubicBezTo>
                <a:lnTo>
                  <a:pt x="1564141" y="3729708"/>
                </a:lnTo>
                <a:cubicBezTo>
                  <a:pt x="1456589" y="3729707"/>
                  <a:pt x="1369402" y="3642520"/>
                  <a:pt x="1369401" y="3534968"/>
                </a:cubicBezTo>
                <a:lnTo>
                  <a:pt x="1369402" y="2756035"/>
                </a:lnTo>
                <a:cubicBezTo>
                  <a:pt x="1369402" y="2702259"/>
                  <a:pt x="1391199" y="2653574"/>
                  <a:pt x="1426439" y="2618333"/>
                </a:cubicBezTo>
                <a:close/>
                <a:moveTo>
                  <a:pt x="2541318" y="134052"/>
                </a:moveTo>
                <a:cubicBezTo>
                  <a:pt x="2576559" y="98811"/>
                  <a:pt x="2625244" y="77014"/>
                  <a:pt x="2679020" y="77014"/>
                </a:cubicBezTo>
                <a:lnTo>
                  <a:pt x="3457954" y="77014"/>
                </a:lnTo>
                <a:cubicBezTo>
                  <a:pt x="3565505" y="77014"/>
                  <a:pt x="3652693" y="164202"/>
                  <a:pt x="3652693" y="271753"/>
                </a:cubicBezTo>
                <a:lnTo>
                  <a:pt x="3652693" y="1050687"/>
                </a:lnTo>
                <a:cubicBezTo>
                  <a:pt x="3652692" y="1158238"/>
                  <a:pt x="3565505" y="1245426"/>
                  <a:pt x="3457953" y="1245426"/>
                </a:cubicBezTo>
                <a:lnTo>
                  <a:pt x="2679019" y="1245426"/>
                </a:lnTo>
                <a:cubicBezTo>
                  <a:pt x="2571468" y="1245426"/>
                  <a:pt x="2484280" y="1158238"/>
                  <a:pt x="2484280" y="1050687"/>
                </a:cubicBezTo>
                <a:lnTo>
                  <a:pt x="2484280" y="271753"/>
                </a:lnTo>
                <a:cubicBezTo>
                  <a:pt x="2484280" y="217977"/>
                  <a:pt x="2506078" y="169292"/>
                  <a:pt x="2541318" y="134052"/>
                </a:cubicBezTo>
                <a:close/>
                <a:moveTo>
                  <a:pt x="1349425" y="1325945"/>
                </a:moveTo>
                <a:cubicBezTo>
                  <a:pt x="1384666" y="1290704"/>
                  <a:pt x="1433350" y="1268907"/>
                  <a:pt x="1487126" y="1268907"/>
                </a:cubicBezTo>
                <a:lnTo>
                  <a:pt x="2266060" y="1268907"/>
                </a:lnTo>
                <a:cubicBezTo>
                  <a:pt x="2373611" y="1268907"/>
                  <a:pt x="2460799" y="1356095"/>
                  <a:pt x="2460799" y="1463646"/>
                </a:cubicBezTo>
                <a:lnTo>
                  <a:pt x="2460799" y="2242580"/>
                </a:lnTo>
                <a:cubicBezTo>
                  <a:pt x="2460799" y="2350131"/>
                  <a:pt x="2373611" y="2437319"/>
                  <a:pt x="2266060" y="2437319"/>
                </a:cubicBezTo>
                <a:lnTo>
                  <a:pt x="1487126" y="2437319"/>
                </a:lnTo>
                <a:cubicBezTo>
                  <a:pt x="1379575" y="2437319"/>
                  <a:pt x="1292387" y="2350131"/>
                  <a:pt x="1292387" y="2242580"/>
                </a:cubicBezTo>
                <a:lnTo>
                  <a:pt x="1292387" y="1463646"/>
                </a:lnTo>
                <a:cubicBezTo>
                  <a:pt x="1292387" y="1409871"/>
                  <a:pt x="1314184" y="1361186"/>
                  <a:pt x="1349425" y="1325945"/>
                </a:cubicBezTo>
                <a:close/>
                <a:moveTo>
                  <a:pt x="157531" y="2517839"/>
                </a:moveTo>
                <a:cubicBezTo>
                  <a:pt x="192772" y="2482598"/>
                  <a:pt x="241457" y="2460801"/>
                  <a:pt x="295232" y="2460801"/>
                </a:cubicBezTo>
                <a:lnTo>
                  <a:pt x="1074166" y="2460801"/>
                </a:lnTo>
                <a:cubicBezTo>
                  <a:pt x="1181717" y="2460801"/>
                  <a:pt x="1268905" y="2547989"/>
                  <a:pt x="1268905" y="2655540"/>
                </a:cubicBezTo>
                <a:lnTo>
                  <a:pt x="1268906" y="3434474"/>
                </a:lnTo>
                <a:cubicBezTo>
                  <a:pt x="1268906" y="3542025"/>
                  <a:pt x="1181718" y="3629213"/>
                  <a:pt x="1074167" y="3629213"/>
                </a:cubicBezTo>
                <a:lnTo>
                  <a:pt x="295233" y="3629212"/>
                </a:lnTo>
                <a:cubicBezTo>
                  <a:pt x="187682" y="3629213"/>
                  <a:pt x="100494" y="3542025"/>
                  <a:pt x="100494" y="3434473"/>
                </a:cubicBezTo>
                <a:lnTo>
                  <a:pt x="100494" y="2655539"/>
                </a:lnTo>
                <a:cubicBezTo>
                  <a:pt x="100494" y="2601764"/>
                  <a:pt x="122291" y="2553079"/>
                  <a:pt x="157531" y="2517839"/>
                </a:cubicBezTo>
                <a:close/>
                <a:moveTo>
                  <a:pt x="1248932" y="57039"/>
                </a:moveTo>
                <a:cubicBezTo>
                  <a:pt x="1284172" y="21798"/>
                  <a:pt x="1332857" y="1"/>
                  <a:pt x="1386633" y="0"/>
                </a:cubicBezTo>
                <a:lnTo>
                  <a:pt x="2165567" y="0"/>
                </a:lnTo>
                <a:cubicBezTo>
                  <a:pt x="2273118" y="0"/>
                  <a:pt x="2360306" y="87189"/>
                  <a:pt x="2360306" y="194739"/>
                </a:cubicBezTo>
                <a:lnTo>
                  <a:pt x="2360306" y="973673"/>
                </a:lnTo>
                <a:cubicBezTo>
                  <a:pt x="2360305" y="1081225"/>
                  <a:pt x="2273118" y="1168412"/>
                  <a:pt x="2165566" y="1168413"/>
                </a:cubicBezTo>
                <a:lnTo>
                  <a:pt x="1386633" y="1168413"/>
                </a:lnTo>
                <a:cubicBezTo>
                  <a:pt x="1279082" y="1168413"/>
                  <a:pt x="1191894" y="1081225"/>
                  <a:pt x="1191894" y="973674"/>
                </a:cubicBezTo>
                <a:lnTo>
                  <a:pt x="1191893" y="194740"/>
                </a:lnTo>
                <a:cubicBezTo>
                  <a:pt x="1191894" y="140964"/>
                  <a:pt x="1213691" y="92279"/>
                  <a:pt x="1248932" y="57039"/>
                </a:cubicBezTo>
                <a:close/>
                <a:moveTo>
                  <a:pt x="57038" y="1248932"/>
                </a:moveTo>
                <a:cubicBezTo>
                  <a:pt x="92279" y="1213691"/>
                  <a:pt x="140964" y="1191894"/>
                  <a:pt x="194739" y="1191894"/>
                </a:cubicBezTo>
                <a:lnTo>
                  <a:pt x="973673" y="1191894"/>
                </a:lnTo>
                <a:cubicBezTo>
                  <a:pt x="1081224" y="1191894"/>
                  <a:pt x="1168412" y="1279082"/>
                  <a:pt x="1168412" y="1386633"/>
                </a:cubicBezTo>
                <a:lnTo>
                  <a:pt x="1168412" y="2165567"/>
                </a:lnTo>
                <a:cubicBezTo>
                  <a:pt x="1168412" y="2273118"/>
                  <a:pt x="1081224" y="2360306"/>
                  <a:pt x="973673" y="2360306"/>
                </a:cubicBezTo>
                <a:lnTo>
                  <a:pt x="194739" y="2360306"/>
                </a:lnTo>
                <a:cubicBezTo>
                  <a:pt x="87188" y="2360306"/>
                  <a:pt x="0" y="2273118"/>
                  <a:pt x="0" y="2165567"/>
                </a:cubicBezTo>
                <a:lnTo>
                  <a:pt x="0" y="1386633"/>
                </a:lnTo>
                <a:cubicBezTo>
                  <a:pt x="0" y="1332858"/>
                  <a:pt x="21797" y="1284173"/>
                  <a:pt x="57038" y="1248932"/>
                </a:cubicBezTo>
                <a:close/>
              </a:path>
            </a:pathLst>
          </a:cu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031717" y="2529864"/>
            <a:ext cx="3959678" cy="2539250"/>
            <a:chOff x="7031717" y="2529864"/>
            <a:chExt cx="3959678" cy="2539250"/>
          </a:xfrm>
        </p:grpSpPr>
        <p:sp>
          <p:nvSpPr>
            <p:cNvPr id="12" name="文本框 11"/>
            <p:cNvSpPr txBox="1"/>
            <p:nvPr/>
          </p:nvSpPr>
          <p:spPr bwMode="auto">
            <a:xfrm>
              <a:off x="7031717" y="3007011"/>
              <a:ext cx="3959678" cy="206210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This template is exclusively designed by creative and copyrights   to  </a:t>
              </a:r>
              <a:r>
                <a:rPr lang="en-US" altLang="zh-CN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dolorcopyrights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  to  </a:t>
              </a:r>
              <a:r>
                <a:rPr lang="en-US" altLang="zh-CN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dolorLorem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sit </a:t>
              </a:r>
              <a:r>
                <a:rPr lang="en-US" altLang="zh-CN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ltest,Lorem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  and This template is exclusively designed by creative</a:t>
              </a:r>
            </a:p>
          </p:txBody>
        </p:sp>
        <p:sp>
          <p:nvSpPr>
            <p:cNvPr id="13" name="文本框 12"/>
            <p:cNvSpPr txBox="1"/>
            <p:nvPr/>
          </p:nvSpPr>
          <p:spPr bwMode="auto">
            <a:xfrm>
              <a:off x="7031717" y="2529864"/>
              <a:ext cx="1611778" cy="46166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837136" y="2213726"/>
            <a:ext cx="4255859" cy="2938005"/>
            <a:chOff x="6837136" y="2213726"/>
            <a:chExt cx="4255859" cy="2938005"/>
          </a:xfrm>
        </p:grpSpPr>
        <p:sp>
          <p:nvSpPr>
            <p:cNvPr id="10" name="任意多边形: 形状 9"/>
            <p:cNvSpPr/>
            <p:nvPr/>
          </p:nvSpPr>
          <p:spPr>
            <a:xfrm>
              <a:off x="6837136" y="2213726"/>
              <a:ext cx="359227" cy="328838"/>
            </a:xfrm>
            <a:custGeom>
              <a:avLst/>
              <a:gdLst>
                <a:gd name="connsiteX0" fmla="*/ 0 w 359227"/>
                <a:gd name="connsiteY0" fmla="*/ 0 h 328838"/>
                <a:gd name="connsiteX1" fmla="*/ 359227 w 359227"/>
                <a:gd name="connsiteY1" fmla="*/ 0 h 328838"/>
                <a:gd name="connsiteX2" fmla="*/ 359227 w 359227"/>
                <a:gd name="connsiteY2" fmla="*/ 47163 h 328838"/>
                <a:gd name="connsiteX3" fmla="*/ 47163 w 359227"/>
                <a:gd name="connsiteY3" fmla="*/ 47163 h 328838"/>
                <a:gd name="connsiteX4" fmla="*/ 47163 w 359227"/>
                <a:gd name="connsiteY4" fmla="*/ 328838 h 328838"/>
                <a:gd name="connsiteX5" fmla="*/ 0 w 359227"/>
                <a:gd name="connsiteY5" fmla="*/ 328838 h 328838"/>
                <a:gd name="connsiteX6" fmla="*/ 0 w 359227"/>
                <a:gd name="connsiteY6" fmla="*/ 0 h 328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227" h="328838">
                  <a:moveTo>
                    <a:pt x="0" y="0"/>
                  </a:moveTo>
                  <a:lnTo>
                    <a:pt x="359227" y="0"/>
                  </a:lnTo>
                  <a:lnTo>
                    <a:pt x="359227" y="47163"/>
                  </a:lnTo>
                  <a:lnTo>
                    <a:pt x="47163" y="47163"/>
                  </a:lnTo>
                  <a:lnTo>
                    <a:pt x="47163" y="328838"/>
                  </a:lnTo>
                  <a:lnTo>
                    <a:pt x="0" y="3288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10733765" y="4822893"/>
              <a:ext cx="359230" cy="328838"/>
            </a:xfrm>
            <a:custGeom>
              <a:avLst/>
              <a:gdLst>
                <a:gd name="connsiteX0" fmla="*/ 312067 w 359230"/>
                <a:gd name="connsiteY0" fmla="*/ 0 h 328838"/>
                <a:gd name="connsiteX1" fmla="*/ 359230 w 359230"/>
                <a:gd name="connsiteY1" fmla="*/ 0 h 328838"/>
                <a:gd name="connsiteX2" fmla="*/ 359230 w 359230"/>
                <a:gd name="connsiteY2" fmla="*/ 328838 h 328838"/>
                <a:gd name="connsiteX3" fmla="*/ 0 w 359230"/>
                <a:gd name="connsiteY3" fmla="*/ 328838 h 328838"/>
                <a:gd name="connsiteX4" fmla="*/ 0 w 359230"/>
                <a:gd name="connsiteY4" fmla="*/ 281675 h 328838"/>
                <a:gd name="connsiteX5" fmla="*/ 312067 w 359230"/>
                <a:gd name="connsiteY5" fmla="*/ 281675 h 328838"/>
                <a:gd name="connsiteX6" fmla="*/ 312067 w 359230"/>
                <a:gd name="connsiteY6" fmla="*/ 0 h 328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230" h="328838">
                  <a:moveTo>
                    <a:pt x="312067" y="0"/>
                  </a:moveTo>
                  <a:lnTo>
                    <a:pt x="359230" y="0"/>
                  </a:lnTo>
                  <a:lnTo>
                    <a:pt x="359230" y="328838"/>
                  </a:lnTo>
                  <a:lnTo>
                    <a:pt x="0" y="328838"/>
                  </a:lnTo>
                  <a:lnTo>
                    <a:pt x="0" y="281675"/>
                  </a:lnTo>
                  <a:lnTo>
                    <a:pt x="312067" y="281675"/>
                  </a:lnTo>
                  <a:lnTo>
                    <a:pt x="312067" y="0"/>
                  </a:lnTo>
                  <a:close/>
                </a:path>
              </a:pathLst>
            </a:cu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946701" y="396387"/>
            <a:ext cx="4298598" cy="1002539"/>
            <a:chOff x="2857905" y="2046926"/>
            <a:chExt cx="4298598" cy="1002539"/>
          </a:xfrm>
        </p:grpSpPr>
        <p:sp>
          <p:nvSpPr>
            <p:cNvPr id="22" name="文本框 21"/>
            <p:cNvSpPr txBox="1"/>
            <p:nvPr/>
          </p:nvSpPr>
          <p:spPr bwMode="auto">
            <a:xfrm>
              <a:off x="3992791" y="2046926"/>
              <a:ext cx="2028825" cy="58477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标题添加</a:t>
              </a:r>
            </a:p>
          </p:txBody>
        </p:sp>
        <p:sp>
          <p:nvSpPr>
            <p:cNvPr id="23" name="文本框 22"/>
            <p:cNvSpPr txBox="1"/>
            <p:nvPr/>
          </p:nvSpPr>
          <p:spPr bwMode="auto">
            <a:xfrm>
              <a:off x="2857905" y="2529066"/>
              <a:ext cx="4298598" cy="5203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ltest,onsectetaurLorem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Medium" panose="020B0600000000000000" pitchFamily="34" charset="-122"/>
                </a:rPr>
                <a:t> ipsum dolor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8778870" y="3619280"/>
            <a:ext cx="260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dirty="0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PART 01</a:t>
            </a:r>
            <a:endParaRPr lang="zh-CN" altLang="en-US" sz="3600" b="1" dirty="0">
              <a:solidFill>
                <a:srgbClr val="3566A7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332016" y="4354525"/>
            <a:ext cx="4044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点击添加标题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172145" y="5174548"/>
            <a:ext cx="5285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The only people for me are The only people for me The only people for me are The only people for me are the mad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ones,the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ones who are  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1122369" y="6143403"/>
            <a:ext cx="183831" cy="45721"/>
            <a:chOff x="858982" y="-471361"/>
            <a:chExt cx="183831" cy="45721"/>
          </a:xfrm>
        </p:grpSpPr>
        <p:sp>
          <p:nvSpPr>
            <p:cNvPr id="31" name="矩形 30"/>
            <p:cNvSpPr/>
            <p:nvPr/>
          </p:nvSpPr>
          <p:spPr>
            <a:xfrm>
              <a:off x="858982" y="-471359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28038" y="-471360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97094" y="-471361"/>
              <a:ext cx="45719" cy="45719"/>
            </a:xfrm>
            <a:prstGeom prst="rect">
              <a:avLst/>
            </a:prstGeom>
            <a:solidFill>
              <a:srgbClr val="356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566A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34" name="Freeform 30"/>
          <p:cNvSpPr>
            <a:spLocks noEditPoints="1"/>
          </p:cNvSpPr>
          <p:nvPr/>
        </p:nvSpPr>
        <p:spPr bwMode="auto">
          <a:xfrm>
            <a:off x="0" y="0"/>
            <a:ext cx="11570903" cy="5536585"/>
          </a:xfrm>
          <a:custGeom>
            <a:avLst/>
            <a:gdLst>
              <a:gd name="T0" fmla="*/ 543 w 567"/>
              <a:gd name="T1" fmla="*/ 3 h 293"/>
              <a:gd name="T2" fmla="*/ 535 w 567"/>
              <a:gd name="T3" fmla="*/ 4 h 293"/>
              <a:gd name="T4" fmla="*/ 522 w 567"/>
              <a:gd name="T5" fmla="*/ 13 h 293"/>
              <a:gd name="T6" fmla="*/ 517 w 567"/>
              <a:gd name="T7" fmla="*/ 15 h 293"/>
              <a:gd name="T8" fmla="*/ 497 w 567"/>
              <a:gd name="T9" fmla="*/ 22 h 293"/>
              <a:gd name="T10" fmla="*/ 470 w 567"/>
              <a:gd name="T11" fmla="*/ 34 h 293"/>
              <a:gd name="T12" fmla="*/ 469 w 567"/>
              <a:gd name="T13" fmla="*/ 24 h 293"/>
              <a:gd name="T14" fmla="*/ 477 w 567"/>
              <a:gd name="T15" fmla="*/ 18 h 293"/>
              <a:gd name="T16" fmla="*/ 498 w 567"/>
              <a:gd name="T17" fmla="*/ 7 h 293"/>
              <a:gd name="T18" fmla="*/ 491 w 567"/>
              <a:gd name="T19" fmla="*/ 5 h 293"/>
              <a:gd name="T20" fmla="*/ 308 w 567"/>
              <a:gd name="T21" fmla="*/ 10 h 293"/>
              <a:gd name="T22" fmla="*/ 93 w 567"/>
              <a:gd name="T23" fmla="*/ 7 h 293"/>
              <a:gd name="T24" fmla="*/ 33 w 567"/>
              <a:gd name="T25" fmla="*/ 33 h 293"/>
              <a:gd name="T26" fmla="*/ 13 w 567"/>
              <a:gd name="T27" fmla="*/ 112 h 293"/>
              <a:gd name="T28" fmla="*/ 23 w 567"/>
              <a:gd name="T29" fmla="*/ 117 h 293"/>
              <a:gd name="T30" fmla="*/ 0 w 567"/>
              <a:gd name="T31" fmla="*/ 125 h 293"/>
              <a:gd name="T32" fmla="*/ 44 w 567"/>
              <a:gd name="T33" fmla="*/ 279 h 293"/>
              <a:gd name="T34" fmla="*/ 79 w 567"/>
              <a:gd name="T35" fmla="*/ 293 h 293"/>
              <a:gd name="T36" fmla="*/ 105 w 567"/>
              <a:gd name="T37" fmla="*/ 276 h 293"/>
              <a:gd name="T38" fmla="*/ 122 w 567"/>
              <a:gd name="T39" fmla="*/ 241 h 293"/>
              <a:gd name="T40" fmla="*/ 157 w 567"/>
              <a:gd name="T41" fmla="*/ 237 h 293"/>
              <a:gd name="T42" fmla="*/ 195 w 567"/>
              <a:gd name="T43" fmla="*/ 211 h 293"/>
              <a:gd name="T44" fmla="*/ 211 w 567"/>
              <a:gd name="T45" fmla="*/ 176 h 293"/>
              <a:gd name="T46" fmla="*/ 263 w 567"/>
              <a:gd name="T47" fmla="*/ 113 h 293"/>
              <a:gd name="T48" fmla="*/ 300 w 567"/>
              <a:gd name="T49" fmla="*/ 82 h 293"/>
              <a:gd name="T50" fmla="*/ 335 w 567"/>
              <a:gd name="T51" fmla="*/ 64 h 293"/>
              <a:gd name="T52" fmla="*/ 357 w 567"/>
              <a:gd name="T53" fmla="*/ 56 h 293"/>
              <a:gd name="T54" fmla="*/ 360 w 567"/>
              <a:gd name="T55" fmla="*/ 63 h 293"/>
              <a:gd name="T56" fmla="*/ 328 w 567"/>
              <a:gd name="T57" fmla="*/ 79 h 293"/>
              <a:gd name="T58" fmla="*/ 339 w 567"/>
              <a:gd name="T59" fmla="*/ 88 h 293"/>
              <a:gd name="T60" fmla="*/ 380 w 567"/>
              <a:gd name="T61" fmla="*/ 60 h 293"/>
              <a:gd name="T62" fmla="*/ 397 w 567"/>
              <a:gd name="T63" fmla="*/ 43 h 293"/>
              <a:gd name="T64" fmla="*/ 416 w 567"/>
              <a:gd name="T65" fmla="*/ 25 h 293"/>
              <a:gd name="T66" fmla="*/ 415 w 567"/>
              <a:gd name="T67" fmla="*/ 31 h 293"/>
              <a:gd name="T68" fmla="*/ 409 w 567"/>
              <a:gd name="T69" fmla="*/ 37 h 293"/>
              <a:gd name="T70" fmla="*/ 421 w 567"/>
              <a:gd name="T71" fmla="*/ 54 h 293"/>
              <a:gd name="T72" fmla="*/ 416 w 567"/>
              <a:gd name="T73" fmla="*/ 79 h 293"/>
              <a:gd name="T74" fmla="*/ 444 w 567"/>
              <a:gd name="T75" fmla="*/ 83 h 293"/>
              <a:gd name="T76" fmla="*/ 407 w 567"/>
              <a:gd name="T77" fmla="*/ 97 h 293"/>
              <a:gd name="T78" fmla="*/ 451 w 567"/>
              <a:gd name="T79" fmla="*/ 87 h 293"/>
              <a:gd name="T80" fmla="*/ 445 w 567"/>
              <a:gd name="T81" fmla="*/ 83 h 293"/>
              <a:gd name="T82" fmla="*/ 458 w 567"/>
              <a:gd name="T83" fmla="*/ 55 h 293"/>
              <a:gd name="T84" fmla="*/ 475 w 567"/>
              <a:gd name="T85" fmla="*/ 34 h 293"/>
              <a:gd name="T86" fmla="*/ 488 w 567"/>
              <a:gd name="T87" fmla="*/ 31 h 293"/>
              <a:gd name="T88" fmla="*/ 506 w 567"/>
              <a:gd name="T89" fmla="*/ 31 h 293"/>
              <a:gd name="T90" fmla="*/ 527 w 567"/>
              <a:gd name="T91" fmla="*/ 22 h 293"/>
              <a:gd name="T92" fmla="*/ 557 w 567"/>
              <a:gd name="T93" fmla="*/ 8 h 293"/>
              <a:gd name="T94" fmla="*/ 479 w 567"/>
              <a:gd name="T95" fmla="*/ 13 h 293"/>
              <a:gd name="T96" fmla="*/ 465 w 567"/>
              <a:gd name="T97" fmla="*/ 19 h 293"/>
              <a:gd name="T98" fmla="*/ 119 w 567"/>
              <a:gd name="T99" fmla="*/ 9 h 293"/>
              <a:gd name="T100" fmla="*/ 119 w 567"/>
              <a:gd name="T101" fmla="*/ 9 h 293"/>
              <a:gd name="T102" fmla="*/ 275 w 567"/>
              <a:gd name="T103" fmla="*/ 43 h 293"/>
              <a:gd name="T104" fmla="*/ 294 w 567"/>
              <a:gd name="T105" fmla="*/ 38 h 293"/>
              <a:gd name="T106" fmla="*/ 288 w 567"/>
              <a:gd name="T107" fmla="*/ 45 h 293"/>
              <a:gd name="T108" fmla="*/ 289 w 567"/>
              <a:gd name="T109" fmla="*/ 33 h 293"/>
              <a:gd name="T110" fmla="*/ 287 w 567"/>
              <a:gd name="T111" fmla="*/ 20 h 293"/>
              <a:gd name="T112" fmla="*/ 302 w 567"/>
              <a:gd name="T113" fmla="*/ 31 h 293"/>
              <a:gd name="T114" fmla="*/ 367 w 567"/>
              <a:gd name="T115" fmla="*/ 62 h 293"/>
              <a:gd name="T116" fmla="*/ 379 w 567"/>
              <a:gd name="T117" fmla="*/ 53 h 293"/>
              <a:gd name="T118" fmla="*/ 419 w 567"/>
              <a:gd name="T119" fmla="*/ 40 h 293"/>
              <a:gd name="T120" fmla="*/ 430 w 567"/>
              <a:gd name="T121" fmla="*/ 31 h 293"/>
              <a:gd name="T122" fmla="*/ 457 w 567"/>
              <a:gd name="T123" fmla="*/ 20 h 293"/>
              <a:gd name="T124" fmla="*/ 457 w 567"/>
              <a:gd name="T125" fmla="*/ 11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7" h="293">
                <a:moveTo>
                  <a:pt x="567" y="6"/>
                </a:moveTo>
                <a:cubicBezTo>
                  <a:pt x="566" y="0"/>
                  <a:pt x="559" y="4"/>
                  <a:pt x="555" y="3"/>
                </a:cubicBezTo>
                <a:cubicBezTo>
                  <a:pt x="555" y="3"/>
                  <a:pt x="555" y="3"/>
                  <a:pt x="555" y="3"/>
                </a:cubicBezTo>
                <a:cubicBezTo>
                  <a:pt x="553" y="6"/>
                  <a:pt x="553" y="2"/>
                  <a:pt x="551" y="3"/>
                </a:cubicBezTo>
                <a:cubicBezTo>
                  <a:pt x="551" y="3"/>
                  <a:pt x="551" y="3"/>
                  <a:pt x="550" y="4"/>
                </a:cubicBezTo>
                <a:cubicBezTo>
                  <a:pt x="548" y="2"/>
                  <a:pt x="545" y="3"/>
                  <a:pt x="543" y="3"/>
                </a:cubicBezTo>
                <a:cubicBezTo>
                  <a:pt x="543" y="5"/>
                  <a:pt x="543" y="5"/>
                  <a:pt x="543" y="5"/>
                </a:cubicBezTo>
                <a:cubicBezTo>
                  <a:pt x="546" y="4"/>
                  <a:pt x="546" y="4"/>
                  <a:pt x="546" y="4"/>
                </a:cubicBezTo>
                <a:cubicBezTo>
                  <a:pt x="547" y="8"/>
                  <a:pt x="543" y="7"/>
                  <a:pt x="541" y="10"/>
                </a:cubicBezTo>
                <a:cubicBezTo>
                  <a:pt x="539" y="10"/>
                  <a:pt x="536" y="12"/>
                  <a:pt x="534" y="10"/>
                </a:cubicBezTo>
                <a:cubicBezTo>
                  <a:pt x="535" y="8"/>
                  <a:pt x="538" y="7"/>
                  <a:pt x="538" y="5"/>
                </a:cubicBezTo>
                <a:cubicBezTo>
                  <a:pt x="537" y="5"/>
                  <a:pt x="536" y="4"/>
                  <a:pt x="535" y="4"/>
                </a:cubicBezTo>
                <a:cubicBezTo>
                  <a:pt x="535" y="5"/>
                  <a:pt x="535" y="5"/>
                  <a:pt x="535" y="5"/>
                </a:cubicBezTo>
                <a:cubicBezTo>
                  <a:pt x="534" y="7"/>
                  <a:pt x="532" y="6"/>
                  <a:pt x="531" y="7"/>
                </a:cubicBezTo>
                <a:cubicBezTo>
                  <a:pt x="529" y="3"/>
                  <a:pt x="529" y="3"/>
                  <a:pt x="529" y="3"/>
                </a:cubicBezTo>
                <a:cubicBezTo>
                  <a:pt x="527" y="3"/>
                  <a:pt x="528" y="7"/>
                  <a:pt x="526" y="8"/>
                </a:cubicBezTo>
                <a:cubicBezTo>
                  <a:pt x="525" y="8"/>
                  <a:pt x="524" y="11"/>
                  <a:pt x="523" y="9"/>
                </a:cubicBezTo>
                <a:cubicBezTo>
                  <a:pt x="523" y="10"/>
                  <a:pt x="521" y="11"/>
                  <a:pt x="522" y="13"/>
                </a:cubicBezTo>
                <a:cubicBezTo>
                  <a:pt x="523" y="12"/>
                  <a:pt x="523" y="12"/>
                  <a:pt x="523" y="12"/>
                </a:cubicBezTo>
                <a:cubicBezTo>
                  <a:pt x="524" y="13"/>
                  <a:pt x="526" y="12"/>
                  <a:pt x="526" y="14"/>
                </a:cubicBezTo>
                <a:cubicBezTo>
                  <a:pt x="526" y="15"/>
                  <a:pt x="526" y="16"/>
                  <a:pt x="525" y="16"/>
                </a:cubicBezTo>
                <a:cubicBezTo>
                  <a:pt x="522" y="17"/>
                  <a:pt x="520" y="19"/>
                  <a:pt x="517" y="20"/>
                </a:cubicBezTo>
                <a:cubicBezTo>
                  <a:pt x="515" y="20"/>
                  <a:pt x="513" y="22"/>
                  <a:pt x="512" y="21"/>
                </a:cubicBezTo>
                <a:cubicBezTo>
                  <a:pt x="513" y="19"/>
                  <a:pt x="514" y="15"/>
                  <a:pt x="517" y="15"/>
                </a:cubicBezTo>
                <a:cubicBezTo>
                  <a:pt x="519" y="14"/>
                  <a:pt x="519" y="12"/>
                  <a:pt x="519" y="10"/>
                </a:cubicBezTo>
                <a:cubicBezTo>
                  <a:pt x="516" y="9"/>
                  <a:pt x="515" y="11"/>
                  <a:pt x="513" y="13"/>
                </a:cubicBezTo>
                <a:cubicBezTo>
                  <a:pt x="511" y="13"/>
                  <a:pt x="509" y="13"/>
                  <a:pt x="508" y="13"/>
                </a:cubicBezTo>
                <a:cubicBezTo>
                  <a:pt x="507" y="13"/>
                  <a:pt x="508" y="11"/>
                  <a:pt x="507" y="10"/>
                </a:cubicBezTo>
                <a:cubicBezTo>
                  <a:pt x="505" y="12"/>
                  <a:pt x="504" y="18"/>
                  <a:pt x="499" y="17"/>
                </a:cubicBezTo>
                <a:cubicBezTo>
                  <a:pt x="500" y="19"/>
                  <a:pt x="499" y="21"/>
                  <a:pt x="497" y="22"/>
                </a:cubicBezTo>
                <a:cubicBezTo>
                  <a:pt x="494" y="22"/>
                  <a:pt x="492" y="24"/>
                  <a:pt x="489" y="24"/>
                </a:cubicBezTo>
                <a:cubicBezTo>
                  <a:pt x="485" y="27"/>
                  <a:pt x="480" y="28"/>
                  <a:pt x="477" y="32"/>
                </a:cubicBezTo>
                <a:cubicBezTo>
                  <a:pt x="477" y="31"/>
                  <a:pt x="477" y="31"/>
                  <a:pt x="477" y="31"/>
                </a:cubicBezTo>
                <a:cubicBezTo>
                  <a:pt x="477" y="31"/>
                  <a:pt x="477" y="30"/>
                  <a:pt x="477" y="30"/>
                </a:cubicBezTo>
                <a:cubicBezTo>
                  <a:pt x="476" y="30"/>
                  <a:pt x="476" y="29"/>
                  <a:pt x="475" y="29"/>
                </a:cubicBezTo>
                <a:cubicBezTo>
                  <a:pt x="473" y="30"/>
                  <a:pt x="471" y="31"/>
                  <a:pt x="470" y="34"/>
                </a:cubicBezTo>
                <a:cubicBezTo>
                  <a:pt x="469" y="34"/>
                  <a:pt x="467" y="34"/>
                  <a:pt x="466" y="34"/>
                </a:cubicBezTo>
                <a:cubicBezTo>
                  <a:pt x="465" y="30"/>
                  <a:pt x="468" y="29"/>
                  <a:pt x="468" y="26"/>
                </a:cubicBezTo>
                <a:cubicBezTo>
                  <a:pt x="467" y="28"/>
                  <a:pt x="466" y="26"/>
                  <a:pt x="465" y="27"/>
                </a:cubicBezTo>
                <a:cubicBezTo>
                  <a:pt x="465" y="27"/>
                  <a:pt x="465" y="27"/>
                  <a:pt x="465" y="26"/>
                </a:cubicBezTo>
                <a:cubicBezTo>
                  <a:pt x="466" y="26"/>
                  <a:pt x="468" y="23"/>
                  <a:pt x="469" y="25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70" y="24"/>
                  <a:pt x="470" y="23"/>
                  <a:pt x="471" y="23"/>
                </a:cubicBezTo>
                <a:cubicBezTo>
                  <a:pt x="472" y="24"/>
                  <a:pt x="470" y="25"/>
                  <a:pt x="470" y="26"/>
                </a:cubicBezTo>
                <a:cubicBezTo>
                  <a:pt x="471" y="28"/>
                  <a:pt x="473" y="24"/>
                  <a:pt x="474" y="27"/>
                </a:cubicBezTo>
                <a:cubicBezTo>
                  <a:pt x="476" y="26"/>
                  <a:pt x="478" y="23"/>
                  <a:pt x="479" y="21"/>
                </a:cubicBezTo>
                <a:cubicBezTo>
                  <a:pt x="478" y="21"/>
                  <a:pt x="478" y="21"/>
                  <a:pt x="478" y="21"/>
                </a:cubicBezTo>
                <a:cubicBezTo>
                  <a:pt x="477" y="20"/>
                  <a:pt x="477" y="19"/>
                  <a:pt x="477" y="18"/>
                </a:cubicBezTo>
                <a:cubicBezTo>
                  <a:pt x="478" y="18"/>
                  <a:pt x="478" y="18"/>
                  <a:pt x="478" y="18"/>
                </a:cubicBezTo>
                <a:cubicBezTo>
                  <a:pt x="478" y="17"/>
                  <a:pt x="478" y="17"/>
                  <a:pt x="478" y="17"/>
                </a:cubicBezTo>
                <a:cubicBezTo>
                  <a:pt x="481" y="15"/>
                  <a:pt x="483" y="12"/>
                  <a:pt x="487" y="14"/>
                </a:cubicBezTo>
                <a:cubicBezTo>
                  <a:pt x="490" y="12"/>
                  <a:pt x="492" y="18"/>
                  <a:pt x="495" y="15"/>
                </a:cubicBezTo>
                <a:cubicBezTo>
                  <a:pt x="495" y="13"/>
                  <a:pt x="495" y="13"/>
                  <a:pt x="495" y="13"/>
                </a:cubicBezTo>
                <a:cubicBezTo>
                  <a:pt x="495" y="11"/>
                  <a:pt x="497" y="9"/>
                  <a:pt x="498" y="7"/>
                </a:cubicBezTo>
                <a:cubicBezTo>
                  <a:pt x="498" y="7"/>
                  <a:pt x="498" y="7"/>
                  <a:pt x="498" y="7"/>
                </a:cubicBezTo>
                <a:cubicBezTo>
                  <a:pt x="498" y="5"/>
                  <a:pt x="499" y="6"/>
                  <a:pt x="500" y="5"/>
                </a:cubicBezTo>
                <a:cubicBezTo>
                  <a:pt x="500" y="6"/>
                  <a:pt x="500" y="6"/>
                  <a:pt x="501" y="7"/>
                </a:cubicBezTo>
                <a:cubicBezTo>
                  <a:pt x="504" y="7"/>
                  <a:pt x="506" y="4"/>
                  <a:pt x="508" y="3"/>
                </a:cubicBezTo>
                <a:cubicBezTo>
                  <a:pt x="491" y="3"/>
                  <a:pt x="491" y="3"/>
                  <a:pt x="491" y="3"/>
                </a:cubicBezTo>
                <a:cubicBezTo>
                  <a:pt x="492" y="3"/>
                  <a:pt x="491" y="4"/>
                  <a:pt x="491" y="5"/>
                </a:cubicBezTo>
                <a:cubicBezTo>
                  <a:pt x="490" y="6"/>
                  <a:pt x="490" y="9"/>
                  <a:pt x="488" y="8"/>
                </a:cubicBezTo>
                <a:cubicBezTo>
                  <a:pt x="485" y="10"/>
                  <a:pt x="484" y="5"/>
                  <a:pt x="481" y="7"/>
                </a:cubicBezTo>
                <a:cubicBezTo>
                  <a:pt x="480" y="6"/>
                  <a:pt x="479" y="4"/>
                  <a:pt x="480" y="3"/>
                </a:cubicBezTo>
                <a:cubicBezTo>
                  <a:pt x="313" y="3"/>
                  <a:pt x="313" y="3"/>
                  <a:pt x="313" y="3"/>
                </a:cubicBezTo>
                <a:cubicBezTo>
                  <a:pt x="313" y="3"/>
                  <a:pt x="313" y="3"/>
                  <a:pt x="313" y="3"/>
                </a:cubicBezTo>
                <a:cubicBezTo>
                  <a:pt x="311" y="5"/>
                  <a:pt x="309" y="7"/>
                  <a:pt x="308" y="10"/>
                </a:cubicBezTo>
                <a:cubicBezTo>
                  <a:pt x="306" y="8"/>
                  <a:pt x="305" y="13"/>
                  <a:pt x="302" y="11"/>
                </a:cubicBezTo>
                <a:cubicBezTo>
                  <a:pt x="305" y="8"/>
                  <a:pt x="308" y="7"/>
                  <a:pt x="308" y="3"/>
                </a:cubicBezTo>
                <a:cubicBezTo>
                  <a:pt x="123" y="3"/>
                  <a:pt x="123" y="3"/>
                  <a:pt x="123" y="3"/>
                </a:cubicBezTo>
                <a:cubicBezTo>
                  <a:pt x="98" y="3"/>
                  <a:pt x="98" y="3"/>
                  <a:pt x="98" y="3"/>
                </a:cubicBezTo>
                <a:cubicBezTo>
                  <a:pt x="98" y="4"/>
                  <a:pt x="98" y="4"/>
                  <a:pt x="98" y="4"/>
                </a:cubicBezTo>
                <a:cubicBezTo>
                  <a:pt x="97" y="6"/>
                  <a:pt x="95" y="6"/>
                  <a:pt x="93" y="7"/>
                </a:cubicBezTo>
                <a:cubicBezTo>
                  <a:pt x="90" y="10"/>
                  <a:pt x="85" y="12"/>
                  <a:pt x="82" y="14"/>
                </a:cubicBezTo>
                <a:cubicBezTo>
                  <a:pt x="77" y="19"/>
                  <a:pt x="70" y="20"/>
                  <a:pt x="65" y="25"/>
                </a:cubicBezTo>
                <a:cubicBezTo>
                  <a:pt x="61" y="24"/>
                  <a:pt x="56" y="29"/>
                  <a:pt x="53" y="25"/>
                </a:cubicBezTo>
                <a:cubicBezTo>
                  <a:pt x="48" y="22"/>
                  <a:pt x="46" y="27"/>
                  <a:pt x="42" y="29"/>
                </a:cubicBezTo>
                <a:cubicBezTo>
                  <a:pt x="40" y="31"/>
                  <a:pt x="36" y="30"/>
                  <a:pt x="34" y="34"/>
                </a:cubicBezTo>
                <a:cubicBezTo>
                  <a:pt x="33" y="33"/>
                  <a:pt x="33" y="33"/>
                  <a:pt x="33" y="33"/>
                </a:cubicBezTo>
                <a:cubicBezTo>
                  <a:pt x="32" y="34"/>
                  <a:pt x="31" y="34"/>
                  <a:pt x="30" y="35"/>
                </a:cubicBezTo>
                <a:cubicBezTo>
                  <a:pt x="24" y="36"/>
                  <a:pt x="19" y="40"/>
                  <a:pt x="14" y="45"/>
                </a:cubicBezTo>
                <a:cubicBezTo>
                  <a:pt x="9" y="45"/>
                  <a:pt x="4" y="47"/>
                  <a:pt x="0" y="49"/>
                </a:cubicBezTo>
                <a:cubicBezTo>
                  <a:pt x="0" y="120"/>
                  <a:pt x="0" y="120"/>
                  <a:pt x="0" y="120"/>
                </a:cubicBezTo>
                <a:cubicBezTo>
                  <a:pt x="2" y="116"/>
                  <a:pt x="6" y="115"/>
                  <a:pt x="8" y="112"/>
                </a:cubicBezTo>
                <a:cubicBezTo>
                  <a:pt x="10" y="110"/>
                  <a:pt x="11" y="112"/>
                  <a:pt x="13" y="112"/>
                </a:cubicBezTo>
                <a:cubicBezTo>
                  <a:pt x="16" y="111"/>
                  <a:pt x="17" y="108"/>
                  <a:pt x="20" y="108"/>
                </a:cubicBezTo>
                <a:cubicBezTo>
                  <a:pt x="20" y="108"/>
                  <a:pt x="20" y="109"/>
                  <a:pt x="20" y="109"/>
                </a:cubicBezTo>
                <a:cubicBezTo>
                  <a:pt x="21" y="109"/>
                  <a:pt x="21" y="108"/>
                  <a:pt x="21" y="109"/>
                </a:cubicBezTo>
                <a:cubicBezTo>
                  <a:pt x="22" y="109"/>
                  <a:pt x="22" y="109"/>
                  <a:pt x="22" y="110"/>
                </a:cubicBezTo>
                <a:cubicBezTo>
                  <a:pt x="21" y="110"/>
                  <a:pt x="21" y="110"/>
                  <a:pt x="21" y="110"/>
                </a:cubicBezTo>
                <a:cubicBezTo>
                  <a:pt x="22" y="112"/>
                  <a:pt x="23" y="115"/>
                  <a:pt x="23" y="117"/>
                </a:cubicBezTo>
                <a:cubicBezTo>
                  <a:pt x="21" y="114"/>
                  <a:pt x="18" y="117"/>
                  <a:pt x="16" y="116"/>
                </a:cubicBezTo>
                <a:cubicBezTo>
                  <a:pt x="13" y="121"/>
                  <a:pt x="13" y="121"/>
                  <a:pt x="13" y="121"/>
                </a:cubicBezTo>
                <a:cubicBezTo>
                  <a:pt x="13" y="123"/>
                  <a:pt x="14" y="125"/>
                  <a:pt x="11" y="126"/>
                </a:cubicBezTo>
                <a:cubicBezTo>
                  <a:pt x="9" y="127"/>
                  <a:pt x="6" y="127"/>
                  <a:pt x="5" y="127"/>
                </a:cubicBezTo>
                <a:cubicBezTo>
                  <a:pt x="3" y="126"/>
                  <a:pt x="0" y="127"/>
                  <a:pt x="0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251"/>
                  <a:pt x="0" y="251"/>
                  <a:pt x="0" y="251"/>
                </a:cubicBezTo>
                <a:cubicBezTo>
                  <a:pt x="7" y="255"/>
                  <a:pt x="7" y="255"/>
                  <a:pt x="7" y="255"/>
                </a:cubicBezTo>
                <a:cubicBezTo>
                  <a:pt x="8" y="259"/>
                  <a:pt x="14" y="262"/>
                  <a:pt x="13" y="267"/>
                </a:cubicBezTo>
                <a:cubicBezTo>
                  <a:pt x="16" y="269"/>
                  <a:pt x="19" y="267"/>
                  <a:pt x="21" y="270"/>
                </a:cubicBezTo>
                <a:cubicBezTo>
                  <a:pt x="25" y="271"/>
                  <a:pt x="29" y="271"/>
                  <a:pt x="32" y="271"/>
                </a:cubicBezTo>
                <a:cubicBezTo>
                  <a:pt x="36" y="274"/>
                  <a:pt x="40" y="276"/>
                  <a:pt x="44" y="279"/>
                </a:cubicBezTo>
                <a:cubicBezTo>
                  <a:pt x="46" y="281"/>
                  <a:pt x="49" y="283"/>
                  <a:pt x="52" y="281"/>
                </a:cubicBezTo>
                <a:cubicBezTo>
                  <a:pt x="54" y="281"/>
                  <a:pt x="55" y="285"/>
                  <a:pt x="56" y="287"/>
                </a:cubicBezTo>
                <a:cubicBezTo>
                  <a:pt x="57" y="286"/>
                  <a:pt x="57" y="286"/>
                  <a:pt x="57" y="286"/>
                </a:cubicBezTo>
                <a:cubicBezTo>
                  <a:pt x="57" y="287"/>
                  <a:pt x="57" y="287"/>
                  <a:pt x="57" y="287"/>
                </a:cubicBezTo>
                <a:cubicBezTo>
                  <a:pt x="61" y="287"/>
                  <a:pt x="66" y="288"/>
                  <a:pt x="70" y="288"/>
                </a:cubicBezTo>
                <a:cubicBezTo>
                  <a:pt x="72" y="290"/>
                  <a:pt x="75" y="293"/>
                  <a:pt x="79" y="293"/>
                </a:cubicBezTo>
                <a:cubicBezTo>
                  <a:pt x="79" y="292"/>
                  <a:pt x="81" y="291"/>
                  <a:pt x="80" y="289"/>
                </a:cubicBezTo>
                <a:cubicBezTo>
                  <a:pt x="81" y="288"/>
                  <a:pt x="82" y="288"/>
                  <a:pt x="83" y="288"/>
                </a:cubicBezTo>
                <a:cubicBezTo>
                  <a:pt x="84" y="289"/>
                  <a:pt x="86" y="290"/>
                  <a:pt x="87" y="290"/>
                </a:cubicBezTo>
                <a:cubicBezTo>
                  <a:pt x="90" y="290"/>
                  <a:pt x="88" y="287"/>
                  <a:pt x="91" y="286"/>
                </a:cubicBezTo>
                <a:cubicBezTo>
                  <a:pt x="94" y="286"/>
                  <a:pt x="94" y="282"/>
                  <a:pt x="97" y="281"/>
                </a:cubicBezTo>
                <a:cubicBezTo>
                  <a:pt x="98" y="277"/>
                  <a:pt x="103" y="280"/>
                  <a:pt x="105" y="276"/>
                </a:cubicBezTo>
                <a:cubicBezTo>
                  <a:pt x="104" y="276"/>
                  <a:pt x="104" y="276"/>
                  <a:pt x="104" y="276"/>
                </a:cubicBezTo>
                <a:cubicBezTo>
                  <a:pt x="104" y="274"/>
                  <a:pt x="104" y="273"/>
                  <a:pt x="105" y="271"/>
                </a:cubicBezTo>
                <a:cubicBezTo>
                  <a:pt x="106" y="272"/>
                  <a:pt x="106" y="272"/>
                  <a:pt x="106" y="272"/>
                </a:cubicBezTo>
                <a:cubicBezTo>
                  <a:pt x="109" y="270"/>
                  <a:pt x="113" y="266"/>
                  <a:pt x="114" y="263"/>
                </a:cubicBezTo>
                <a:cubicBezTo>
                  <a:pt x="114" y="261"/>
                  <a:pt x="113" y="259"/>
                  <a:pt x="112" y="257"/>
                </a:cubicBezTo>
                <a:cubicBezTo>
                  <a:pt x="109" y="247"/>
                  <a:pt x="119" y="248"/>
                  <a:pt x="122" y="241"/>
                </a:cubicBezTo>
                <a:cubicBezTo>
                  <a:pt x="127" y="243"/>
                  <a:pt x="127" y="243"/>
                  <a:pt x="127" y="243"/>
                </a:cubicBezTo>
                <a:cubicBezTo>
                  <a:pt x="129" y="240"/>
                  <a:pt x="132" y="238"/>
                  <a:pt x="130" y="234"/>
                </a:cubicBezTo>
                <a:cubicBezTo>
                  <a:pt x="129" y="229"/>
                  <a:pt x="135" y="228"/>
                  <a:pt x="136" y="223"/>
                </a:cubicBezTo>
                <a:cubicBezTo>
                  <a:pt x="139" y="224"/>
                  <a:pt x="142" y="225"/>
                  <a:pt x="145" y="226"/>
                </a:cubicBezTo>
                <a:cubicBezTo>
                  <a:pt x="147" y="227"/>
                  <a:pt x="147" y="229"/>
                  <a:pt x="147" y="230"/>
                </a:cubicBezTo>
                <a:cubicBezTo>
                  <a:pt x="151" y="232"/>
                  <a:pt x="152" y="239"/>
                  <a:pt x="157" y="237"/>
                </a:cubicBezTo>
                <a:cubicBezTo>
                  <a:pt x="162" y="233"/>
                  <a:pt x="164" y="243"/>
                  <a:pt x="169" y="239"/>
                </a:cubicBezTo>
                <a:cubicBezTo>
                  <a:pt x="170" y="237"/>
                  <a:pt x="174" y="237"/>
                  <a:pt x="173" y="234"/>
                </a:cubicBezTo>
                <a:cubicBezTo>
                  <a:pt x="177" y="230"/>
                  <a:pt x="183" y="231"/>
                  <a:pt x="187" y="227"/>
                </a:cubicBezTo>
                <a:cubicBezTo>
                  <a:pt x="187" y="225"/>
                  <a:pt x="189" y="223"/>
                  <a:pt x="191" y="222"/>
                </a:cubicBezTo>
                <a:cubicBezTo>
                  <a:pt x="190" y="217"/>
                  <a:pt x="193" y="214"/>
                  <a:pt x="196" y="211"/>
                </a:cubicBezTo>
                <a:cubicBezTo>
                  <a:pt x="195" y="211"/>
                  <a:pt x="195" y="211"/>
                  <a:pt x="195" y="211"/>
                </a:cubicBezTo>
                <a:cubicBezTo>
                  <a:pt x="196" y="209"/>
                  <a:pt x="196" y="208"/>
                  <a:pt x="197" y="207"/>
                </a:cubicBezTo>
                <a:cubicBezTo>
                  <a:pt x="197" y="206"/>
                  <a:pt x="199" y="205"/>
                  <a:pt x="198" y="204"/>
                </a:cubicBezTo>
                <a:cubicBezTo>
                  <a:pt x="200" y="201"/>
                  <a:pt x="201" y="198"/>
                  <a:pt x="199" y="194"/>
                </a:cubicBezTo>
                <a:cubicBezTo>
                  <a:pt x="202" y="192"/>
                  <a:pt x="199" y="188"/>
                  <a:pt x="202" y="187"/>
                </a:cubicBezTo>
                <a:cubicBezTo>
                  <a:pt x="202" y="184"/>
                  <a:pt x="206" y="182"/>
                  <a:pt x="204" y="179"/>
                </a:cubicBezTo>
                <a:cubicBezTo>
                  <a:pt x="205" y="175"/>
                  <a:pt x="209" y="178"/>
                  <a:pt x="211" y="176"/>
                </a:cubicBezTo>
                <a:cubicBezTo>
                  <a:pt x="216" y="172"/>
                  <a:pt x="208" y="165"/>
                  <a:pt x="215" y="163"/>
                </a:cubicBezTo>
                <a:cubicBezTo>
                  <a:pt x="215" y="162"/>
                  <a:pt x="213" y="159"/>
                  <a:pt x="215" y="158"/>
                </a:cubicBezTo>
                <a:cubicBezTo>
                  <a:pt x="219" y="159"/>
                  <a:pt x="223" y="157"/>
                  <a:pt x="226" y="156"/>
                </a:cubicBezTo>
                <a:cubicBezTo>
                  <a:pt x="230" y="155"/>
                  <a:pt x="227" y="150"/>
                  <a:pt x="229" y="148"/>
                </a:cubicBezTo>
                <a:cubicBezTo>
                  <a:pt x="237" y="142"/>
                  <a:pt x="240" y="134"/>
                  <a:pt x="247" y="128"/>
                </a:cubicBezTo>
                <a:cubicBezTo>
                  <a:pt x="255" y="126"/>
                  <a:pt x="257" y="118"/>
                  <a:pt x="263" y="113"/>
                </a:cubicBezTo>
                <a:cubicBezTo>
                  <a:pt x="265" y="110"/>
                  <a:pt x="262" y="106"/>
                  <a:pt x="266" y="105"/>
                </a:cubicBezTo>
                <a:cubicBezTo>
                  <a:pt x="269" y="104"/>
                  <a:pt x="272" y="100"/>
                  <a:pt x="276" y="98"/>
                </a:cubicBezTo>
                <a:cubicBezTo>
                  <a:pt x="277" y="95"/>
                  <a:pt x="281" y="95"/>
                  <a:pt x="283" y="91"/>
                </a:cubicBezTo>
                <a:cubicBezTo>
                  <a:pt x="287" y="93"/>
                  <a:pt x="290" y="89"/>
                  <a:pt x="292" y="86"/>
                </a:cubicBezTo>
                <a:cubicBezTo>
                  <a:pt x="294" y="86"/>
                  <a:pt x="296" y="84"/>
                  <a:pt x="298" y="84"/>
                </a:cubicBezTo>
                <a:cubicBezTo>
                  <a:pt x="299" y="83"/>
                  <a:pt x="299" y="81"/>
                  <a:pt x="300" y="82"/>
                </a:cubicBezTo>
                <a:cubicBezTo>
                  <a:pt x="304" y="76"/>
                  <a:pt x="309" y="75"/>
                  <a:pt x="314" y="71"/>
                </a:cubicBezTo>
                <a:cubicBezTo>
                  <a:pt x="316" y="71"/>
                  <a:pt x="318" y="70"/>
                  <a:pt x="320" y="69"/>
                </a:cubicBezTo>
                <a:cubicBezTo>
                  <a:pt x="322" y="72"/>
                  <a:pt x="324" y="68"/>
                  <a:pt x="327" y="68"/>
                </a:cubicBezTo>
                <a:cubicBezTo>
                  <a:pt x="328" y="68"/>
                  <a:pt x="329" y="70"/>
                  <a:pt x="330" y="69"/>
                </a:cubicBezTo>
                <a:cubicBezTo>
                  <a:pt x="333" y="69"/>
                  <a:pt x="334" y="67"/>
                  <a:pt x="335" y="65"/>
                </a:cubicBezTo>
                <a:cubicBezTo>
                  <a:pt x="335" y="64"/>
                  <a:pt x="335" y="64"/>
                  <a:pt x="335" y="64"/>
                </a:cubicBezTo>
                <a:cubicBezTo>
                  <a:pt x="338" y="62"/>
                  <a:pt x="340" y="57"/>
                  <a:pt x="342" y="54"/>
                </a:cubicBezTo>
                <a:cubicBezTo>
                  <a:pt x="342" y="54"/>
                  <a:pt x="343" y="53"/>
                  <a:pt x="344" y="54"/>
                </a:cubicBezTo>
                <a:cubicBezTo>
                  <a:pt x="344" y="52"/>
                  <a:pt x="348" y="53"/>
                  <a:pt x="347" y="50"/>
                </a:cubicBezTo>
                <a:cubicBezTo>
                  <a:pt x="348" y="51"/>
                  <a:pt x="348" y="51"/>
                  <a:pt x="348" y="51"/>
                </a:cubicBezTo>
                <a:cubicBezTo>
                  <a:pt x="351" y="50"/>
                  <a:pt x="352" y="54"/>
                  <a:pt x="355" y="54"/>
                </a:cubicBezTo>
                <a:cubicBezTo>
                  <a:pt x="356" y="54"/>
                  <a:pt x="358" y="55"/>
                  <a:pt x="357" y="56"/>
                </a:cubicBezTo>
                <a:cubicBezTo>
                  <a:pt x="357" y="57"/>
                  <a:pt x="356" y="57"/>
                  <a:pt x="355" y="58"/>
                </a:cubicBezTo>
                <a:cubicBezTo>
                  <a:pt x="354" y="59"/>
                  <a:pt x="353" y="61"/>
                  <a:pt x="354" y="61"/>
                </a:cubicBezTo>
                <a:cubicBezTo>
                  <a:pt x="354" y="61"/>
                  <a:pt x="354" y="61"/>
                  <a:pt x="354" y="61"/>
                </a:cubicBezTo>
                <a:cubicBezTo>
                  <a:pt x="355" y="61"/>
                  <a:pt x="355" y="61"/>
                  <a:pt x="355" y="61"/>
                </a:cubicBezTo>
                <a:cubicBezTo>
                  <a:pt x="356" y="61"/>
                  <a:pt x="357" y="62"/>
                  <a:pt x="358" y="60"/>
                </a:cubicBezTo>
                <a:cubicBezTo>
                  <a:pt x="360" y="60"/>
                  <a:pt x="359" y="63"/>
                  <a:pt x="360" y="63"/>
                </a:cubicBezTo>
                <a:cubicBezTo>
                  <a:pt x="361" y="65"/>
                  <a:pt x="362" y="67"/>
                  <a:pt x="360" y="69"/>
                </a:cubicBezTo>
                <a:cubicBezTo>
                  <a:pt x="358" y="69"/>
                  <a:pt x="358" y="69"/>
                  <a:pt x="356" y="69"/>
                </a:cubicBezTo>
                <a:cubicBezTo>
                  <a:pt x="354" y="72"/>
                  <a:pt x="350" y="72"/>
                  <a:pt x="347" y="73"/>
                </a:cubicBezTo>
                <a:cubicBezTo>
                  <a:pt x="345" y="72"/>
                  <a:pt x="344" y="73"/>
                  <a:pt x="342" y="71"/>
                </a:cubicBezTo>
                <a:cubicBezTo>
                  <a:pt x="341" y="72"/>
                  <a:pt x="339" y="73"/>
                  <a:pt x="337" y="74"/>
                </a:cubicBezTo>
                <a:cubicBezTo>
                  <a:pt x="338" y="80"/>
                  <a:pt x="332" y="78"/>
                  <a:pt x="328" y="79"/>
                </a:cubicBezTo>
                <a:cubicBezTo>
                  <a:pt x="329" y="81"/>
                  <a:pt x="329" y="81"/>
                  <a:pt x="329" y="81"/>
                </a:cubicBezTo>
                <a:cubicBezTo>
                  <a:pt x="328" y="84"/>
                  <a:pt x="325" y="86"/>
                  <a:pt x="322" y="87"/>
                </a:cubicBezTo>
                <a:cubicBezTo>
                  <a:pt x="322" y="90"/>
                  <a:pt x="320" y="91"/>
                  <a:pt x="321" y="93"/>
                </a:cubicBezTo>
                <a:cubicBezTo>
                  <a:pt x="322" y="93"/>
                  <a:pt x="322" y="93"/>
                  <a:pt x="322" y="93"/>
                </a:cubicBezTo>
                <a:cubicBezTo>
                  <a:pt x="327" y="89"/>
                  <a:pt x="331" y="86"/>
                  <a:pt x="337" y="84"/>
                </a:cubicBezTo>
                <a:cubicBezTo>
                  <a:pt x="337" y="85"/>
                  <a:pt x="339" y="86"/>
                  <a:pt x="339" y="88"/>
                </a:cubicBezTo>
                <a:cubicBezTo>
                  <a:pt x="340" y="88"/>
                  <a:pt x="340" y="88"/>
                  <a:pt x="340" y="88"/>
                </a:cubicBezTo>
                <a:cubicBezTo>
                  <a:pt x="342" y="85"/>
                  <a:pt x="345" y="88"/>
                  <a:pt x="346" y="90"/>
                </a:cubicBezTo>
                <a:cubicBezTo>
                  <a:pt x="349" y="90"/>
                  <a:pt x="352" y="88"/>
                  <a:pt x="354" y="86"/>
                </a:cubicBezTo>
                <a:cubicBezTo>
                  <a:pt x="359" y="85"/>
                  <a:pt x="363" y="82"/>
                  <a:pt x="367" y="79"/>
                </a:cubicBezTo>
                <a:cubicBezTo>
                  <a:pt x="367" y="77"/>
                  <a:pt x="365" y="75"/>
                  <a:pt x="367" y="73"/>
                </a:cubicBezTo>
                <a:cubicBezTo>
                  <a:pt x="372" y="69"/>
                  <a:pt x="374" y="62"/>
                  <a:pt x="380" y="60"/>
                </a:cubicBezTo>
                <a:cubicBezTo>
                  <a:pt x="385" y="54"/>
                  <a:pt x="391" y="51"/>
                  <a:pt x="394" y="44"/>
                </a:cubicBezTo>
                <a:cubicBezTo>
                  <a:pt x="393" y="45"/>
                  <a:pt x="391" y="45"/>
                  <a:pt x="390" y="44"/>
                </a:cubicBezTo>
                <a:cubicBezTo>
                  <a:pt x="390" y="45"/>
                  <a:pt x="390" y="45"/>
                  <a:pt x="390" y="45"/>
                </a:cubicBezTo>
                <a:cubicBezTo>
                  <a:pt x="389" y="44"/>
                  <a:pt x="390" y="42"/>
                  <a:pt x="390" y="41"/>
                </a:cubicBezTo>
                <a:cubicBezTo>
                  <a:pt x="392" y="39"/>
                  <a:pt x="394" y="36"/>
                  <a:pt x="397" y="37"/>
                </a:cubicBezTo>
                <a:cubicBezTo>
                  <a:pt x="400" y="39"/>
                  <a:pt x="396" y="40"/>
                  <a:pt x="397" y="43"/>
                </a:cubicBezTo>
                <a:cubicBezTo>
                  <a:pt x="400" y="43"/>
                  <a:pt x="403" y="41"/>
                  <a:pt x="405" y="38"/>
                </a:cubicBezTo>
                <a:cubicBezTo>
                  <a:pt x="402" y="37"/>
                  <a:pt x="405" y="35"/>
                  <a:pt x="404" y="34"/>
                </a:cubicBezTo>
                <a:cubicBezTo>
                  <a:pt x="405" y="33"/>
                  <a:pt x="404" y="32"/>
                  <a:pt x="404" y="31"/>
                </a:cubicBezTo>
                <a:cubicBezTo>
                  <a:pt x="406" y="30"/>
                  <a:pt x="407" y="28"/>
                  <a:pt x="410" y="29"/>
                </a:cubicBezTo>
                <a:cubicBezTo>
                  <a:pt x="411" y="28"/>
                  <a:pt x="413" y="26"/>
                  <a:pt x="412" y="24"/>
                </a:cubicBezTo>
                <a:cubicBezTo>
                  <a:pt x="413" y="24"/>
                  <a:pt x="415" y="25"/>
                  <a:pt x="416" y="25"/>
                </a:cubicBezTo>
                <a:cubicBezTo>
                  <a:pt x="417" y="23"/>
                  <a:pt x="415" y="21"/>
                  <a:pt x="417" y="20"/>
                </a:cubicBezTo>
                <a:cubicBezTo>
                  <a:pt x="421" y="25"/>
                  <a:pt x="424" y="16"/>
                  <a:pt x="427" y="23"/>
                </a:cubicBezTo>
                <a:cubicBezTo>
                  <a:pt x="426" y="24"/>
                  <a:pt x="426" y="24"/>
                  <a:pt x="426" y="24"/>
                </a:cubicBezTo>
                <a:cubicBezTo>
                  <a:pt x="425" y="24"/>
                  <a:pt x="425" y="24"/>
                  <a:pt x="425" y="23"/>
                </a:cubicBezTo>
                <a:cubicBezTo>
                  <a:pt x="424" y="25"/>
                  <a:pt x="424" y="25"/>
                  <a:pt x="424" y="25"/>
                </a:cubicBezTo>
                <a:cubicBezTo>
                  <a:pt x="420" y="25"/>
                  <a:pt x="419" y="31"/>
                  <a:pt x="415" y="31"/>
                </a:cubicBezTo>
                <a:cubicBezTo>
                  <a:pt x="413" y="33"/>
                  <a:pt x="417" y="35"/>
                  <a:pt x="414" y="37"/>
                </a:cubicBezTo>
                <a:cubicBezTo>
                  <a:pt x="413" y="36"/>
                  <a:pt x="412" y="38"/>
                  <a:pt x="412" y="36"/>
                </a:cubicBezTo>
                <a:cubicBezTo>
                  <a:pt x="412" y="35"/>
                  <a:pt x="413" y="35"/>
                  <a:pt x="413" y="34"/>
                </a:cubicBezTo>
                <a:cubicBezTo>
                  <a:pt x="412" y="34"/>
                  <a:pt x="411" y="34"/>
                  <a:pt x="411" y="35"/>
                </a:cubicBezTo>
                <a:cubicBezTo>
                  <a:pt x="411" y="35"/>
                  <a:pt x="411" y="35"/>
                  <a:pt x="411" y="35"/>
                </a:cubicBezTo>
                <a:cubicBezTo>
                  <a:pt x="409" y="37"/>
                  <a:pt x="409" y="37"/>
                  <a:pt x="409" y="37"/>
                </a:cubicBezTo>
                <a:cubicBezTo>
                  <a:pt x="410" y="37"/>
                  <a:pt x="410" y="37"/>
                  <a:pt x="410" y="37"/>
                </a:cubicBezTo>
                <a:cubicBezTo>
                  <a:pt x="412" y="37"/>
                  <a:pt x="410" y="39"/>
                  <a:pt x="410" y="40"/>
                </a:cubicBezTo>
                <a:cubicBezTo>
                  <a:pt x="413" y="41"/>
                  <a:pt x="411" y="47"/>
                  <a:pt x="415" y="47"/>
                </a:cubicBezTo>
                <a:cubicBezTo>
                  <a:pt x="417" y="48"/>
                  <a:pt x="419" y="47"/>
                  <a:pt x="420" y="49"/>
                </a:cubicBezTo>
                <a:cubicBezTo>
                  <a:pt x="419" y="51"/>
                  <a:pt x="420" y="52"/>
                  <a:pt x="420" y="54"/>
                </a:cubicBezTo>
                <a:cubicBezTo>
                  <a:pt x="421" y="54"/>
                  <a:pt x="421" y="54"/>
                  <a:pt x="421" y="54"/>
                </a:cubicBezTo>
                <a:cubicBezTo>
                  <a:pt x="421" y="54"/>
                  <a:pt x="423" y="55"/>
                  <a:pt x="423" y="56"/>
                </a:cubicBezTo>
                <a:cubicBezTo>
                  <a:pt x="422" y="60"/>
                  <a:pt x="426" y="60"/>
                  <a:pt x="426" y="62"/>
                </a:cubicBezTo>
                <a:cubicBezTo>
                  <a:pt x="423" y="64"/>
                  <a:pt x="419" y="69"/>
                  <a:pt x="415" y="65"/>
                </a:cubicBezTo>
                <a:cubicBezTo>
                  <a:pt x="413" y="67"/>
                  <a:pt x="409" y="68"/>
                  <a:pt x="409" y="72"/>
                </a:cubicBezTo>
                <a:cubicBezTo>
                  <a:pt x="411" y="73"/>
                  <a:pt x="408" y="78"/>
                  <a:pt x="412" y="77"/>
                </a:cubicBezTo>
                <a:cubicBezTo>
                  <a:pt x="414" y="75"/>
                  <a:pt x="416" y="78"/>
                  <a:pt x="416" y="79"/>
                </a:cubicBezTo>
                <a:cubicBezTo>
                  <a:pt x="416" y="79"/>
                  <a:pt x="416" y="80"/>
                  <a:pt x="416" y="81"/>
                </a:cubicBezTo>
                <a:cubicBezTo>
                  <a:pt x="421" y="81"/>
                  <a:pt x="423" y="78"/>
                  <a:pt x="427" y="77"/>
                </a:cubicBezTo>
                <a:cubicBezTo>
                  <a:pt x="429" y="74"/>
                  <a:pt x="432" y="72"/>
                  <a:pt x="435" y="71"/>
                </a:cubicBezTo>
                <a:cubicBezTo>
                  <a:pt x="437" y="71"/>
                  <a:pt x="440" y="68"/>
                  <a:pt x="441" y="72"/>
                </a:cubicBezTo>
                <a:cubicBezTo>
                  <a:pt x="441" y="74"/>
                  <a:pt x="440" y="76"/>
                  <a:pt x="438" y="78"/>
                </a:cubicBezTo>
                <a:cubicBezTo>
                  <a:pt x="436" y="83"/>
                  <a:pt x="443" y="80"/>
                  <a:pt x="444" y="83"/>
                </a:cubicBezTo>
                <a:cubicBezTo>
                  <a:pt x="443" y="91"/>
                  <a:pt x="434" y="92"/>
                  <a:pt x="427" y="93"/>
                </a:cubicBezTo>
                <a:cubicBezTo>
                  <a:pt x="426" y="91"/>
                  <a:pt x="426" y="88"/>
                  <a:pt x="427" y="87"/>
                </a:cubicBezTo>
                <a:cubicBezTo>
                  <a:pt x="425" y="86"/>
                  <a:pt x="423" y="86"/>
                  <a:pt x="422" y="85"/>
                </a:cubicBezTo>
                <a:cubicBezTo>
                  <a:pt x="417" y="87"/>
                  <a:pt x="412" y="90"/>
                  <a:pt x="407" y="88"/>
                </a:cubicBezTo>
                <a:cubicBezTo>
                  <a:pt x="406" y="91"/>
                  <a:pt x="405" y="93"/>
                  <a:pt x="407" y="94"/>
                </a:cubicBezTo>
                <a:cubicBezTo>
                  <a:pt x="407" y="95"/>
                  <a:pt x="407" y="96"/>
                  <a:pt x="407" y="97"/>
                </a:cubicBezTo>
                <a:cubicBezTo>
                  <a:pt x="409" y="96"/>
                  <a:pt x="411" y="98"/>
                  <a:pt x="413" y="97"/>
                </a:cubicBezTo>
                <a:cubicBezTo>
                  <a:pt x="414" y="100"/>
                  <a:pt x="416" y="103"/>
                  <a:pt x="420" y="104"/>
                </a:cubicBezTo>
                <a:cubicBezTo>
                  <a:pt x="422" y="102"/>
                  <a:pt x="424" y="108"/>
                  <a:pt x="427" y="104"/>
                </a:cubicBezTo>
                <a:cubicBezTo>
                  <a:pt x="428" y="101"/>
                  <a:pt x="432" y="102"/>
                  <a:pt x="434" y="100"/>
                </a:cubicBezTo>
                <a:cubicBezTo>
                  <a:pt x="439" y="101"/>
                  <a:pt x="442" y="95"/>
                  <a:pt x="445" y="98"/>
                </a:cubicBezTo>
                <a:cubicBezTo>
                  <a:pt x="450" y="97"/>
                  <a:pt x="448" y="90"/>
                  <a:pt x="451" y="87"/>
                </a:cubicBezTo>
                <a:cubicBezTo>
                  <a:pt x="454" y="90"/>
                  <a:pt x="454" y="90"/>
                  <a:pt x="454" y="90"/>
                </a:cubicBezTo>
                <a:cubicBezTo>
                  <a:pt x="457" y="90"/>
                  <a:pt x="459" y="83"/>
                  <a:pt x="462" y="87"/>
                </a:cubicBezTo>
                <a:cubicBezTo>
                  <a:pt x="463" y="86"/>
                  <a:pt x="463" y="85"/>
                  <a:pt x="463" y="84"/>
                </a:cubicBezTo>
                <a:cubicBezTo>
                  <a:pt x="463" y="82"/>
                  <a:pt x="463" y="78"/>
                  <a:pt x="461" y="78"/>
                </a:cubicBezTo>
                <a:cubicBezTo>
                  <a:pt x="458" y="81"/>
                  <a:pt x="453" y="81"/>
                  <a:pt x="451" y="85"/>
                </a:cubicBezTo>
                <a:cubicBezTo>
                  <a:pt x="450" y="82"/>
                  <a:pt x="447" y="87"/>
                  <a:pt x="445" y="83"/>
                </a:cubicBezTo>
                <a:cubicBezTo>
                  <a:pt x="446" y="78"/>
                  <a:pt x="448" y="74"/>
                  <a:pt x="452" y="71"/>
                </a:cubicBezTo>
                <a:cubicBezTo>
                  <a:pt x="450" y="69"/>
                  <a:pt x="450" y="69"/>
                  <a:pt x="450" y="69"/>
                </a:cubicBezTo>
                <a:cubicBezTo>
                  <a:pt x="448" y="71"/>
                  <a:pt x="447" y="73"/>
                  <a:pt x="444" y="73"/>
                </a:cubicBezTo>
                <a:cubicBezTo>
                  <a:pt x="444" y="73"/>
                  <a:pt x="444" y="72"/>
                  <a:pt x="444" y="72"/>
                </a:cubicBezTo>
                <a:cubicBezTo>
                  <a:pt x="439" y="69"/>
                  <a:pt x="444" y="66"/>
                  <a:pt x="446" y="63"/>
                </a:cubicBezTo>
                <a:cubicBezTo>
                  <a:pt x="452" y="62"/>
                  <a:pt x="452" y="57"/>
                  <a:pt x="458" y="55"/>
                </a:cubicBezTo>
                <a:cubicBezTo>
                  <a:pt x="459" y="53"/>
                  <a:pt x="459" y="51"/>
                  <a:pt x="458" y="49"/>
                </a:cubicBezTo>
                <a:cubicBezTo>
                  <a:pt x="456" y="49"/>
                  <a:pt x="455" y="51"/>
                  <a:pt x="454" y="49"/>
                </a:cubicBezTo>
                <a:cubicBezTo>
                  <a:pt x="453" y="48"/>
                  <a:pt x="454" y="48"/>
                  <a:pt x="454" y="47"/>
                </a:cubicBezTo>
                <a:cubicBezTo>
                  <a:pt x="458" y="46"/>
                  <a:pt x="460" y="43"/>
                  <a:pt x="462" y="40"/>
                </a:cubicBezTo>
                <a:cubicBezTo>
                  <a:pt x="465" y="40"/>
                  <a:pt x="466" y="37"/>
                  <a:pt x="468" y="39"/>
                </a:cubicBezTo>
                <a:cubicBezTo>
                  <a:pt x="471" y="39"/>
                  <a:pt x="473" y="36"/>
                  <a:pt x="475" y="34"/>
                </a:cubicBezTo>
                <a:cubicBezTo>
                  <a:pt x="475" y="34"/>
                  <a:pt x="476" y="34"/>
                  <a:pt x="475" y="35"/>
                </a:cubicBezTo>
                <a:cubicBezTo>
                  <a:pt x="476" y="35"/>
                  <a:pt x="476" y="35"/>
                  <a:pt x="476" y="35"/>
                </a:cubicBezTo>
                <a:cubicBezTo>
                  <a:pt x="476" y="38"/>
                  <a:pt x="480" y="35"/>
                  <a:pt x="481" y="38"/>
                </a:cubicBezTo>
                <a:cubicBezTo>
                  <a:pt x="485" y="34"/>
                  <a:pt x="485" y="34"/>
                  <a:pt x="485" y="34"/>
                </a:cubicBezTo>
                <a:cubicBezTo>
                  <a:pt x="485" y="34"/>
                  <a:pt x="485" y="34"/>
                  <a:pt x="485" y="34"/>
                </a:cubicBezTo>
                <a:cubicBezTo>
                  <a:pt x="486" y="33"/>
                  <a:pt x="486" y="31"/>
                  <a:pt x="488" y="31"/>
                </a:cubicBezTo>
                <a:cubicBezTo>
                  <a:pt x="496" y="35"/>
                  <a:pt x="497" y="21"/>
                  <a:pt x="505" y="23"/>
                </a:cubicBezTo>
                <a:cubicBezTo>
                  <a:pt x="505" y="24"/>
                  <a:pt x="507" y="21"/>
                  <a:pt x="508" y="24"/>
                </a:cubicBezTo>
                <a:cubicBezTo>
                  <a:pt x="508" y="26"/>
                  <a:pt x="506" y="25"/>
                  <a:pt x="506" y="26"/>
                </a:cubicBezTo>
                <a:cubicBezTo>
                  <a:pt x="507" y="27"/>
                  <a:pt x="507" y="27"/>
                  <a:pt x="507" y="27"/>
                </a:cubicBezTo>
                <a:cubicBezTo>
                  <a:pt x="506" y="28"/>
                  <a:pt x="505" y="30"/>
                  <a:pt x="505" y="31"/>
                </a:cubicBezTo>
                <a:cubicBezTo>
                  <a:pt x="506" y="31"/>
                  <a:pt x="506" y="31"/>
                  <a:pt x="506" y="31"/>
                </a:cubicBezTo>
                <a:cubicBezTo>
                  <a:pt x="510" y="28"/>
                  <a:pt x="515" y="28"/>
                  <a:pt x="519" y="28"/>
                </a:cubicBezTo>
                <a:cubicBezTo>
                  <a:pt x="521" y="29"/>
                  <a:pt x="521" y="31"/>
                  <a:pt x="523" y="30"/>
                </a:cubicBezTo>
                <a:cubicBezTo>
                  <a:pt x="524" y="30"/>
                  <a:pt x="524" y="29"/>
                  <a:pt x="524" y="28"/>
                </a:cubicBezTo>
                <a:cubicBezTo>
                  <a:pt x="523" y="27"/>
                  <a:pt x="522" y="29"/>
                  <a:pt x="521" y="28"/>
                </a:cubicBezTo>
                <a:cubicBezTo>
                  <a:pt x="520" y="27"/>
                  <a:pt x="519" y="28"/>
                  <a:pt x="519" y="26"/>
                </a:cubicBezTo>
                <a:cubicBezTo>
                  <a:pt x="521" y="24"/>
                  <a:pt x="524" y="23"/>
                  <a:pt x="527" y="22"/>
                </a:cubicBezTo>
                <a:cubicBezTo>
                  <a:pt x="527" y="22"/>
                  <a:pt x="527" y="23"/>
                  <a:pt x="527" y="23"/>
                </a:cubicBezTo>
                <a:cubicBezTo>
                  <a:pt x="528" y="23"/>
                  <a:pt x="528" y="22"/>
                  <a:pt x="529" y="21"/>
                </a:cubicBezTo>
                <a:cubicBezTo>
                  <a:pt x="531" y="18"/>
                  <a:pt x="533" y="21"/>
                  <a:pt x="535" y="22"/>
                </a:cubicBezTo>
                <a:cubicBezTo>
                  <a:pt x="537" y="21"/>
                  <a:pt x="537" y="18"/>
                  <a:pt x="539" y="18"/>
                </a:cubicBezTo>
                <a:cubicBezTo>
                  <a:pt x="541" y="15"/>
                  <a:pt x="545" y="16"/>
                  <a:pt x="548" y="12"/>
                </a:cubicBezTo>
                <a:cubicBezTo>
                  <a:pt x="552" y="10"/>
                  <a:pt x="555" y="13"/>
                  <a:pt x="557" y="8"/>
                </a:cubicBezTo>
                <a:cubicBezTo>
                  <a:pt x="561" y="9"/>
                  <a:pt x="564" y="8"/>
                  <a:pt x="567" y="11"/>
                </a:cubicBezTo>
                <a:cubicBezTo>
                  <a:pt x="567" y="11"/>
                  <a:pt x="567" y="11"/>
                  <a:pt x="567" y="11"/>
                </a:cubicBezTo>
                <a:cubicBezTo>
                  <a:pt x="566" y="9"/>
                  <a:pt x="567" y="7"/>
                  <a:pt x="567" y="6"/>
                </a:cubicBezTo>
                <a:close/>
                <a:moveTo>
                  <a:pt x="475" y="14"/>
                </a:moveTo>
                <a:cubicBezTo>
                  <a:pt x="476" y="14"/>
                  <a:pt x="476" y="13"/>
                  <a:pt x="476" y="13"/>
                </a:cubicBezTo>
                <a:cubicBezTo>
                  <a:pt x="477" y="14"/>
                  <a:pt x="478" y="12"/>
                  <a:pt x="479" y="13"/>
                </a:cubicBezTo>
                <a:cubicBezTo>
                  <a:pt x="478" y="15"/>
                  <a:pt x="476" y="15"/>
                  <a:pt x="475" y="16"/>
                </a:cubicBezTo>
                <a:lnTo>
                  <a:pt x="475" y="14"/>
                </a:lnTo>
                <a:close/>
                <a:moveTo>
                  <a:pt x="467" y="16"/>
                </a:moveTo>
                <a:cubicBezTo>
                  <a:pt x="468" y="14"/>
                  <a:pt x="470" y="17"/>
                  <a:pt x="471" y="15"/>
                </a:cubicBezTo>
                <a:cubicBezTo>
                  <a:pt x="471" y="17"/>
                  <a:pt x="469" y="18"/>
                  <a:pt x="467" y="19"/>
                </a:cubicBezTo>
                <a:cubicBezTo>
                  <a:pt x="465" y="19"/>
                  <a:pt x="465" y="19"/>
                  <a:pt x="465" y="19"/>
                </a:cubicBezTo>
                <a:cubicBezTo>
                  <a:pt x="466" y="18"/>
                  <a:pt x="466" y="17"/>
                  <a:pt x="467" y="16"/>
                </a:cubicBezTo>
                <a:close/>
                <a:moveTo>
                  <a:pt x="80" y="27"/>
                </a:moveTo>
                <a:cubicBezTo>
                  <a:pt x="81" y="25"/>
                  <a:pt x="80" y="25"/>
                  <a:pt x="81" y="23"/>
                </a:cubicBezTo>
                <a:cubicBezTo>
                  <a:pt x="83" y="22"/>
                  <a:pt x="85" y="21"/>
                  <a:pt x="88" y="21"/>
                </a:cubicBezTo>
                <a:cubicBezTo>
                  <a:pt x="87" y="24"/>
                  <a:pt x="83" y="26"/>
                  <a:pt x="80" y="27"/>
                </a:cubicBezTo>
                <a:close/>
                <a:moveTo>
                  <a:pt x="119" y="9"/>
                </a:moveTo>
                <a:cubicBezTo>
                  <a:pt x="117" y="12"/>
                  <a:pt x="114" y="9"/>
                  <a:pt x="112" y="13"/>
                </a:cubicBezTo>
                <a:cubicBezTo>
                  <a:pt x="112" y="15"/>
                  <a:pt x="110" y="14"/>
                  <a:pt x="109" y="15"/>
                </a:cubicBezTo>
                <a:cubicBezTo>
                  <a:pt x="108" y="12"/>
                  <a:pt x="112" y="13"/>
                  <a:pt x="112" y="10"/>
                </a:cubicBezTo>
                <a:cubicBezTo>
                  <a:pt x="114" y="12"/>
                  <a:pt x="115" y="9"/>
                  <a:pt x="115" y="9"/>
                </a:cubicBezTo>
                <a:cubicBezTo>
                  <a:pt x="118" y="7"/>
                  <a:pt x="119" y="4"/>
                  <a:pt x="122" y="5"/>
                </a:cubicBezTo>
                <a:cubicBezTo>
                  <a:pt x="122" y="7"/>
                  <a:pt x="118" y="6"/>
                  <a:pt x="119" y="9"/>
                </a:cubicBezTo>
                <a:close/>
                <a:moveTo>
                  <a:pt x="280" y="50"/>
                </a:moveTo>
                <a:cubicBezTo>
                  <a:pt x="279" y="50"/>
                  <a:pt x="279" y="50"/>
                  <a:pt x="278" y="49"/>
                </a:cubicBezTo>
                <a:cubicBezTo>
                  <a:pt x="278" y="50"/>
                  <a:pt x="278" y="50"/>
                  <a:pt x="277" y="50"/>
                </a:cubicBezTo>
                <a:cubicBezTo>
                  <a:pt x="276" y="49"/>
                  <a:pt x="276" y="47"/>
                  <a:pt x="276" y="47"/>
                </a:cubicBezTo>
                <a:cubicBezTo>
                  <a:pt x="274" y="45"/>
                  <a:pt x="273" y="50"/>
                  <a:pt x="271" y="48"/>
                </a:cubicBezTo>
                <a:cubicBezTo>
                  <a:pt x="272" y="46"/>
                  <a:pt x="272" y="43"/>
                  <a:pt x="275" y="43"/>
                </a:cubicBezTo>
                <a:cubicBezTo>
                  <a:pt x="275" y="44"/>
                  <a:pt x="276" y="44"/>
                  <a:pt x="277" y="44"/>
                </a:cubicBezTo>
                <a:cubicBezTo>
                  <a:pt x="278" y="42"/>
                  <a:pt x="279" y="41"/>
                  <a:pt x="280" y="41"/>
                </a:cubicBezTo>
                <a:cubicBezTo>
                  <a:pt x="283" y="40"/>
                  <a:pt x="284" y="40"/>
                  <a:pt x="284" y="43"/>
                </a:cubicBezTo>
                <a:cubicBezTo>
                  <a:pt x="283" y="46"/>
                  <a:pt x="283" y="50"/>
                  <a:pt x="280" y="50"/>
                </a:cubicBezTo>
                <a:close/>
                <a:moveTo>
                  <a:pt x="294" y="37"/>
                </a:moveTo>
                <a:cubicBezTo>
                  <a:pt x="294" y="38"/>
                  <a:pt x="294" y="38"/>
                  <a:pt x="294" y="38"/>
                </a:cubicBezTo>
                <a:cubicBezTo>
                  <a:pt x="294" y="38"/>
                  <a:pt x="294" y="38"/>
                  <a:pt x="294" y="39"/>
                </a:cubicBezTo>
                <a:cubicBezTo>
                  <a:pt x="294" y="39"/>
                  <a:pt x="294" y="41"/>
                  <a:pt x="293" y="42"/>
                </a:cubicBezTo>
                <a:cubicBezTo>
                  <a:pt x="292" y="44"/>
                  <a:pt x="289" y="39"/>
                  <a:pt x="288" y="43"/>
                </a:cubicBezTo>
                <a:cubicBezTo>
                  <a:pt x="288" y="43"/>
                  <a:pt x="288" y="43"/>
                  <a:pt x="288" y="43"/>
                </a:cubicBezTo>
                <a:cubicBezTo>
                  <a:pt x="288" y="43"/>
                  <a:pt x="288" y="43"/>
                  <a:pt x="288" y="44"/>
                </a:cubicBezTo>
                <a:cubicBezTo>
                  <a:pt x="289" y="44"/>
                  <a:pt x="289" y="45"/>
                  <a:pt x="288" y="45"/>
                </a:cubicBezTo>
                <a:cubicBezTo>
                  <a:pt x="288" y="45"/>
                  <a:pt x="288" y="44"/>
                  <a:pt x="288" y="44"/>
                </a:cubicBezTo>
                <a:cubicBezTo>
                  <a:pt x="288" y="44"/>
                  <a:pt x="288" y="43"/>
                  <a:pt x="288" y="43"/>
                </a:cubicBezTo>
                <a:cubicBezTo>
                  <a:pt x="288" y="43"/>
                  <a:pt x="288" y="43"/>
                  <a:pt x="288" y="43"/>
                </a:cubicBezTo>
                <a:cubicBezTo>
                  <a:pt x="288" y="44"/>
                  <a:pt x="287" y="44"/>
                  <a:pt x="286" y="44"/>
                </a:cubicBezTo>
                <a:cubicBezTo>
                  <a:pt x="286" y="43"/>
                  <a:pt x="286" y="41"/>
                  <a:pt x="285" y="42"/>
                </a:cubicBezTo>
                <a:cubicBezTo>
                  <a:pt x="288" y="40"/>
                  <a:pt x="288" y="36"/>
                  <a:pt x="289" y="33"/>
                </a:cubicBezTo>
                <a:cubicBezTo>
                  <a:pt x="292" y="33"/>
                  <a:pt x="293" y="35"/>
                  <a:pt x="295" y="36"/>
                </a:cubicBezTo>
                <a:cubicBezTo>
                  <a:pt x="295" y="36"/>
                  <a:pt x="294" y="37"/>
                  <a:pt x="294" y="37"/>
                </a:cubicBezTo>
                <a:close/>
                <a:moveTo>
                  <a:pt x="289" y="22"/>
                </a:moveTo>
                <a:cubicBezTo>
                  <a:pt x="283" y="22"/>
                  <a:pt x="282" y="31"/>
                  <a:pt x="275" y="30"/>
                </a:cubicBezTo>
                <a:cubicBezTo>
                  <a:pt x="273" y="27"/>
                  <a:pt x="277" y="26"/>
                  <a:pt x="279" y="24"/>
                </a:cubicBezTo>
                <a:cubicBezTo>
                  <a:pt x="282" y="24"/>
                  <a:pt x="284" y="20"/>
                  <a:pt x="287" y="20"/>
                </a:cubicBezTo>
                <a:cubicBezTo>
                  <a:pt x="290" y="17"/>
                  <a:pt x="293" y="13"/>
                  <a:pt x="296" y="13"/>
                </a:cubicBezTo>
                <a:cubicBezTo>
                  <a:pt x="297" y="14"/>
                  <a:pt x="298" y="14"/>
                  <a:pt x="299" y="14"/>
                </a:cubicBezTo>
                <a:cubicBezTo>
                  <a:pt x="299" y="14"/>
                  <a:pt x="299" y="14"/>
                  <a:pt x="299" y="13"/>
                </a:cubicBezTo>
                <a:cubicBezTo>
                  <a:pt x="300" y="14"/>
                  <a:pt x="300" y="14"/>
                  <a:pt x="300" y="14"/>
                </a:cubicBezTo>
                <a:cubicBezTo>
                  <a:pt x="297" y="18"/>
                  <a:pt x="293" y="19"/>
                  <a:pt x="289" y="22"/>
                </a:cubicBezTo>
                <a:close/>
                <a:moveTo>
                  <a:pt x="302" y="31"/>
                </a:moveTo>
                <a:cubicBezTo>
                  <a:pt x="301" y="31"/>
                  <a:pt x="301" y="31"/>
                  <a:pt x="301" y="31"/>
                </a:cubicBezTo>
                <a:cubicBezTo>
                  <a:pt x="303" y="31"/>
                  <a:pt x="301" y="28"/>
                  <a:pt x="303" y="28"/>
                </a:cubicBezTo>
                <a:cubicBezTo>
                  <a:pt x="303" y="29"/>
                  <a:pt x="304" y="28"/>
                  <a:pt x="305" y="29"/>
                </a:cubicBezTo>
                <a:cubicBezTo>
                  <a:pt x="304" y="30"/>
                  <a:pt x="303" y="31"/>
                  <a:pt x="302" y="31"/>
                </a:cubicBezTo>
                <a:close/>
                <a:moveTo>
                  <a:pt x="373" y="58"/>
                </a:moveTo>
                <a:cubicBezTo>
                  <a:pt x="369" y="58"/>
                  <a:pt x="371" y="66"/>
                  <a:pt x="367" y="62"/>
                </a:cubicBezTo>
                <a:cubicBezTo>
                  <a:pt x="366" y="60"/>
                  <a:pt x="366" y="60"/>
                  <a:pt x="366" y="60"/>
                </a:cubicBezTo>
                <a:cubicBezTo>
                  <a:pt x="367" y="59"/>
                  <a:pt x="365" y="57"/>
                  <a:pt x="365" y="55"/>
                </a:cubicBezTo>
                <a:cubicBezTo>
                  <a:pt x="366" y="49"/>
                  <a:pt x="371" y="51"/>
                  <a:pt x="375" y="51"/>
                </a:cubicBezTo>
                <a:cubicBezTo>
                  <a:pt x="374" y="54"/>
                  <a:pt x="376" y="56"/>
                  <a:pt x="373" y="58"/>
                </a:cubicBezTo>
                <a:close/>
                <a:moveTo>
                  <a:pt x="380" y="53"/>
                </a:moveTo>
                <a:cubicBezTo>
                  <a:pt x="379" y="53"/>
                  <a:pt x="379" y="53"/>
                  <a:pt x="379" y="53"/>
                </a:cubicBezTo>
                <a:cubicBezTo>
                  <a:pt x="380" y="51"/>
                  <a:pt x="381" y="47"/>
                  <a:pt x="384" y="49"/>
                </a:cubicBezTo>
                <a:cubicBezTo>
                  <a:pt x="383" y="51"/>
                  <a:pt x="382" y="53"/>
                  <a:pt x="380" y="53"/>
                </a:cubicBezTo>
                <a:close/>
                <a:moveTo>
                  <a:pt x="418" y="45"/>
                </a:moveTo>
                <a:cubicBezTo>
                  <a:pt x="414" y="41"/>
                  <a:pt x="422" y="41"/>
                  <a:pt x="419" y="37"/>
                </a:cubicBezTo>
                <a:cubicBezTo>
                  <a:pt x="420" y="37"/>
                  <a:pt x="419" y="38"/>
                  <a:pt x="420" y="39"/>
                </a:cubicBezTo>
                <a:cubicBezTo>
                  <a:pt x="419" y="40"/>
                  <a:pt x="419" y="40"/>
                  <a:pt x="419" y="40"/>
                </a:cubicBezTo>
                <a:cubicBezTo>
                  <a:pt x="420" y="41"/>
                  <a:pt x="420" y="41"/>
                  <a:pt x="421" y="41"/>
                </a:cubicBezTo>
                <a:cubicBezTo>
                  <a:pt x="421" y="42"/>
                  <a:pt x="421" y="42"/>
                  <a:pt x="422" y="43"/>
                </a:cubicBezTo>
                <a:cubicBezTo>
                  <a:pt x="421" y="44"/>
                  <a:pt x="419" y="44"/>
                  <a:pt x="418" y="45"/>
                </a:cubicBezTo>
                <a:close/>
                <a:moveTo>
                  <a:pt x="427" y="36"/>
                </a:moveTo>
                <a:cubicBezTo>
                  <a:pt x="427" y="36"/>
                  <a:pt x="427" y="35"/>
                  <a:pt x="427" y="35"/>
                </a:cubicBezTo>
                <a:cubicBezTo>
                  <a:pt x="426" y="32"/>
                  <a:pt x="429" y="33"/>
                  <a:pt x="430" y="31"/>
                </a:cubicBezTo>
                <a:cubicBezTo>
                  <a:pt x="430" y="33"/>
                  <a:pt x="429" y="35"/>
                  <a:pt x="427" y="36"/>
                </a:cubicBezTo>
                <a:close/>
                <a:moveTo>
                  <a:pt x="456" y="7"/>
                </a:moveTo>
                <a:cubicBezTo>
                  <a:pt x="456" y="8"/>
                  <a:pt x="456" y="9"/>
                  <a:pt x="455" y="10"/>
                </a:cubicBezTo>
                <a:cubicBezTo>
                  <a:pt x="455" y="10"/>
                  <a:pt x="455" y="10"/>
                  <a:pt x="455" y="10"/>
                </a:cubicBezTo>
                <a:cubicBezTo>
                  <a:pt x="454" y="8"/>
                  <a:pt x="456" y="8"/>
                  <a:pt x="456" y="7"/>
                </a:cubicBezTo>
                <a:close/>
                <a:moveTo>
                  <a:pt x="457" y="20"/>
                </a:moveTo>
                <a:cubicBezTo>
                  <a:pt x="458" y="21"/>
                  <a:pt x="458" y="22"/>
                  <a:pt x="458" y="23"/>
                </a:cubicBezTo>
                <a:cubicBezTo>
                  <a:pt x="457" y="26"/>
                  <a:pt x="453" y="23"/>
                  <a:pt x="452" y="26"/>
                </a:cubicBezTo>
                <a:cubicBezTo>
                  <a:pt x="451" y="25"/>
                  <a:pt x="451" y="25"/>
                  <a:pt x="451" y="25"/>
                </a:cubicBezTo>
                <a:cubicBezTo>
                  <a:pt x="452" y="25"/>
                  <a:pt x="452" y="24"/>
                  <a:pt x="452" y="23"/>
                </a:cubicBezTo>
                <a:cubicBezTo>
                  <a:pt x="450" y="22"/>
                  <a:pt x="450" y="20"/>
                  <a:pt x="450" y="19"/>
                </a:cubicBezTo>
                <a:cubicBezTo>
                  <a:pt x="454" y="17"/>
                  <a:pt x="452" y="9"/>
                  <a:pt x="457" y="11"/>
                </a:cubicBezTo>
                <a:cubicBezTo>
                  <a:pt x="457" y="12"/>
                  <a:pt x="457" y="13"/>
                  <a:pt x="458" y="13"/>
                </a:cubicBezTo>
                <a:cubicBezTo>
                  <a:pt x="457" y="15"/>
                  <a:pt x="460" y="18"/>
                  <a:pt x="457" y="20"/>
                </a:cubicBezTo>
                <a:close/>
                <a:moveTo>
                  <a:pt x="528" y="13"/>
                </a:moveTo>
                <a:cubicBezTo>
                  <a:pt x="527" y="12"/>
                  <a:pt x="529" y="12"/>
                  <a:pt x="529" y="12"/>
                </a:cubicBezTo>
                <a:cubicBezTo>
                  <a:pt x="529" y="13"/>
                  <a:pt x="529" y="14"/>
                  <a:pt x="528" y="13"/>
                </a:cubicBezTo>
                <a:close/>
              </a:path>
            </a:pathLst>
          </a:cu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包图主题2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1466</Words>
  <Application>Microsoft Office PowerPoint</Application>
  <PresentationFormat>宽屏</PresentationFormat>
  <Paragraphs>215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等线</vt:lpstr>
      <vt:lpstr>思源黑体 CN Medium</vt:lpstr>
      <vt:lpstr>Arial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蓝色简约工作汇报商务PPT模板</dc:title>
  <dc:creator>WIN7</dc:creator>
  <cp:lastModifiedBy>Xovee Xu</cp:lastModifiedBy>
  <cp:revision>98</cp:revision>
  <dcterms:created xsi:type="dcterms:W3CDTF">2019-08-14T01:32:41Z</dcterms:created>
  <dcterms:modified xsi:type="dcterms:W3CDTF">2022-06-07T07:16:39Z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2052-1.4.0.1935</vt:lpwstr>
  </property>
</Properties>
</file>